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Lst>
  <p:sldSz cy="5143500" cx="9144000"/>
  <p:notesSz cx="6858000" cy="9144000"/>
  <p:embeddedFontLst>
    <p:embeddedFont>
      <p:font typeface="Proxima Nova"/>
      <p:regular r:id="rId55"/>
      <p:bold r:id="rId56"/>
      <p:italic r:id="rId57"/>
      <p:boldItalic r:id="rId58"/>
    </p:embeddedFont>
    <p:embeddedFont>
      <p:font typeface="Roboto Medium"/>
      <p:regular r:id="rId59"/>
      <p:bold r:id="rId60"/>
      <p:italic r:id="rId61"/>
      <p:boldItalic r:id="rId62"/>
    </p:embeddedFont>
    <p:embeddedFont>
      <p:font typeface="Berkshire Swash"/>
      <p:regular r:id="rId63"/>
    </p:embeddedFont>
    <p:embeddedFont>
      <p:font typeface="Amatic SC"/>
      <p:regular r:id="rId64"/>
      <p:bold r:id="rId65"/>
    </p:embeddedFont>
    <p:embeddedFont>
      <p:font typeface="Montserrat"/>
      <p:regular r:id="rId66"/>
      <p:bold r:id="rId67"/>
      <p:italic r:id="rId68"/>
      <p:boldItalic r:id="rId69"/>
    </p:embeddedFont>
    <p:embeddedFont>
      <p:font typeface="Bebas Neue"/>
      <p:regular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71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0A48223-B755-4A5A-8D73-AD3AF4A9B0F3}">
  <a:tblStyle styleId="{C0A48223-B755-4A5A-8D73-AD3AF4A9B0F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71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0" Type="http://schemas.openxmlformats.org/officeDocument/2006/relationships/font" Target="fonts/BebasNeue-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Medium-boldItalic.fntdata"/><Relationship Id="rId61" Type="http://schemas.openxmlformats.org/officeDocument/2006/relationships/font" Target="fonts/RobotoMedium-italic.fntdata"/><Relationship Id="rId20" Type="http://schemas.openxmlformats.org/officeDocument/2006/relationships/slide" Target="slides/slide13.xml"/><Relationship Id="rId64" Type="http://schemas.openxmlformats.org/officeDocument/2006/relationships/font" Target="fonts/AmaticSC-regular.fntdata"/><Relationship Id="rId63" Type="http://schemas.openxmlformats.org/officeDocument/2006/relationships/font" Target="fonts/BerkshireSwash-regular.fntdata"/><Relationship Id="rId22" Type="http://schemas.openxmlformats.org/officeDocument/2006/relationships/slide" Target="slides/slide15.xml"/><Relationship Id="rId66" Type="http://schemas.openxmlformats.org/officeDocument/2006/relationships/font" Target="fonts/Montserrat-regular.fntdata"/><Relationship Id="rId21" Type="http://schemas.openxmlformats.org/officeDocument/2006/relationships/slide" Target="slides/slide14.xml"/><Relationship Id="rId65" Type="http://schemas.openxmlformats.org/officeDocument/2006/relationships/font" Target="fonts/AmaticSC-bold.fntdata"/><Relationship Id="rId24" Type="http://schemas.openxmlformats.org/officeDocument/2006/relationships/slide" Target="slides/slide17.xml"/><Relationship Id="rId68" Type="http://schemas.openxmlformats.org/officeDocument/2006/relationships/font" Target="fonts/Montserrat-italic.fntdata"/><Relationship Id="rId23" Type="http://schemas.openxmlformats.org/officeDocument/2006/relationships/slide" Target="slides/slide16.xml"/><Relationship Id="rId67" Type="http://schemas.openxmlformats.org/officeDocument/2006/relationships/font" Target="fonts/Montserrat-bold.fntdata"/><Relationship Id="rId60" Type="http://schemas.openxmlformats.org/officeDocument/2006/relationships/font" Target="fonts/RobotoMedium-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Montserrat-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font" Target="fonts/ProximaNova-regular.fntdata"/><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ProximaNova-italic.fntdata"/><Relationship Id="rId12" Type="http://schemas.openxmlformats.org/officeDocument/2006/relationships/slide" Target="slides/slide5.xml"/><Relationship Id="rId56" Type="http://schemas.openxmlformats.org/officeDocument/2006/relationships/font" Target="fonts/ProximaNova-bold.fntdata"/><Relationship Id="rId15" Type="http://schemas.openxmlformats.org/officeDocument/2006/relationships/slide" Target="slides/slide8.xml"/><Relationship Id="rId59" Type="http://schemas.openxmlformats.org/officeDocument/2006/relationships/font" Target="fonts/RobotoMedium-regular.fntdata"/><Relationship Id="rId14" Type="http://schemas.openxmlformats.org/officeDocument/2006/relationships/slide" Target="slides/slide7.xml"/><Relationship Id="rId58" Type="http://schemas.openxmlformats.org/officeDocument/2006/relationships/font" Target="fonts/ProximaNova-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jpg>
</file>

<file path=ppt/media/image13.jpg>
</file>

<file path=ppt/media/image14.jp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146bcfa9fd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 name="Google Shape;729;g146bcfa9fd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2" name="Shape 1612"/>
        <p:cNvGrpSpPr/>
        <p:nvPr/>
      </p:nvGrpSpPr>
      <p:grpSpPr>
        <a:xfrm>
          <a:off x="0" y="0"/>
          <a:ext cx="0" cy="0"/>
          <a:chOff x="0" y="0"/>
          <a:chExt cx="0" cy="0"/>
        </a:xfrm>
      </p:grpSpPr>
      <p:sp>
        <p:nvSpPr>
          <p:cNvPr id="1613" name="Google Shape;1613;g14674208988_1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4" name="Google Shape;1614;g14674208988_1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146fee411f7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146fee411f7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7" name="Shape 1757"/>
        <p:cNvGrpSpPr/>
        <p:nvPr/>
      </p:nvGrpSpPr>
      <p:grpSpPr>
        <a:xfrm>
          <a:off x="0" y="0"/>
          <a:ext cx="0" cy="0"/>
          <a:chOff x="0" y="0"/>
          <a:chExt cx="0" cy="0"/>
        </a:xfrm>
      </p:grpSpPr>
      <p:sp>
        <p:nvSpPr>
          <p:cNvPr id="1758" name="Google Shape;1758;g14674208988_1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9" name="Google Shape;1759;g14674208988_1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3" name="Shape 1873"/>
        <p:cNvGrpSpPr/>
        <p:nvPr/>
      </p:nvGrpSpPr>
      <p:grpSpPr>
        <a:xfrm>
          <a:off x="0" y="0"/>
          <a:ext cx="0" cy="0"/>
          <a:chOff x="0" y="0"/>
          <a:chExt cx="0" cy="0"/>
        </a:xfrm>
      </p:grpSpPr>
      <p:sp>
        <p:nvSpPr>
          <p:cNvPr id="1874" name="Google Shape;1874;g14674208988_1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5" name="Google Shape;1875;g14674208988_1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2" name="Shape 1882"/>
        <p:cNvGrpSpPr/>
        <p:nvPr/>
      </p:nvGrpSpPr>
      <p:grpSpPr>
        <a:xfrm>
          <a:off x="0" y="0"/>
          <a:ext cx="0" cy="0"/>
          <a:chOff x="0" y="0"/>
          <a:chExt cx="0" cy="0"/>
        </a:xfrm>
      </p:grpSpPr>
      <p:sp>
        <p:nvSpPr>
          <p:cNvPr id="1883" name="Google Shape;1883;g14674208988_1_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4" name="Google Shape;1884;g14674208988_1_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2" name="Shape 1902"/>
        <p:cNvGrpSpPr/>
        <p:nvPr/>
      </p:nvGrpSpPr>
      <p:grpSpPr>
        <a:xfrm>
          <a:off x="0" y="0"/>
          <a:ext cx="0" cy="0"/>
          <a:chOff x="0" y="0"/>
          <a:chExt cx="0" cy="0"/>
        </a:xfrm>
      </p:grpSpPr>
      <p:sp>
        <p:nvSpPr>
          <p:cNvPr id="1903" name="Google Shape;1903;g14674208988_1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4" name="Google Shape;1904;g14674208988_1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6" name="Shape 2016"/>
        <p:cNvGrpSpPr/>
        <p:nvPr/>
      </p:nvGrpSpPr>
      <p:grpSpPr>
        <a:xfrm>
          <a:off x="0" y="0"/>
          <a:ext cx="0" cy="0"/>
          <a:chOff x="0" y="0"/>
          <a:chExt cx="0" cy="0"/>
        </a:xfrm>
      </p:grpSpPr>
      <p:sp>
        <p:nvSpPr>
          <p:cNvPr id="2017" name="Google Shape;2017;g14674208988_1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8" name="Google Shape;2018;g14674208988_1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8" name="Shape 2138"/>
        <p:cNvGrpSpPr/>
        <p:nvPr/>
      </p:nvGrpSpPr>
      <p:grpSpPr>
        <a:xfrm>
          <a:off x="0" y="0"/>
          <a:ext cx="0" cy="0"/>
          <a:chOff x="0" y="0"/>
          <a:chExt cx="0" cy="0"/>
        </a:xfrm>
      </p:grpSpPr>
      <p:sp>
        <p:nvSpPr>
          <p:cNvPr id="2139" name="Google Shape;2139;g14674208988_1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0" name="Google Shape;2140;g14674208988_1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7" name="Shape 2277"/>
        <p:cNvGrpSpPr/>
        <p:nvPr/>
      </p:nvGrpSpPr>
      <p:grpSpPr>
        <a:xfrm>
          <a:off x="0" y="0"/>
          <a:ext cx="0" cy="0"/>
          <a:chOff x="0" y="0"/>
          <a:chExt cx="0" cy="0"/>
        </a:xfrm>
      </p:grpSpPr>
      <p:sp>
        <p:nvSpPr>
          <p:cNvPr id="2278" name="Google Shape;2278;g14674208988_1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9" name="Google Shape;2279;g14674208988_1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14674208988_1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14674208988_1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122ec61ca6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122ec61ca6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8" name="Shape 2298"/>
        <p:cNvGrpSpPr/>
        <p:nvPr/>
      </p:nvGrpSpPr>
      <p:grpSpPr>
        <a:xfrm>
          <a:off x="0" y="0"/>
          <a:ext cx="0" cy="0"/>
          <a:chOff x="0" y="0"/>
          <a:chExt cx="0" cy="0"/>
        </a:xfrm>
      </p:grpSpPr>
      <p:sp>
        <p:nvSpPr>
          <p:cNvPr id="2299" name="Google Shape;2299;g14674208988_1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0" name="Google Shape;2300;g14674208988_1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0" name="Shape 2340"/>
        <p:cNvGrpSpPr/>
        <p:nvPr/>
      </p:nvGrpSpPr>
      <p:grpSpPr>
        <a:xfrm>
          <a:off x="0" y="0"/>
          <a:ext cx="0" cy="0"/>
          <a:chOff x="0" y="0"/>
          <a:chExt cx="0" cy="0"/>
        </a:xfrm>
      </p:grpSpPr>
      <p:sp>
        <p:nvSpPr>
          <p:cNvPr id="2341" name="Google Shape;2341;g14674208988_1_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2" name="Google Shape;2342;g14674208988_1_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2" name="Shape 2502"/>
        <p:cNvGrpSpPr/>
        <p:nvPr/>
      </p:nvGrpSpPr>
      <p:grpSpPr>
        <a:xfrm>
          <a:off x="0" y="0"/>
          <a:ext cx="0" cy="0"/>
          <a:chOff x="0" y="0"/>
          <a:chExt cx="0" cy="0"/>
        </a:xfrm>
      </p:grpSpPr>
      <p:sp>
        <p:nvSpPr>
          <p:cNvPr id="2503" name="Google Shape;2503;g146fee411f7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4" name="Google Shape;2504;g146fee411f7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5" name="Shape 2515"/>
        <p:cNvGrpSpPr/>
        <p:nvPr/>
      </p:nvGrpSpPr>
      <p:grpSpPr>
        <a:xfrm>
          <a:off x="0" y="0"/>
          <a:ext cx="0" cy="0"/>
          <a:chOff x="0" y="0"/>
          <a:chExt cx="0" cy="0"/>
        </a:xfrm>
      </p:grpSpPr>
      <p:sp>
        <p:nvSpPr>
          <p:cNvPr id="2516" name="Google Shape;2516;g14674208988_1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7" name="Google Shape;2517;g14674208988_1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3" name="Shape 2603"/>
        <p:cNvGrpSpPr/>
        <p:nvPr/>
      </p:nvGrpSpPr>
      <p:grpSpPr>
        <a:xfrm>
          <a:off x="0" y="0"/>
          <a:ext cx="0" cy="0"/>
          <a:chOff x="0" y="0"/>
          <a:chExt cx="0" cy="0"/>
        </a:xfrm>
      </p:grpSpPr>
      <p:sp>
        <p:nvSpPr>
          <p:cNvPr id="2604" name="Google Shape;2604;g14674208988_1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5" name="Google Shape;2605;g14674208988_1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2" name="Shape 2622"/>
        <p:cNvGrpSpPr/>
        <p:nvPr/>
      </p:nvGrpSpPr>
      <p:grpSpPr>
        <a:xfrm>
          <a:off x="0" y="0"/>
          <a:ext cx="0" cy="0"/>
          <a:chOff x="0" y="0"/>
          <a:chExt cx="0" cy="0"/>
        </a:xfrm>
      </p:grpSpPr>
      <p:sp>
        <p:nvSpPr>
          <p:cNvPr id="2623" name="Google Shape;2623;g14674208988_1_9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4" name="Google Shape;2624;g14674208988_1_9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9" name="Shape 2629"/>
        <p:cNvGrpSpPr/>
        <p:nvPr/>
      </p:nvGrpSpPr>
      <p:grpSpPr>
        <a:xfrm>
          <a:off x="0" y="0"/>
          <a:ext cx="0" cy="0"/>
          <a:chOff x="0" y="0"/>
          <a:chExt cx="0" cy="0"/>
        </a:xfrm>
      </p:grpSpPr>
      <p:sp>
        <p:nvSpPr>
          <p:cNvPr id="2630" name="Google Shape;2630;g14674208988_1_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1" name="Google Shape;2631;g14674208988_1_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14674208988_1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14674208988_1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6" name="Shape 2936"/>
        <p:cNvGrpSpPr/>
        <p:nvPr/>
      </p:nvGrpSpPr>
      <p:grpSpPr>
        <a:xfrm>
          <a:off x="0" y="0"/>
          <a:ext cx="0" cy="0"/>
          <a:chOff x="0" y="0"/>
          <a:chExt cx="0" cy="0"/>
        </a:xfrm>
      </p:grpSpPr>
      <p:sp>
        <p:nvSpPr>
          <p:cNvPr id="2937" name="Google Shape;2937;g14674208988_1_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8" name="Google Shape;2938;g14674208988_1_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8" name="Shape 2948"/>
        <p:cNvGrpSpPr/>
        <p:nvPr/>
      </p:nvGrpSpPr>
      <p:grpSpPr>
        <a:xfrm>
          <a:off x="0" y="0"/>
          <a:ext cx="0" cy="0"/>
          <a:chOff x="0" y="0"/>
          <a:chExt cx="0" cy="0"/>
        </a:xfrm>
      </p:grpSpPr>
      <p:sp>
        <p:nvSpPr>
          <p:cNvPr id="2949" name="Google Shape;2949;g146fee411f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0" name="Google Shape;2950;g146fee411f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122ec61ca6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122ec61ca6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4" name="Shape 2954"/>
        <p:cNvGrpSpPr/>
        <p:nvPr/>
      </p:nvGrpSpPr>
      <p:grpSpPr>
        <a:xfrm>
          <a:off x="0" y="0"/>
          <a:ext cx="0" cy="0"/>
          <a:chOff x="0" y="0"/>
          <a:chExt cx="0" cy="0"/>
        </a:xfrm>
      </p:grpSpPr>
      <p:sp>
        <p:nvSpPr>
          <p:cNvPr id="2955" name="Google Shape;2955;g14674208988_1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6" name="Google Shape;2956;g14674208988_1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5" name="Shape 2965"/>
        <p:cNvGrpSpPr/>
        <p:nvPr/>
      </p:nvGrpSpPr>
      <p:grpSpPr>
        <a:xfrm>
          <a:off x="0" y="0"/>
          <a:ext cx="0" cy="0"/>
          <a:chOff x="0" y="0"/>
          <a:chExt cx="0" cy="0"/>
        </a:xfrm>
      </p:grpSpPr>
      <p:sp>
        <p:nvSpPr>
          <p:cNvPr id="2966" name="Google Shape;2966;g14674208988_1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7" name="Google Shape;2967;g14674208988_1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2" name="Shape 3062"/>
        <p:cNvGrpSpPr/>
        <p:nvPr/>
      </p:nvGrpSpPr>
      <p:grpSpPr>
        <a:xfrm>
          <a:off x="0" y="0"/>
          <a:ext cx="0" cy="0"/>
          <a:chOff x="0" y="0"/>
          <a:chExt cx="0" cy="0"/>
        </a:xfrm>
      </p:grpSpPr>
      <p:sp>
        <p:nvSpPr>
          <p:cNvPr id="3063" name="Google Shape;3063;g14674208988_1_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4" name="Google Shape;3064;g14674208988_1_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6" name="Shape 3076"/>
        <p:cNvGrpSpPr/>
        <p:nvPr/>
      </p:nvGrpSpPr>
      <p:grpSpPr>
        <a:xfrm>
          <a:off x="0" y="0"/>
          <a:ext cx="0" cy="0"/>
          <a:chOff x="0" y="0"/>
          <a:chExt cx="0" cy="0"/>
        </a:xfrm>
      </p:grpSpPr>
      <p:sp>
        <p:nvSpPr>
          <p:cNvPr id="3077" name="Google Shape;3077;g14674208988_1_1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8" name="Google Shape;3078;g14674208988_1_1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0" name="Shape 3160"/>
        <p:cNvGrpSpPr/>
        <p:nvPr/>
      </p:nvGrpSpPr>
      <p:grpSpPr>
        <a:xfrm>
          <a:off x="0" y="0"/>
          <a:ext cx="0" cy="0"/>
          <a:chOff x="0" y="0"/>
          <a:chExt cx="0" cy="0"/>
        </a:xfrm>
      </p:grpSpPr>
      <p:sp>
        <p:nvSpPr>
          <p:cNvPr id="3161" name="Google Shape;3161;g146bcfa9fd6_0_37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2" name="Google Shape;3162;g146bcfa9fd6_0_37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7" name="Shape 3917"/>
        <p:cNvGrpSpPr/>
        <p:nvPr/>
      </p:nvGrpSpPr>
      <p:grpSpPr>
        <a:xfrm>
          <a:off x="0" y="0"/>
          <a:ext cx="0" cy="0"/>
          <a:chOff x="0" y="0"/>
          <a:chExt cx="0" cy="0"/>
        </a:xfrm>
      </p:grpSpPr>
      <p:sp>
        <p:nvSpPr>
          <p:cNvPr id="3918" name="Google Shape;3918;g14674208988_1_1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9" name="Google Shape;3919;g14674208988_1_1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8" name="Shape 4038"/>
        <p:cNvGrpSpPr/>
        <p:nvPr/>
      </p:nvGrpSpPr>
      <p:grpSpPr>
        <a:xfrm>
          <a:off x="0" y="0"/>
          <a:ext cx="0" cy="0"/>
          <a:chOff x="0" y="0"/>
          <a:chExt cx="0" cy="0"/>
        </a:xfrm>
      </p:grpSpPr>
      <p:sp>
        <p:nvSpPr>
          <p:cNvPr id="4039" name="Google Shape;4039;g14674208988_1_1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0" name="Google Shape;4040;g14674208988_1_1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4" name="Shape 4044"/>
        <p:cNvGrpSpPr/>
        <p:nvPr/>
      </p:nvGrpSpPr>
      <p:grpSpPr>
        <a:xfrm>
          <a:off x="0" y="0"/>
          <a:ext cx="0" cy="0"/>
          <a:chOff x="0" y="0"/>
          <a:chExt cx="0" cy="0"/>
        </a:xfrm>
      </p:grpSpPr>
      <p:sp>
        <p:nvSpPr>
          <p:cNvPr id="4045" name="Google Shape;4045;g146bcfa9fd6_0_18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6" name="Google Shape;4046;g146bcfa9fd6_0_18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1" name="Shape 4051"/>
        <p:cNvGrpSpPr/>
        <p:nvPr/>
      </p:nvGrpSpPr>
      <p:grpSpPr>
        <a:xfrm>
          <a:off x="0" y="0"/>
          <a:ext cx="0" cy="0"/>
          <a:chOff x="0" y="0"/>
          <a:chExt cx="0" cy="0"/>
        </a:xfrm>
      </p:grpSpPr>
      <p:sp>
        <p:nvSpPr>
          <p:cNvPr id="4052" name="Google Shape;4052;g146bcfa9fd6_0_18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3" name="Google Shape;4053;g146bcfa9fd6_0_18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8" name="Shape 4058"/>
        <p:cNvGrpSpPr/>
        <p:nvPr/>
      </p:nvGrpSpPr>
      <p:grpSpPr>
        <a:xfrm>
          <a:off x="0" y="0"/>
          <a:ext cx="0" cy="0"/>
          <a:chOff x="0" y="0"/>
          <a:chExt cx="0" cy="0"/>
        </a:xfrm>
      </p:grpSpPr>
      <p:sp>
        <p:nvSpPr>
          <p:cNvPr id="4059" name="Google Shape;4059;g146bcfa9fd6_0_18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0" name="Google Shape;4060;g146bcfa9fd6_0_18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g122ec61ca6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122ec61ca6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9" name="Shape 4079"/>
        <p:cNvGrpSpPr/>
        <p:nvPr/>
      </p:nvGrpSpPr>
      <p:grpSpPr>
        <a:xfrm>
          <a:off x="0" y="0"/>
          <a:ext cx="0" cy="0"/>
          <a:chOff x="0" y="0"/>
          <a:chExt cx="0" cy="0"/>
        </a:xfrm>
      </p:grpSpPr>
      <p:sp>
        <p:nvSpPr>
          <p:cNvPr id="4080" name="Google Shape;4080;g146bcfa9fd6_0_18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1" name="Google Shape;4081;g146bcfa9fd6_0_18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5" name="Shape 4095"/>
        <p:cNvGrpSpPr/>
        <p:nvPr/>
      </p:nvGrpSpPr>
      <p:grpSpPr>
        <a:xfrm>
          <a:off x="0" y="0"/>
          <a:ext cx="0" cy="0"/>
          <a:chOff x="0" y="0"/>
          <a:chExt cx="0" cy="0"/>
        </a:xfrm>
      </p:grpSpPr>
      <p:sp>
        <p:nvSpPr>
          <p:cNvPr id="4096" name="Google Shape;4096;g146bcfa9fd6_0_188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7" name="Google Shape;4097;g146bcfa9fd6_0_188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4" name="Shape 4434"/>
        <p:cNvGrpSpPr/>
        <p:nvPr/>
      </p:nvGrpSpPr>
      <p:grpSpPr>
        <a:xfrm>
          <a:off x="0" y="0"/>
          <a:ext cx="0" cy="0"/>
          <a:chOff x="0" y="0"/>
          <a:chExt cx="0" cy="0"/>
        </a:xfrm>
      </p:grpSpPr>
      <p:sp>
        <p:nvSpPr>
          <p:cNvPr id="4435" name="Google Shape;4435;g146bcfa9fd6_0_19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6" name="Google Shape;4436;g146bcfa9fd6_0_19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5" name="Shape 6635"/>
        <p:cNvGrpSpPr/>
        <p:nvPr/>
      </p:nvGrpSpPr>
      <p:grpSpPr>
        <a:xfrm>
          <a:off x="0" y="0"/>
          <a:ext cx="0" cy="0"/>
          <a:chOff x="0" y="0"/>
          <a:chExt cx="0" cy="0"/>
        </a:xfrm>
      </p:grpSpPr>
      <p:sp>
        <p:nvSpPr>
          <p:cNvPr id="6636" name="Google Shape;6636;g146bcfa9fd6_0_21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7" name="Google Shape;6637;g146bcfa9fd6_0_21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4" name="Shape 7054"/>
        <p:cNvGrpSpPr/>
        <p:nvPr/>
      </p:nvGrpSpPr>
      <p:grpSpPr>
        <a:xfrm>
          <a:off x="0" y="0"/>
          <a:ext cx="0" cy="0"/>
          <a:chOff x="0" y="0"/>
          <a:chExt cx="0" cy="0"/>
        </a:xfrm>
      </p:grpSpPr>
      <p:sp>
        <p:nvSpPr>
          <p:cNvPr id="7055" name="Google Shape;7055;g146bcfa9fd6_0_21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6" name="Google Shape;7056;g146bcfa9fd6_0_21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4" name="Shape 7224"/>
        <p:cNvGrpSpPr/>
        <p:nvPr/>
      </p:nvGrpSpPr>
      <p:grpSpPr>
        <a:xfrm>
          <a:off x="0" y="0"/>
          <a:ext cx="0" cy="0"/>
          <a:chOff x="0" y="0"/>
          <a:chExt cx="0" cy="0"/>
        </a:xfrm>
      </p:grpSpPr>
      <p:sp>
        <p:nvSpPr>
          <p:cNvPr id="7225" name="Google Shape;7225;g146bcfa9fd6_0_21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6" name="Google Shape;7226;g146bcfa9fd6_0_21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9" name="Shape 7629"/>
        <p:cNvGrpSpPr/>
        <p:nvPr/>
      </p:nvGrpSpPr>
      <p:grpSpPr>
        <a:xfrm>
          <a:off x="0" y="0"/>
          <a:ext cx="0" cy="0"/>
          <a:chOff x="0" y="0"/>
          <a:chExt cx="0" cy="0"/>
        </a:xfrm>
      </p:grpSpPr>
      <p:sp>
        <p:nvSpPr>
          <p:cNvPr id="7630" name="Google Shape;7630;g146bcfa9fd6_0_22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1" name="Google Shape;7631;g146bcfa9fd6_0_22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9" name="Shape 8009"/>
        <p:cNvGrpSpPr/>
        <p:nvPr/>
      </p:nvGrpSpPr>
      <p:grpSpPr>
        <a:xfrm>
          <a:off x="0" y="0"/>
          <a:ext cx="0" cy="0"/>
          <a:chOff x="0" y="0"/>
          <a:chExt cx="0" cy="0"/>
        </a:xfrm>
      </p:grpSpPr>
      <p:sp>
        <p:nvSpPr>
          <p:cNvPr id="8010" name="Google Shape;8010;g146bcfa9fd6_0_37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11" name="Google Shape;8011;g146bcfa9fd6_0_37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14674208988_1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14674208988_1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122ec61ca62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 name="Google Shape;1055;g122ec61ca62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14674208988_1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14674208988_1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5" name="Shape 1345"/>
        <p:cNvGrpSpPr/>
        <p:nvPr/>
      </p:nvGrpSpPr>
      <p:grpSpPr>
        <a:xfrm>
          <a:off x="0" y="0"/>
          <a:ext cx="0" cy="0"/>
          <a:chOff x="0" y="0"/>
          <a:chExt cx="0" cy="0"/>
        </a:xfrm>
      </p:grpSpPr>
      <p:sp>
        <p:nvSpPr>
          <p:cNvPr id="1346" name="Google Shape;1346;g14674208988_1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7" name="Google Shape;1347;g14674208988_1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9" name="Shape 1469"/>
        <p:cNvGrpSpPr/>
        <p:nvPr/>
      </p:nvGrpSpPr>
      <p:grpSpPr>
        <a:xfrm>
          <a:off x="0" y="0"/>
          <a:ext cx="0" cy="0"/>
          <a:chOff x="0" y="0"/>
          <a:chExt cx="0" cy="0"/>
        </a:xfrm>
      </p:grpSpPr>
      <p:sp>
        <p:nvSpPr>
          <p:cNvPr id="1470" name="Google Shape;1470;g1467420898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1" name="Google Shape;1471;g1467420898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987025" y="1276125"/>
            <a:ext cx="7170000" cy="259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 name="Google Shape;10;p2"/>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11" name="Google Shape;11;p2"/>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12" name="Google Shape;12;p2"/>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13" name="Google Shape;13;p2"/>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14" name="Google Shape;14;p2"/>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15" name="Google Shape;15;p2"/>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16" name="Google Shape;16;p2"/>
          <p:cNvSpPr txBox="1"/>
          <p:nvPr>
            <p:ph type="ctrTitle"/>
          </p:nvPr>
        </p:nvSpPr>
        <p:spPr>
          <a:xfrm>
            <a:off x="1009850" y="1519900"/>
            <a:ext cx="7124400" cy="1667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8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7" name="Google Shape;17;p2"/>
          <p:cNvSpPr txBox="1"/>
          <p:nvPr>
            <p:ph idx="1" type="subTitle"/>
          </p:nvPr>
        </p:nvSpPr>
        <p:spPr>
          <a:xfrm>
            <a:off x="2392613" y="3214075"/>
            <a:ext cx="43590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8" name="Google Shape;18;p2"/>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236" name="Shape 236"/>
        <p:cNvGrpSpPr/>
        <p:nvPr/>
      </p:nvGrpSpPr>
      <p:grpSpPr>
        <a:xfrm>
          <a:off x="0" y="0"/>
          <a:ext cx="0" cy="0"/>
          <a:chOff x="0" y="0"/>
          <a:chExt cx="0" cy="0"/>
        </a:xfrm>
      </p:grpSpPr>
      <p:grpSp>
        <p:nvGrpSpPr>
          <p:cNvPr id="237" name="Google Shape;237;p11"/>
          <p:cNvGrpSpPr/>
          <p:nvPr/>
        </p:nvGrpSpPr>
        <p:grpSpPr>
          <a:xfrm>
            <a:off x="7200682" y="3200161"/>
            <a:ext cx="2857730" cy="2857730"/>
            <a:chOff x="4811875" y="1516150"/>
            <a:chExt cx="1241250" cy="1241250"/>
          </a:xfrm>
        </p:grpSpPr>
        <p:sp>
          <p:nvSpPr>
            <p:cNvPr id="238" name="Google Shape;238;p11"/>
            <p:cNvSpPr/>
            <p:nvPr/>
          </p:nvSpPr>
          <p:spPr>
            <a:xfrm>
              <a:off x="4815550" y="1519975"/>
              <a:ext cx="1235625" cy="1235075"/>
            </a:xfrm>
            <a:custGeom>
              <a:rect b="b" l="l" r="r" t="t"/>
              <a:pathLst>
                <a:path extrusionOk="0" h="49403" w="49425">
                  <a:moveTo>
                    <a:pt x="24712" y="366"/>
                  </a:moveTo>
                  <a:cubicBezTo>
                    <a:pt x="24721" y="366"/>
                    <a:pt x="24730" y="366"/>
                    <a:pt x="24740" y="366"/>
                  </a:cubicBezTo>
                  <a:cubicBezTo>
                    <a:pt x="27036" y="375"/>
                    <a:pt x="29099" y="1762"/>
                    <a:pt x="29978" y="3885"/>
                  </a:cubicBezTo>
                  <a:lnTo>
                    <a:pt x="30049" y="4056"/>
                  </a:lnTo>
                  <a:lnTo>
                    <a:pt x="34043" y="2294"/>
                  </a:lnTo>
                  <a:lnTo>
                    <a:pt x="35585" y="6305"/>
                  </a:lnTo>
                  <a:lnTo>
                    <a:pt x="35756" y="6235"/>
                  </a:lnTo>
                  <a:cubicBezTo>
                    <a:pt x="36448" y="5956"/>
                    <a:pt x="37171" y="5820"/>
                    <a:pt x="37889" y="5820"/>
                  </a:cubicBezTo>
                  <a:cubicBezTo>
                    <a:pt x="39381" y="5820"/>
                    <a:pt x="40847" y="6406"/>
                    <a:pt x="41939" y="7507"/>
                  </a:cubicBezTo>
                  <a:cubicBezTo>
                    <a:pt x="43554" y="9138"/>
                    <a:pt x="44033" y="11580"/>
                    <a:pt x="43154" y="13701"/>
                  </a:cubicBezTo>
                  <a:lnTo>
                    <a:pt x="43083" y="13872"/>
                  </a:lnTo>
                  <a:lnTo>
                    <a:pt x="47154" y="15455"/>
                  </a:lnTo>
                  <a:lnTo>
                    <a:pt x="45408" y="19381"/>
                  </a:lnTo>
                  <a:lnTo>
                    <a:pt x="45578" y="19453"/>
                  </a:lnTo>
                  <a:cubicBezTo>
                    <a:pt x="47691" y="20350"/>
                    <a:pt x="49059" y="22429"/>
                    <a:pt x="49048" y="24725"/>
                  </a:cubicBezTo>
                  <a:cubicBezTo>
                    <a:pt x="49038" y="27020"/>
                    <a:pt x="47651" y="29084"/>
                    <a:pt x="45529" y="29962"/>
                  </a:cubicBezTo>
                  <a:lnTo>
                    <a:pt x="45358" y="30034"/>
                  </a:lnTo>
                  <a:lnTo>
                    <a:pt x="47116" y="34032"/>
                  </a:lnTo>
                  <a:lnTo>
                    <a:pt x="43107" y="35572"/>
                  </a:lnTo>
                  <a:lnTo>
                    <a:pt x="43175" y="35745"/>
                  </a:lnTo>
                  <a:cubicBezTo>
                    <a:pt x="44034" y="37873"/>
                    <a:pt x="43533" y="40310"/>
                    <a:pt x="41903" y="41925"/>
                  </a:cubicBezTo>
                  <a:cubicBezTo>
                    <a:pt x="40814" y="43004"/>
                    <a:pt x="39364" y="43576"/>
                    <a:pt x="37889" y="43576"/>
                  </a:cubicBezTo>
                  <a:cubicBezTo>
                    <a:pt x="37156" y="43576"/>
                    <a:pt x="36416" y="43435"/>
                    <a:pt x="35711" y="43143"/>
                  </a:cubicBezTo>
                  <a:lnTo>
                    <a:pt x="35538" y="43071"/>
                  </a:lnTo>
                  <a:lnTo>
                    <a:pt x="33953" y="47142"/>
                  </a:lnTo>
                  <a:lnTo>
                    <a:pt x="30029" y="45397"/>
                  </a:lnTo>
                  <a:lnTo>
                    <a:pt x="29955" y="45567"/>
                  </a:lnTo>
                  <a:cubicBezTo>
                    <a:pt x="29062" y="47671"/>
                    <a:pt x="26998" y="49036"/>
                    <a:pt x="24713" y="49036"/>
                  </a:cubicBezTo>
                  <a:cubicBezTo>
                    <a:pt x="24704" y="49036"/>
                    <a:pt x="24695" y="49036"/>
                    <a:pt x="24685" y="49036"/>
                  </a:cubicBezTo>
                  <a:cubicBezTo>
                    <a:pt x="22390" y="49027"/>
                    <a:pt x="20324" y="47640"/>
                    <a:pt x="19447" y="45519"/>
                  </a:cubicBezTo>
                  <a:lnTo>
                    <a:pt x="19376" y="45346"/>
                  </a:lnTo>
                  <a:lnTo>
                    <a:pt x="15380" y="47105"/>
                  </a:lnTo>
                  <a:lnTo>
                    <a:pt x="13840" y="43096"/>
                  </a:lnTo>
                  <a:lnTo>
                    <a:pt x="13669" y="43163"/>
                  </a:lnTo>
                  <a:cubicBezTo>
                    <a:pt x="12976" y="43443"/>
                    <a:pt x="12252" y="43579"/>
                    <a:pt x="11533" y="43579"/>
                  </a:cubicBezTo>
                  <a:cubicBezTo>
                    <a:pt x="10041" y="43579"/>
                    <a:pt x="8577" y="42993"/>
                    <a:pt x="7487" y="41891"/>
                  </a:cubicBezTo>
                  <a:cubicBezTo>
                    <a:pt x="5869" y="40261"/>
                    <a:pt x="5391" y="37820"/>
                    <a:pt x="6271" y="35700"/>
                  </a:cubicBezTo>
                  <a:lnTo>
                    <a:pt x="6341" y="35526"/>
                  </a:lnTo>
                  <a:lnTo>
                    <a:pt x="2269" y="33943"/>
                  </a:lnTo>
                  <a:lnTo>
                    <a:pt x="4017" y="30019"/>
                  </a:lnTo>
                  <a:lnTo>
                    <a:pt x="3845" y="29945"/>
                  </a:lnTo>
                  <a:cubicBezTo>
                    <a:pt x="1732" y="29048"/>
                    <a:pt x="366" y="26969"/>
                    <a:pt x="375" y="24676"/>
                  </a:cubicBezTo>
                  <a:cubicBezTo>
                    <a:pt x="387" y="22380"/>
                    <a:pt x="1774" y="20314"/>
                    <a:pt x="3894" y="19436"/>
                  </a:cubicBezTo>
                  <a:lnTo>
                    <a:pt x="4066" y="19366"/>
                  </a:lnTo>
                  <a:lnTo>
                    <a:pt x="2307" y="15369"/>
                  </a:lnTo>
                  <a:lnTo>
                    <a:pt x="6318" y="13827"/>
                  </a:lnTo>
                  <a:lnTo>
                    <a:pt x="6248" y="13655"/>
                  </a:lnTo>
                  <a:cubicBezTo>
                    <a:pt x="5389" y="11526"/>
                    <a:pt x="5892" y="9090"/>
                    <a:pt x="7522" y="7475"/>
                  </a:cubicBezTo>
                  <a:cubicBezTo>
                    <a:pt x="8611" y="6397"/>
                    <a:pt x="10061" y="5824"/>
                    <a:pt x="11536" y="5824"/>
                  </a:cubicBezTo>
                  <a:cubicBezTo>
                    <a:pt x="12269" y="5824"/>
                    <a:pt x="13009" y="5966"/>
                    <a:pt x="13714" y="6258"/>
                  </a:cubicBezTo>
                  <a:lnTo>
                    <a:pt x="13887" y="6329"/>
                  </a:lnTo>
                  <a:lnTo>
                    <a:pt x="15471" y="2260"/>
                  </a:lnTo>
                  <a:lnTo>
                    <a:pt x="19397" y="4005"/>
                  </a:lnTo>
                  <a:lnTo>
                    <a:pt x="19468" y="3836"/>
                  </a:lnTo>
                  <a:cubicBezTo>
                    <a:pt x="20362" y="1731"/>
                    <a:pt x="22427" y="366"/>
                    <a:pt x="24712" y="366"/>
                  </a:cubicBezTo>
                  <a:close/>
                  <a:moveTo>
                    <a:pt x="24709" y="0"/>
                  </a:moveTo>
                  <a:cubicBezTo>
                    <a:pt x="22346" y="0"/>
                    <a:pt x="20197" y="1375"/>
                    <a:pt x="19206" y="3523"/>
                  </a:cubicBezTo>
                  <a:lnTo>
                    <a:pt x="15267" y="1770"/>
                  </a:lnTo>
                  <a:lnTo>
                    <a:pt x="13680" y="5852"/>
                  </a:lnTo>
                  <a:cubicBezTo>
                    <a:pt x="12981" y="5588"/>
                    <a:pt x="12254" y="5459"/>
                    <a:pt x="11533" y="5459"/>
                  </a:cubicBezTo>
                  <a:cubicBezTo>
                    <a:pt x="9962" y="5459"/>
                    <a:pt x="8420" y="6069"/>
                    <a:pt x="7264" y="7215"/>
                  </a:cubicBezTo>
                  <a:cubicBezTo>
                    <a:pt x="5577" y="8887"/>
                    <a:pt x="5021" y="11390"/>
                    <a:pt x="5843" y="13620"/>
                  </a:cubicBezTo>
                  <a:lnTo>
                    <a:pt x="1819" y="15165"/>
                  </a:lnTo>
                  <a:lnTo>
                    <a:pt x="3583" y="19174"/>
                  </a:lnTo>
                  <a:cubicBezTo>
                    <a:pt x="1418" y="20150"/>
                    <a:pt x="21" y="22299"/>
                    <a:pt x="10" y="24676"/>
                  </a:cubicBezTo>
                  <a:cubicBezTo>
                    <a:pt x="0" y="27050"/>
                    <a:pt x="1376" y="29212"/>
                    <a:pt x="3532" y="30207"/>
                  </a:cubicBezTo>
                  <a:lnTo>
                    <a:pt x="1781" y="34147"/>
                  </a:lnTo>
                  <a:lnTo>
                    <a:pt x="5864" y="35734"/>
                  </a:lnTo>
                  <a:cubicBezTo>
                    <a:pt x="5021" y="37954"/>
                    <a:pt x="5555" y="40463"/>
                    <a:pt x="7226" y="42149"/>
                  </a:cubicBezTo>
                  <a:cubicBezTo>
                    <a:pt x="8386" y="43319"/>
                    <a:pt x="9944" y="43945"/>
                    <a:pt x="11534" y="43945"/>
                  </a:cubicBezTo>
                  <a:cubicBezTo>
                    <a:pt x="12237" y="43945"/>
                    <a:pt x="12946" y="43823"/>
                    <a:pt x="13629" y="43571"/>
                  </a:cubicBezTo>
                  <a:lnTo>
                    <a:pt x="15176" y="47595"/>
                  </a:lnTo>
                  <a:lnTo>
                    <a:pt x="19185" y="45830"/>
                  </a:lnTo>
                  <a:cubicBezTo>
                    <a:pt x="20159" y="48004"/>
                    <a:pt x="22320" y="49402"/>
                    <a:pt x="24702" y="49402"/>
                  </a:cubicBezTo>
                  <a:cubicBezTo>
                    <a:pt x="24705" y="49402"/>
                    <a:pt x="24708" y="49402"/>
                    <a:pt x="24712" y="49402"/>
                  </a:cubicBezTo>
                  <a:cubicBezTo>
                    <a:pt x="24713" y="49402"/>
                    <a:pt x="24715" y="49402"/>
                    <a:pt x="24716" y="49402"/>
                  </a:cubicBezTo>
                  <a:cubicBezTo>
                    <a:pt x="27080" y="49402"/>
                    <a:pt x="29228" y="48027"/>
                    <a:pt x="30217" y="45879"/>
                  </a:cubicBezTo>
                  <a:lnTo>
                    <a:pt x="34156" y="47632"/>
                  </a:lnTo>
                  <a:lnTo>
                    <a:pt x="35745" y="43550"/>
                  </a:lnTo>
                  <a:cubicBezTo>
                    <a:pt x="36443" y="43814"/>
                    <a:pt x="37169" y="43943"/>
                    <a:pt x="37890" y="43943"/>
                  </a:cubicBezTo>
                  <a:cubicBezTo>
                    <a:pt x="39460" y="43943"/>
                    <a:pt x="41002" y="43331"/>
                    <a:pt x="42159" y="42185"/>
                  </a:cubicBezTo>
                  <a:cubicBezTo>
                    <a:pt x="43846" y="40513"/>
                    <a:pt x="44402" y="38010"/>
                    <a:pt x="43582" y="35783"/>
                  </a:cubicBezTo>
                  <a:lnTo>
                    <a:pt x="47606" y="34237"/>
                  </a:lnTo>
                  <a:lnTo>
                    <a:pt x="45842" y="30228"/>
                  </a:lnTo>
                  <a:cubicBezTo>
                    <a:pt x="48006" y="29252"/>
                    <a:pt x="49402" y="27103"/>
                    <a:pt x="49414" y="24727"/>
                  </a:cubicBezTo>
                  <a:cubicBezTo>
                    <a:pt x="49425" y="22352"/>
                    <a:pt x="48047" y="20190"/>
                    <a:pt x="45891" y="19195"/>
                  </a:cubicBezTo>
                  <a:lnTo>
                    <a:pt x="47644" y="15256"/>
                  </a:lnTo>
                  <a:lnTo>
                    <a:pt x="43561" y="13669"/>
                  </a:lnTo>
                  <a:cubicBezTo>
                    <a:pt x="44402" y="11448"/>
                    <a:pt x="43869" y="8940"/>
                    <a:pt x="42197" y="7255"/>
                  </a:cubicBezTo>
                  <a:cubicBezTo>
                    <a:pt x="41037" y="6084"/>
                    <a:pt x="39478" y="5458"/>
                    <a:pt x="37888" y="5458"/>
                  </a:cubicBezTo>
                  <a:cubicBezTo>
                    <a:pt x="37185" y="5458"/>
                    <a:pt x="36477" y="5581"/>
                    <a:pt x="35794" y="5832"/>
                  </a:cubicBezTo>
                  <a:lnTo>
                    <a:pt x="34249" y="1808"/>
                  </a:lnTo>
                  <a:lnTo>
                    <a:pt x="30240" y="3572"/>
                  </a:lnTo>
                  <a:cubicBezTo>
                    <a:pt x="29263" y="1406"/>
                    <a:pt x="27113" y="10"/>
                    <a:pt x="24738" y="0"/>
                  </a:cubicBezTo>
                  <a:cubicBezTo>
                    <a:pt x="24728" y="0"/>
                    <a:pt x="24719" y="0"/>
                    <a:pt x="24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a:off x="4968025" y="1672150"/>
              <a:ext cx="930625" cy="930650"/>
            </a:xfrm>
            <a:custGeom>
              <a:rect b="b" l="l" r="r" t="t"/>
              <a:pathLst>
                <a:path extrusionOk="0" h="37226" w="37225">
                  <a:moveTo>
                    <a:pt x="18613" y="1051"/>
                  </a:moveTo>
                  <a:cubicBezTo>
                    <a:pt x="28314" y="1051"/>
                    <a:pt x="36177" y="8914"/>
                    <a:pt x="36177" y="18613"/>
                  </a:cubicBezTo>
                  <a:cubicBezTo>
                    <a:pt x="36177" y="28312"/>
                    <a:pt x="28314" y="36176"/>
                    <a:pt x="18613" y="36176"/>
                  </a:cubicBezTo>
                  <a:cubicBezTo>
                    <a:pt x="8914" y="36176"/>
                    <a:pt x="1050" y="28314"/>
                    <a:pt x="1050" y="18613"/>
                  </a:cubicBezTo>
                  <a:cubicBezTo>
                    <a:pt x="1050" y="8914"/>
                    <a:pt x="8914" y="1051"/>
                    <a:pt x="18613" y="1051"/>
                  </a:cubicBezTo>
                  <a:close/>
                  <a:moveTo>
                    <a:pt x="18613" y="1"/>
                  </a:moveTo>
                  <a:cubicBezTo>
                    <a:pt x="8350" y="1"/>
                    <a:pt x="0" y="8351"/>
                    <a:pt x="0" y="18613"/>
                  </a:cubicBezTo>
                  <a:cubicBezTo>
                    <a:pt x="0" y="28876"/>
                    <a:pt x="8350" y="37225"/>
                    <a:pt x="18613" y="37225"/>
                  </a:cubicBezTo>
                  <a:cubicBezTo>
                    <a:pt x="28875" y="37225"/>
                    <a:pt x="37225" y="28876"/>
                    <a:pt x="37225" y="18613"/>
                  </a:cubicBezTo>
                  <a:cubicBezTo>
                    <a:pt x="37225" y="8351"/>
                    <a:pt x="28875" y="1"/>
                    <a:pt x="18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a:off x="4863275" y="1567450"/>
              <a:ext cx="1140075" cy="1140100"/>
            </a:xfrm>
            <a:custGeom>
              <a:rect b="b" l="l" r="r" t="t"/>
              <a:pathLst>
                <a:path extrusionOk="0" h="45604" w="45603">
                  <a:moveTo>
                    <a:pt x="22803" y="3825"/>
                  </a:moveTo>
                  <a:cubicBezTo>
                    <a:pt x="33267" y="3825"/>
                    <a:pt x="41780" y="12337"/>
                    <a:pt x="41780" y="22801"/>
                  </a:cubicBezTo>
                  <a:cubicBezTo>
                    <a:pt x="41780" y="33265"/>
                    <a:pt x="33267" y="41779"/>
                    <a:pt x="22803" y="41779"/>
                  </a:cubicBezTo>
                  <a:cubicBezTo>
                    <a:pt x="12338" y="41779"/>
                    <a:pt x="3825" y="33265"/>
                    <a:pt x="3825" y="22801"/>
                  </a:cubicBezTo>
                  <a:cubicBezTo>
                    <a:pt x="3825" y="12337"/>
                    <a:pt x="12338" y="3825"/>
                    <a:pt x="22803" y="3825"/>
                  </a:cubicBezTo>
                  <a:close/>
                  <a:moveTo>
                    <a:pt x="22803" y="1"/>
                  </a:moveTo>
                  <a:cubicBezTo>
                    <a:pt x="20541" y="1"/>
                    <a:pt x="18601" y="1373"/>
                    <a:pt x="17768" y="3330"/>
                  </a:cubicBezTo>
                  <a:lnTo>
                    <a:pt x="14114" y="1705"/>
                  </a:lnTo>
                  <a:lnTo>
                    <a:pt x="12640" y="5493"/>
                  </a:lnTo>
                  <a:cubicBezTo>
                    <a:pt x="11971" y="5216"/>
                    <a:pt x="11258" y="5078"/>
                    <a:pt x="10545" y="5078"/>
                  </a:cubicBezTo>
                  <a:cubicBezTo>
                    <a:pt x="9146" y="5078"/>
                    <a:pt x="7747" y="5611"/>
                    <a:pt x="6678" y="6679"/>
                  </a:cubicBezTo>
                  <a:cubicBezTo>
                    <a:pt x="5080" y="8277"/>
                    <a:pt x="4679" y="10620"/>
                    <a:pt x="5474" y="12591"/>
                  </a:cubicBezTo>
                  <a:lnTo>
                    <a:pt x="1740" y="14028"/>
                  </a:lnTo>
                  <a:lnTo>
                    <a:pt x="3378" y="17750"/>
                  </a:lnTo>
                  <a:cubicBezTo>
                    <a:pt x="1395" y="18572"/>
                    <a:pt x="0" y="20522"/>
                    <a:pt x="0" y="22801"/>
                  </a:cubicBezTo>
                  <a:cubicBezTo>
                    <a:pt x="0" y="25063"/>
                    <a:pt x="1373" y="27002"/>
                    <a:pt x="3331" y="27835"/>
                  </a:cubicBezTo>
                  <a:lnTo>
                    <a:pt x="1704" y="31490"/>
                  </a:lnTo>
                  <a:lnTo>
                    <a:pt x="5495" y="32964"/>
                  </a:lnTo>
                  <a:cubicBezTo>
                    <a:pt x="4675" y="34947"/>
                    <a:pt x="5069" y="37312"/>
                    <a:pt x="6678" y="38925"/>
                  </a:cubicBezTo>
                  <a:cubicBezTo>
                    <a:pt x="7747" y="39993"/>
                    <a:pt x="9146" y="40526"/>
                    <a:pt x="10545" y="40526"/>
                  </a:cubicBezTo>
                  <a:cubicBezTo>
                    <a:pt x="11242" y="40526"/>
                    <a:pt x="11938" y="40394"/>
                    <a:pt x="12593" y="40130"/>
                  </a:cubicBezTo>
                  <a:lnTo>
                    <a:pt x="14027" y="43864"/>
                  </a:lnTo>
                  <a:lnTo>
                    <a:pt x="17749" y="42226"/>
                  </a:lnTo>
                  <a:cubicBezTo>
                    <a:pt x="18571" y="44208"/>
                    <a:pt x="20524" y="45603"/>
                    <a:pt x="22803" y="45603"/>
                  </a:cubicBezTo>
                  <a:cubicBezTo>
                    <a:pt x="25064" y="45603"/>
                    <a:pt x="27004" y="44231"/>
                    <a:pt x="27835" y="42273"/>
                  </a:cubicBezTo>
                  <a:lnTo>
                    <a:pt x="31491" y="43899"/>
                  </a:lnTo>
                  <a:lnTo>
                    <a:pt x="32963" y="40109"/>
                  </a:lnTo>
                  <a:cubicBezTo>
                    <a:pt x="33633" y="40386"/>
                    <a:pt x="34347" y="40525"/>
                    <a:pt x="35061" y="40525"/>
                  </a:cubicBezTo>
                  <a:cubicBezTo>
                    <a:pt x="36460" y="40525"/>
                    <a:pt x="37858" y="39992"/>
                    <a:pt x="38925" y="38925"/>
                  </a:cubicBezTo>
                  <a:cubicBezTo>
                    <a:pt x="40523" y="37325"/>
                    <a:pt x="40925" y="34982"/>
                    <a:pt x="40129" y="33011"/>
                  </a:cubicBezTo>
                  <a:lnTo>
                    <a:pt x="43863" y="31577"/>
                  </a:lnTo>
                  <a:lnTo>
                    <a:pt x="42227" y="27854"/>
                  </a:lnTo>
                  <a:cubicBezTo>
                    <a:pt x="44208" y="27032"/>
                    <a:pt x="45603" y="25082"/>
                    <a:pt x="45603" y="22801"/>
                  </a:cubicBezTo>
                  <a:cubicBezTo>
                    <a:pt x="45603" y="20539"/>
                    <a:pt x="44231" y="18600"/>
                    <a:pt x="42274" y="17769"/>
                  </a:cubicBezTo>
                  <a:lnTo>
                    <a:pt x="43899" y="14112"/>
                  </a:lnTo>
                  <a:lnTo>
                    <a:pt x="40111" y="12638"/>
                  </a:lnTo>
                  <a:cubicBezTo>
                    <a:pt x="40930" y="10656"/>
                    <a:pt x="40537" y="8290"/>
                    <a:pt x="38925" y="6679"/>
                  </a:cubicBezTo>
                  <a:cubicBezTo>
                    <a:pt x="37858" y="5611"/>
                    <a:pt x="36460" y="5078"/>
                    <a:pt x="35061" y="5078"/>
                  </a:cubicBezTo>
                  <a:cubicBezTo>
                    <a:pt x="34364" y="5078"/>
                    <a:pt x="33667" y="5210"/>
                    <a:pt x="33011" y="5474"/>
                  </a:cubicBezTo>
                  <a:lnTo>
                    <a:pt x="31576" y="1739"/>
                  </a:lnTo>
                  <a:lnTo>
                    <a:pt x="27854" y="3377"/>
                  </a:lnTo>
                  <a:cubicBezTo>
                    <a:pt x="27032" y="1396"/>
                    <a:pt x="25081" y="1"/>
                    <a:pt x="22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a:off x="5082625" y="1786750"/>
              <a:ext cx="701475" cy="701450"/>
            </a:xfrm>
            <a:custGeom>
              <a:rect b="b" l="l" r="r" t="t"/>
              <a:pathLst>
                <a:path extrusionOk="0" h="28058" w="28059">
                  <a:moveTo>
                    <a:pt x="14029" y="1005"/>
                  </a:moveTo>
                  <a:cubicBezTo>
                    <a:pt x="21212" y="1005"/>
                    <a:pt x="27054" y="6848"/>
                    <a:pt x="27054" y="14029"/>
                  </a:cubicBezTo>
                  <a:cubicBezTo>
                    <a:pt x="27054" y="21212"/>
                    <a:pt x="21212" y="27055"/>
                    <a:pt x="14029" y="27055"/>
                  </a:cubicBezTo>
                  <a:cubicBezTo>
                    <a:pt x="6848" y="27055"/>
                    <a:pt x="1005" y="21212"/>
                    <a:pt x="1005" y="14029"/>
                  </a:cubicBezTo>
                  <a:cubicBezTo>
                    <a:pt x="1005" y="6848"/>
                    <a:pt x="6848" y="1005"/>
                    <a:pt x="14029" y="1005"/>
                  </a:cubicBezTo>
                  <a:close/>
                  <a:moveTo>
                    <a:pt x="14029" y="1"/>
                  </a:moveTo>
                  <a:cubicBezTo>
                    <a:pt x="6280" y="1"/>
                    <a:pt x="0" y="6281"/>
                    <a:pt x="0" y="14029"/>
                  </a:cubicBezTo>
                  <a:cubicBezTo>
                    <a:pt x="0" y="21777"/>
                    <a:pt x="6280" y="28058"/>
                    <a:pt x="14029" y="28058"/>
                  </a:cubicBezTo>
                  <a:cubicBezTo>
                    <a:pt x="21777" y="28058"/>
                    <a:pt x="28059" y="21777"/>
                    <a:pt x="28059" y="14029"/>
                  </a:cubicBezTo>
                  <a:cubicBezTo>
                    <a:pt x="28059" y="6281"/>
                    <a:pt x="21777" y="1"/>
                    <a:pt x="140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a:off x="5028325" y="1731725"/>
              <a:ext cx="811675" cy="811800"/>
            </a:xfrm>
            <a:custGeom>
              <a:rect b="b" l="l" r="r" t="t"/>
              <a:pathLst>
                <a:path extrusionOk="0" h="32472" w="32467">
                  <a:moveTo>
                    <a:pt x="15171" y="1"/>
                  </a:moveTo>
                  <a:cubicBezTo>
                    <a:pt x="15157" y="1"/>
                    <a:pt x="15144" y="1"/>
                    <a:pt x="15130" y="2"/>
                  </a:cubicBezTo>
                  <a:cubicBezTo>
                    <a:pt x="14827" y="19"/>
                    <a:pt x="14597" y="281"/>
                    <a:pt x="14619" y="583"/>
                  </a:cubicBezTo>
                  <a:lnTo>
                    <a:pt x="14617" y="583"/>
                  </a:lnTo>
                  <a:cubicBezTo>
                    <a:pt x="14636" y="871"/>
                    <a:pt x="14877" y="1095"/>
                    <a:pt x="15166" y="1095"/>
                  </a:cubicBezTo>
                  <a:lnTo>
                    <a:pt x="15200" y="1095"/>
                  </a:lnTo>
                  <a:cubicBezTo>
                    <a:pt x="15501" y="1075"/>
                    <a:pt x="15729" y="815"/>
                    <a:pt x="15711" y="513"/>
                  </a:cubicBezTo>
                  <a:cubicBezTo>
                    <a:pt x="15694" y="225"/>
                    <a:pt x="15455" y="1"/>
                    <a:pt x="15171" y="1"/>
                  </a:cubicBezTo>
                  <a:close/>
                  <a:moveTo>
                    <a:pt x="18800" y="181"/>
                  </a:moveTo>
                  <a:cubicBezTo>
                    <a:pt x="18538" y="181"/>
                    <a:pt x="18308" y="371"/>
                    <a:pt x="18264" y="637"/>
                  </a:cubicBezTo>
                  <a:cubicBezTo>
                    <a:pt x="18212" y="937"/>
                    <a:pt x="18413" y="1220"/>
                    <a:pt x="18713" y="1271"/>
                  </a:cubicBezTo>
                  <a:lnTo>
                    <a:pt x="18713" y="1269"/>
                  </a:lnTo>
                  <a:cubicBezTo>
                    <a:pt x="18743" y="1274"/>
                    <a:pt x="18773" y="1276"/>
                    <a:pt x="18803" y="1278"/>
                  </a:cubicBezTo>
                  <a:cubicBezTo>
                    <a:pt x="19071" y="1276"/>
                    <a:pt x="19301" y="1082"/>
                    <a:pt x="19344" y="816"/>
                  </a:cubicBezTo>
                  <a:cubicBezTo>
                    <a:pt x="19393" y="519"/>
                    <a:pt x="19190" y="238"/>
                    <a:pt x="18892" y="189"/>
                  </a:cubicBezTo>
                  <a:cubicBezTo>
                    <a:pt x="18861" y="184"/>
                    <a:pt x="18830" y="181"/>
                    <a:pt x="18800" y="181"/>
                  </a:cubicBezTo>
                  <a:close/>
                  <a:moveTo>
                    <a:pt x="11581" y="656"/>
                  </a:moveTo>
                  <a:cubicBezTo>
                    <a:pt x="11527" y="656"/>
                    <a:pt x="11472" y="664"/>
                    <a:pt x="11417" y="681"/>
                  </a:cubicBezTo>
                  <a:lnTo>
                    <a:pt x="11421" y="681"/>
                  </a:lnTo>
                  <a:cubicBezTo>
                    <a:pt x="11131" y="767"/>
                    <a:pt x="10967" y="1075"/>
                    <a:pt x="11057" y="1365"/>
                  </a:cubicBezTo>
                  <a:cubicBezTo>
                    <a:pt x="11127" y="1595"/>
                    <a:pt x="11338" y="1751"/>
                    <a:pt x="11579" y="1751"/>
                  </a:cubicBezTo>
                  <a:cubicBezTo>
                    <a:pt x="11584" y="1751"/>
                    <a:pt x="11588" y="1752"/>
                    <a:pt x="11593" y="1752"/>
                  </a:cubicBezTo>
                  <a:cubicBezTo>
                    <a:pt x="11643" y="1752"/>
                    <a:pt x="11693" y="1742"/>
                    <a:pt x="11739" y="1727"/>
                  </a:cubicBezTo>
                  <a:lnTo>
                    <a:pt x="11743" y="1727"/>
                  </a:lnTo>
                  <a:cubicBezTo>
                    <a:pt x="12031" y="1638"/>
                    <a:pt x="12194" y="1331"/>
                    <a:pt x="12105" y="1043"/>
                  </a:cubicBezTo>
                  <a:cubicBezTo>
                    <a:pt x="12033" y="807"/>
                    <a:pt x="11816" y="656"/>
                    <a:pt x="11581" y="656"/>
                  </a:cubicBezTo>
                  <a:close/>
                  <a:moveTo>
                    <a:pt x="22303" y="1194"/>
                  </a:moveTo>
                  <a:cubicBezTo>
                    <a:pt x="22091" y="1194"/>
                    <a:pt x="21888" y="1319"/>
                    <a:pt x="21798" y="1529"/>
                  </a:cubicBezTo>
                  <a:cubicBezTo>
                    <a:pt x="21682" y="1808"/>
                    <a:pt x="21812" y="2130"/>
                    <a:pt x="22091" y="2249"/>
                  </a:cubicBezTo>
                  <a:lnTo>
                    <a:pt x="22092" y="2249"/>
                  </a:lnTo>
                  <a:cubicBezTo>
                    <a:pt x="22158" y="2277"/>
                    <a:pt x="22230" y="2292"/>
                    <a:pt x="22304" y="2292"/>
                  </a:cubicBezTo>
                  <a:cubicBezTo>
                    <a:pt x="22524" y="2292"/>
                    <a:pt x="22722" y="2158"/>
                    <a:pt x="22807" y="1957"/>
                  </a:cubicBezTo>
                  <a:cubicBezTo>
                    <a:pt x="22927" y="1676"/>
                    <a:pt x="22795" y="1352"/>
                    <a:pt x="22515" y="1237"/>
                  </a:cubicBezTo>
                  <a:cubicBezTo>
                    <a:pt x="22446" y="1208"/>
                    <a:pt x="22374" y="1194"/>
                    <a:pt x="22303" y="1194"/>
                  </a:cubicBezTo>
                  <a:close/>
                  <a:moveTo>
                    <a:pt x="8246" y="2125"/>
                  </a:moveTo>
                  <a:cubicBezTo>
                    <a:pt x="8152" y="2125"/>
                    <a:pt x="8057" y="2149"/>
                    <a:pt x="7970" y="2200"/>
                  </a:cubicBezTo>
                  <a:cubicBezTo>
                    <a:pt x="7708" y="2353"/>
                    <a:pt x="7619" y="2688"/>
                    <a:pt x="7772" y="2950"/>
                  </a:cubicBezTo>
                  <a:cubicBezTo>
                    <a:pt x="7871" y="3116"/>
                    <a:pt x="8049" y="3220"/>
                    <a:pt x="8242" y="3220"/>
                  </a:cubicBezTo>
                  <a:cubicBezTo>
                    <a:pt x="8243" y="3220"/>
                    <a:pt x="8245" y="3220"/>
                    <a:pt x="8247" y="3220"/>
                  </a:cubicBezTo>
                  <a:cubicBezTo>
                    <a:pt x="8345" y="3220"/>
                    <a:pt x="8441" y="3193"/>
                    <a:pt x="8526" y="3142"/>
                  </a:cubicBezTo>
                  <a:cubicBezTo>
                    <a:pt x="8784" y="2990"/>
                    <a:pt x="8871" y="2654"/>
                    <a:pt x="8718" y="2394"/>
                  </a:cubicBezTo>
                  <a:cubicBezTo>
                    <a:pt x="8616" y="2221"/>
                    <a:pt x="8434" y="2125"/>
                    <a:pt x="8246" y="2125"/>
                  </a:cubicBezTo>
                  <a:close/>
                  <a:moveTo>
                    <a:pt x="25476" y="2992"/>
                  </a:moveTo>
                  <a:cubicBezTo>
                    <a:pt x="25306" y="2992"/>
                    <a:pt x="25139" y="3069"/>
                    <a:pt x="25031" y="3216"/>
                  </a:cubicBezTo>
                  <a:cubicBezTo>
                    <a:pt x="24854" y="3461"/>
                    <a:pt x="24906" y="3804"/>
                    <a:pt x="25148" y="3983"/>
                  </a:cubicBezTo>
                  <a:lnTo>
                    <a:pt x="25150" y="3983"/>
                  </a:lnTo>
                  <a:cubicBezTo>
                    <a:pt x="25244" y="4051"/>
                    <a:pt x="25357" y="4088"/>
                    <a:pt x="25474" y="4088"/>
                  </a:cubicBezTo>
                  <a:cubicBezTo>
                    <a:pt x="25649" y="4088"/>
                    <a:pt x="25813" y="4004"/>
                    <a:pt x="25915" y="3862"/>
                  </a:cubicBezTo>
                  <a:cubicBezTo>
                    <a:pt x="26094" y="3617"/>
                    <a:pt x="26041" y="3276"/>
                    <a:pt x="25798" y="3095"/>
                  </a:cubicBezTo>
                  <a:cubicBezTo>
                    <a:pt x="25701" y="3025"/>
                    <a:pt x="25588" y="2992"/>
                    <a:pt x="25476" y="2992"/>
                  </a:cubicBezTo>
                  <a:close/>
                  <a:moveTo>
                    <a:pt x="5338" y="4321"/>
                  </a:moveTo>
                  <a:cubicBezTo>
                    <a:pt x="5202" y="4321"/>
                    <a:pt x="5066" y="4372"/>
                    <a:pt x="4960" y="4473"/>
                  </a:cubicBezTo>
                  <a:cubicBezTo>
                    <a:pt x="4739" y="4682"/>
                    <a:pt x="4734" y="5031"/>
                    <a:pt x="4945" y="5248"/>
                  </a:cubicBezTo>
                  <a:lnTo>
                    <a:pt x="4947" y="5248"/>
                  </a:lnTo>
                  <a:cubicBezTo>
                    <a:pt x="5048" y="5357"/>
                    <a:pt x="5190" y="5419"/>
                    <a:pt x="5340" y="5419"/>
                  </a:cubicBezTo>
                  <a:cubicBezTo>
                    <a:pt x="5482" y="5419"/>
                    <a:pt x="5618" y="5364"/>
                    <a:pt x="5719" y="5266"/>
                  </a:cubicBezTo>
                  <a:cubicBezTo>
                    <a:pt x="5940" y="5057"/>
                    <a:pt x="5945" y="4709"/>
                    <a:pt x="5734" y="4492"/>
                  </a:cubicBezTo>
                  <a:cubicBezTo>
                    <a:pt x="5627" y="4378"/>
                    <a:pt x="5482" y="4321"/>
                    <a:pt x="5338" y="4321"/>
                  </a:cubicBezTo>
                  <a:close/>
                  <a:moveTo>
                    <a:pt x="28148" y="5469"/>
                  </a:moveTo>
                  <a:cubicBezTo>
                    <a:pt x="28021" y="5469"/>
                    <a:pt x="27894" y="5513"/>
                    <a:pt x="27790" y="5602"/>
                  </a:cubicBezTo>
                  <a:cubicBezTo>
                    <a:pt x="27560" y="5798"/>
                    <a:pt x="27534" y="6143"/>
                    <a:pt x="27732" y="6373"/>
                  </a:cubicBezTo>
                  <a:cubicBezTo>
                    <a:pt x="27834" y="6494"/>
                    <a:pt x="27984" y="6565"/>
                    <a:pt x="28142" y="6565"/>
                  </a:cubicBezTo>
                  <a:cubicBezTo>
                    <a:pt x="28144" y="6565"/>
                    <a:pt x="28146" y="6565"/>
                    <a:pt x="28148" y="6565"/>
                  </a:cubicBezTo>
                  <a:cubicBezTo>
                    <a:pt x="28278" y="6565"/>
                    <a:pt x="28403" y="6518"/>
                    <a:pt x="28503" y="6435"/>
                  </a:cubicBezTo>
                  <a:cubicBezTo>
                    <a:pt x="28731" y="6237"/>
                    <a:pt x="28759" y="5892"/>
                    <a:pt x="28565" y="5660"/>
                  </a:cubicBezTo>
                  <a:cubicBezTo>
                    <a:pt x="28456" y="5534"/>
                    <a:pt x="28302" y="5469"/>
                    <a:pt x="28148" y="5469"/>
                  </a:cubicBezTo>
                  <a:close/>
                  <a:moveTo>
                    <a:pt x="3014" y="7127"/>
                  </a:moveTo>
                  <a:cubicBezTo>
                    <a:pt x="2835" y="7127"/>
                    <a:pt x="2659" y="7215"/>
                    <a:pt x="2553" y="7377"/>
                  </a:cubicBezTo>
                  <a:lnTo>
                    <a:pt x="2557" y="7377"/>
                  </a:lnTo>
                  <a:cubicBezTo>
                    <a:pt x="2389" y="7628"/>
                    <a:pt x="2461" y="7967"/>
                    <a:pt x="2713" y="8133"/>
                  </a:cubicBezTo>
                  <a:cubicBezTo>
                    <a:pt x="2799" y="8190"/>
                    <a:pt x="2901" y="8220"/>
                    <a:pt x="3003" y="8220"/>
                  </a:cubicBezTo>
                  <a:cubicBezTo>
                    <a:pt x="3007" y="8220"/>
                    <a:pt x="3010" y="8220"/>
                    <a:pt x="3013" y="8220"/>
                  </a:cubicBezTo>
                  <a:cubicBezTo>
                    <a:pt x="3197" y="8220"/>
                    <a:pt x="3371" y="8127"/>
                    <a:pt x="3473" y="7973"/>
                  </a:cubicBezTo>
                  <a:cubicBezTo>
                    <a:pt x="3639" y="7718"/>
                    <a:pt x="3567" y="7379"/>
                    <a:pt x="3312" y="7215"/>
                  </a:cubicBezTo>
                  <a:cubicBezTo>
                    <a:pt x="3220" y="7156"/>
                    <a:pt x="3117" y="7127"/>
                    <a:pt x="3014" y="7127"/>
                  </a:cubicBezTo>
                  <a:close/>
                  <a:moveTo>
                    <a:pt x="30181" y="8492"/>
                  </a:moveTo>
                  <a:cubicBezTo>
                    <a:pt x="30096" y="8492"/>
                    <a:pt x="30011" y="8512"/>
                    <a:pt x="29931" y="8553"/>
                  </a:cubicBezTo>
                  <a:cubicBezTo>
                    <a:pt x="29660" y="8691"/>
                    <a:pt x="29554" y="9021"/>
                    <a:pt x="29694" y="9290"/>
                  </a:cubicBezTo>
                  <a:cubicBezTo>
                    <a:pt x="29785" y="9472"/>
                    <a:pt x="29972" y="9586"/>
                    <a:pt x="30175" y="9586"/>
                  </a:cubicBezTo>
                  <a:cubicBezTo>
                    <a:pt x="30177" y="9586"/>
                    <a:pt x="30178" y="9586"/>
                    <a:pt x="30180" y="9586"/>
                  </a:cubicBezTo>
                  <a:cubicBezTo>
                    <a:pt x="30183" y="9586"/>
                    <a:pt x="30187" y="9586"/>
                    <a:pt x="30190" y="9586"/>
                  </a:cubicBezTo>
                  <a:cubicBezTo>
                    <a:pt x="30273" y="9586"/>
                    <a:pt x="30356" y="9564"/>
                    <a:pt x="30431" y="9524"/>
                  </a:cubicBezTo>
                  <a:cubicBezTo>
                    <a:pt x="30702" y="9387"/>
                    <a:pt x="30808" y="9057"/>
                    <a:pt x="30668" y="8787"/>
                  </a:cubicBezTo>
                  <a:lnTo>
                    <a:pt x="30664" y="8787"/>
                  </a:lnTo>
                  <a:cubicBezTo>
                    <a:pt x="30568" y="8600"/>
                    <a:pt x="30377" y="8492"/>
                    <a:pt x="30181" y="8492"/>
                  </a:cubicBezTo>
                  <a:close/>
                  <a:moveTo>
                    <a:pt x="1397" y="10391"/>
                  </a:moveTo>
                  <a:cubicBezTo>
                    <a:pt x="1171" y="10391"/>
                    <a:pt x="959" y="10531"/>
                    <a:pt x="879" y="10755"/>
                  </a:cubicBezTo>
                  <a:cubicBezTo>
                    <a:pt x="779" y="11041"/>
                    <a:pt x="928" y="11354"/>
                    <a:pt x="1213" y="11458"/>
                  </a:cubicBezTo>
                  <a:cubicBezTo>
                    <a:pt x="1267" y="11475"/>
                    <a:pt x="1324" y="11486"/>
                    <a:pt x="1382" y="11486"/>
                  </a:cubicBezTo>
                  <a:cubicBezTo>
                    <a:pt x="1387" y="11486"/>
                    <a:pt x="1391" y="11486"/>
                    <a:pt x="1396" y="11486"/>
                  </a:cubicBezTo>
                  <a:cubicBezTo>
                    <a:pt x="1627" y="11486"/>
                    <a:pt x="1835" y="11343"/>
                    <a:pt x="1914" y="11124"/>
                  </a:cubicBezTo>
                  <a:cubicBezTo>
                    <a:pt x="2016" y="10840"/>
                    <a:pt x="1867" y="10525"/>
                    <a:pt x="1582" y="10423"/>
                  </a:cubicBezTo>
                  <a:cubicBezTo>
                    <a:pt x="1521" y="10401"/>
                    <a:pt x="1459" y="10391"/>
                    <a:pt x="1397" y="10391"/>
                  </a:cubicBezTo>
                  <a:close/>
                  <a:moveTo>
                    <a:pt x="31454" y="11901"/>
                  </a:moveTo>
                  <a:cubicBezTo>
                    <a:pt x="31413" y="11901"/>
                    <a:pt x="31370" y="11906"/>
                    <a:pt x="31328" y="11916"/>
                  </a:cubicBezTo>
                  <a:cubicBezTo>
                    <a:pt x="31034" y="11989"/>
                    <a:pt x="30855" y="12287"/>
                    <a:pt x="30928" y="12581"/>
                  </a:cubicBezTo>
                  <a:cubicBezTo>
                    <a:pt x="30990" y="12826"/>
                    <a:pt x="31209" y="12996"/>
                    <a:pt x="31460" y="12996"/>
                  </a:cubicBezTo>
                  <a:cubicBezTo>
                    <a:pt x="31466" y="12996"/>
                    <a:pt x="31471" y="12996"/>
                    <a:pt x="31477" y="12996"/>
                  </a:cubicBezTo>
                  <a:cubicBezTo>
                    <a:pt x="31516" y="12996"/>
                    <a:pt x="31554" y="12991"/>
                    <a:pt x="31592" y="12983"/>
                  </a:cubicBezTo>
                  <a:cubicBezTo>
                    <a:pt x="31884" y="12907"/>
                    <a:pt x="32063" y="12611"/>
                    <a:pt x="31989" y="12317"/>
                  </a:cubicBezTo>
                  <a:cubicBezTo>
                    <a:pt x="31926" y="12067"/>
                    <a:pt x="31702" y="11901"/>
                    <a:pt x="31454" y="11901"/>
                  </a:cubicBezTo>
                  <a:close/>
                  <a:moveTo>
                    <a:pt x="575" y="13944"/>
                  </a:moveTo>
                  <a:cubicBezTo>
                    <a:pt x="300" y="13944"/>
                    <a:pt x="65" y="14151"/>
                    <a:pt x="37" y="14430"/>
                  </a:cubicBezTo>
                  <a:cubicBezTo>
                    <a:pt x="1" y="14732"/>
                    <a:pt x="218" y="15003"/>
                    <a:pt x="519" y="15037"/>
                  </a:cubicBezTo>
                  <a:cubicBezTo>
                    <a:pt x="533" y="15038"/>
                    <a:pt x="546" y="15040"/>
                    <a:pt x="560" y="15040"/>
                  </a:cubicBezTo>
                  <a:cubicBezTo>
                    <a:pt x="566" y="15040"/>
                    <a:pt x="572" y="15040"/>
                    <a:pt x="578" y="15039"/>
                  </a:cubicBezTo>
                  <a:cubicBezTo>
                    <a:pt x="857" y="15039"/>
                    <a:pt x="1092" y="14828"/>
                    <a:pt x="1124" y="14551"/>
                  </a:cubicBezTo>
                  <a:cubicBezTo>
                    <a:pt x="1156" y="14249"/>
                    <a:pt x="940" y="13980"/>
                    <a:pt x="640" y="13948"/>
                  </a:cubicBezTo>
                  <a:cubicBezTo>
                    <a:pt x="618" y="13945"/>
                    <a:pt x="596" y="13944"/>
                    <a:pt x="575" y="13944"/>
                  </a:cubicBezTo>
                  <a:close/>
                  <a:moveTo>
                    <a:pt x="31914" y="15514"/>
                  </a:moveTo>
                  <a:cubicBezTo>
                    <a:pt x="31913" y="15514"/>
                    <a:pt x="31911" y="15514"/>
                    <a:pt x="31910" y="15514"/>
                  </a:cubicBezTo>
                  <a:cubicBezTo>
                    <a:pt x="31607" y="15518"/>
                    <a:pt x="31366" y="15766"/>
                    <a:pt x="31369" y="16070"/>
                  </a:cubicBezTo>
                  <a:cubicBezTo>
                    <a:pt x="31369" y="16098"/>
                    <a:pt x="31371" y="16126"/>
                    <a:pt x="31377" y="16155"/>
                  </a:cubicBezTo>
                  <a:cubicBezTo>
                    <a:pt x="31373" y="16179"/>
                    <a:pt x="31371" y="16206"/>
                    <a:pt x="31369" y="16230"/>
                  </a:cubicBezTo>
                  <a:cubicBezTo>
                    <a:pt x="31369" y="16534"/>
                    <a:pt x="31614" y="16779"/>
                    <a:pt x="31918" y="16779"/>
                  </a:cubicBezTo>
                  <a:cubicBezTo>
                    <a:pt x="32221" y="16779"/>
                    <a:pt x="32466" y="16534"/>
                    <a:pt x="32466" y="16230"/>
                  </a:cubicBezTo>
                  <a:cubicBezTo>
                    <a:pt x="32464" y="16202"/>
                    <a:pt x="32462" y="16172"/>
                    <a:pt x="32459" y="16143"/>
                  </a:cubicBezTo>
                  <a:cubicBezTo>
                    <a:pt x="32462" y="16115"/>
                    <a:pt x="32466" y="16087"/>
                    <a:pt x="32466" y="16059"/>
                  </a:cubicBezTo>
                  <a:cubicBezTo>
                    <a:pt x="32463" y="15756"/>
                    <a:pt x="32216" y="15514"/>
                    <a:pt x="31914" y="15514"/>
                  </a:cubicBezTo>
                  <a:close/>
                  <a:moveTo>
                    <a:pt x="598" y="17585"/>
                  </a:moveTo>
                  <a:cubicBezTo>
                    <a:pt x="576" y="17585"/>
                    <a:pt x="554" y="17586"/>
                    <a:pt x="532" y="17589"/>
                  </a:cubicBezTo>
                  <a:cubicBezTo>
                    <a:pt x="233" y="17625"/>
                    <a:pt x="18" y="17898"/>
                    <a:pt x="54" y="18200"/>
                  </a:cubicBezTo>
                  <a:cubicBezTo>
                    <a:pt x="88" y="18475"/>
                    <a:pt x="321" y="18682"/>
                    <a:pt x="598" y="18682"/>
                  </a:cubicBezTo>
                  <a:cubicBezTo>
                    <a:pt x="621" y="18682"/>
                    <a:pt x="642" y="18680"/>
                    <a:pt x="664" y="18678"/>
                  </a:cubicBezTo>
                  <a:cubicBezTo>
                    <a:pt x="964" y="18639"/>
                    <a:pt x="1177" y="18367"/>
                    <a:pt x="1143" y="18068"/>
                  </a:cubicBezTo>
                  <a:cubicBezTo>
                    <a:pt x="1108" y="17790"/>
                    <a:pt x="872" y="17585"/>
                    <a:pt x="598" y="17585"/>
                  </a:cubicBezTo>
                  <a:close/>
                  <a:moveTo>
                    <a:pt x="31493" y="19301"/>
                  </a:moveTo>
                  <a:cubicBezTo>
                    <a:pt x="31246" y="19301"/>
                    <a:pt x="31022" y="19471"/>
                    <a:pt x="30964" y="19723"/>
                  </a:cubicBezTo>
                  <a:cubicBezTo>
                    <a:pt x="30894" y="20019"/>
                    <a:pt x="31077" y="20314"/>
                    <a:pt x="31373" y="20384"/>
                  </a:cubicBezTo>
                  <a:cubicBezTo>
                    <a:pt x="31415" y="20394"/>
                    <a:pt x="31456" y="20397"/>
                    <a:pt x="31497" y="20399"/>
                  </a:cubicBezTo>
                  <a:cubicBezTo>
                    <a:pt x="31752" y="20397"/>
                    <a:pt x="31972" y="20222"/>
                    <a:pt x="32031" y="19975"/>
                  </a:cubicBezTo>
                  <a:cubicBezTo>
                    <a:pt x="32101" y="19681"/>
                    <a:pt x="31920" y="19387"/>
                    <a:pt x="31626" y="19317"/>
                  </a:cubicBezTo>
                  <a:cubicBezTo>
                    <a:pt x="31581" y="19306"/>
                    <a:pt x="31537" y="19301"/>
                    <a:pt x="31493" y="19301"/>
                  </a:cubicBezTo>
                  <a:close/>
                  <a:moveTo>
                    <a:pt x="1454" y="21128"/>
                  </a:moveTo>
                  <a:cubicBezTo>
                    <a:pt x="1390" y="21128"/>
                    <a:pt x="1326" y="21139"/>
                    <a:pt x="1264" y="21163"/>
                  </a:cubicBezTo>
                  <a:cubicBezTo>
                    <a:pt x="979" y="21268"/>
                    <a:pt x="834" y="21583"/>
                    <a:pt x="938" y="21868"/>
                  </a:cubicBezTo>
                  <a:cubicBezTo>
                    <a:pt x="1019" y="22082"/>
                    <a:pt x="1224" y="22224"/>
                    <a:pt x="1454" y="22226"/>
                  </a:cubicBezTo>
                  <a:cubicBezTo>
                    <a:pt x="1518" y="22226"/>
                    <a:pt x="1582" y="22214"/>
                    <a:pt x="1644" y="22194"/>
                  </a:cubicBezTo>
                  <a:cubicBezTo>
                    <a:pt x="1927" y="22086"/>
                    <a:pt x="2070" y="21773"/>
                    <a:pt x="1969" y="21489"/>
                  </a:cubicBezTo>
                  <a:cubicBezTo>
                    <a:pt x="1888" y="21267"/>
                    <a:pt x="1677" y="21128"/>
                    <a:pt x="1454" y="21128"/>
                  </a:cubicBezTo>
                  <a:close/>
                  <a:moveTo>
                    <a:pt x="30256" y="22727"/>
                  </a:moveTo>
                  <a:cubicBezTo>
                    <a:pt x="30055" y="22727"/>
                    <a:pt x="29862" y="22838"/>
                    <a:pt x="29765" y="23030"/>
                  </a:cubicBezTo>
                  <a:cubicBezTo>
                    <a:pt x="29630" y="23298"/>
                    <a:pt x="29737" y="23628"/>
                    <a:pt x="30007" y="23764"/>
                  </a:cubicBezTo>
                  <a:cubicBezTo>
                    <a:pt x="30084" y="23801"/>
                    <a:pt x="30167" y="23822"/>
                    <a:pt x="30252" y="23822"/>
                  </a:cubicBezTo>
                  <a:cubicBezTo>
                    <a:pt x="30459" y="23822"/>
                    <a:pt x="30649" y="23707"/>
                    <a:pt x="30745" y="23522"/>
                  </a:cubicBezTo>
                  <a:cubicBezTo>
                    <a:pt x="30881" y="23251"/>
                    <a:pt x="30772" y="22921"/>
                    <a:pt x="30500" y="22785"/>
                  </a:cubicBezTo>
                  <a:cubicBezTo>
                    <a:pt x="30422" y="22746"/>
                    <a:pt x="30338" y="22727"/>
                    <a:pt x="30256" y="22727"/>
                  </a:cubicBezTo>
                  <a:close/>
                  <a:moveTo>
                    <a:pt x="3104" y="24377"/>
                  </a:moveTo>
                  <a:cubicBezTo>
                    <a:pt x="3000" y="24377"/>
                    <a:pt x="2895" y="24406"/>
                    <a:pt x="2802" y="24469"/>
                  </a:cubicBezTo>
                  <a:cubicBezTo>
                    <a:pt x="2549" y="24634"/>
                    <a:pt x="2479" y="24976"/>
                    <a:pt x="2647" y="25228"/>
                  </a:cubicBezTo>
                  <a:lnTo>
                    <a:pt x="2649" y="25228"/>
                  </a:lnTo>
                  <a:cubicBezTo>
                    <a:pt x="2751" y="25379"/>
                    <a:pt x="2920" y="25471"/>
                    <a:pt x="3103" y="25473"/>
                  </a:cubicBezTo>
                  <a:cubicBezTo>
                    <a:pt x="3213" y="25473"/>
                    <a:pt x="3318" y="25441"/>
                    <a:pt x="3407" y="25381"/>
                  </a:cubicBezTo>
                  <a:cubicBezTo>
                    <a:pt x="3659" y="25213"/>
                    <a:pt x="3729" y="24874"/>
                    <a:pt x="3561" y="24621"/>
                  </a:cubicBezTo>
                  <a:cubicBezTo>
                    <a:pt x="3456" y="24462"/>
                    <a:pt x="3282" y="24377"/>
                    <a:pt x="3104" y="24377"/>
                  </a:cubicBezTo>
                  <a:close/>
                  <a:moveTo>
                    <a:pt x="28252" y="25772"/>
                  </a:moveTo>
                  <a:cubicBezTo>
                    <a:pt x="28095" y="25772"/>
                    <a:pt x="27938" y="25839"/>
                    <a:pt x="27830" y="25969"/>
                  </a:cubicBezTo>
                  <a:lnTo>
                    <a:pt x="27833" y="25969"/>
                  </a:lnTo>
                  <a:cubicBezTo>
                    <a:pt x="27637" y="26201"/>
                    <a:pt x="27668" y="26546"/>
                    <a:pt x="27899" y="26740"/>
                  </a:cubicBezTo>
                  <a:cubicBezTo>
                    <a:pt x="27997" y="26823"/>
                    <a:pt x="28122" y="26866"/>
                    <a:pt x="28250" y="26868"/>
                  </a:cubicBezTo>
                  <a:cubicBezTo>
                    <a:pt x="28252" y="26868"/>
                    <a:pt x="28254" y="26868"/>
                    <a:pt x="28256" y="26868"/>
                  </a:cubicBezTo>
                  <a:cubicBezTo>
                    <a:pt x="28416" y="26868"/>
                    <a:pt x="28568" y="26795"/>
                    <a:pt x="28670" y="26670"/>
                  </a:cubicBezTo>
                  <a:cubicBezTo>
                    <a:pt x="28864" y="26440"/>
                    <a:pt x="28836" y="26093"/>
                    <a:pt x="28604" y="25899"/>
                  </a:cubicBezTo>
                  <a:cubicBezTo>
                    <a:pt x="28501" y="25814"/>
                    <a:pt x="28377" y="25772"/>
                    <a:pt x="28252" y="25772"/>
                  </a:cubicBezTo>
                  <a:close/>
                  <a:moveTo>
                    <a:pt x="5458" y="27158"/>
                  </a:moveTo>
                  <a:cubicBezTo>
                    <a:pt x="5312" y="27158"/>
                    <a:pt x="5166" y="27215"/>
                    <a:pt x="5058" y="27330"/>
                  </a:cubicBezTo>
                  <a:cubicBezTo>
                    <a:pt x="4852" y="27552"/>
                    <a:pt x="4864" y="27899"/>
                    <a:pt x="5084" y="28106"/>
                  </a:cubicBezTo>
                  <a:cubicBezTo>
                    <a:pt x="5186" y="28200"/>
                    <a:pt x="5320" y="28253"/>
                    <a:pt x="5459" y="28253"/>
                  </a:cubicBezTo>
                  <a:cubicBezTo>
                    <a:pt x="5610" y="28253"/>
                    <a:pt x="5755" y="28191"/>
                    <a:pt x="5859" y="28082"/>
                  </a:cubicBezTo>
                  <a:cubicBezTo>
                    <a:pt x="6066" y="27861"/>
                    <a:pt x="6055" y="27512"/>
                    <a:pt x="5832" y="27307"/>
                  </a:cubicBezTo>
                  <a:lnTo>
                    <a:pt x="5832" y="27303"/>
                  </a:lnTo>
                  <a:cubicBezTo>
                    <a:pt x="5726" y="27206"/>
                    <a:pt x="5592" y="27158"/>
                    <a:pt x="5458" y="27158"/>
                  </a:cubicBezTo>
                  <a:close/>
                  <a:moveTo>
                    <a:pt x="25602" y="28276"/>
                  </a:moveTo>
                  <a:cubicBezTo>
                    <a:pt x="25488" y="28276"/>
                    <a:pt x="25374" y="28311"/>
                    <a:pt x="25276" y="28383"/>
                  </a:cubicBezTo>
                  <a:cubicBezTo>
                    <a:pt x="25035" y="28566"/>
                    <a:pt x="24986" y="28909"/>
                    <a:pt x="25167" y="29150"/>
                  </a:cubicBezTo>
                  <a:cubicBezTo>
                    <a:pt x="25267" y="29288"/>
                    <a:pt x="25429" y="29371"/>
                    <a:pt x="25598" y="29371"/>
                  </a:cubicBezTo>
                  <a:cubicBezTo>
                    <a:pt x="25600" y="29371"/>
                    <a:pt x="25602" y="29371"/>
                    <a:pt x="25604" y="29371"/>
                  </a:cubicBezTo>
                  <a:cubicBezTo>
                    <a:pt x="25723" y="29371"/>
                    <a:pt x="25837" y="29333"/>
                    <a:pt x="25934" y="29265"/>
                  </a:cubicBezTo>
                  <a:cubicBezTo>
                    <a:pt x="26175" y="29082"/>
                    <a:pt x="26224" y="28739"/>
                    <a:pt x="26043" y="28496"/>
                  </a:cubicBezTo>
                  <a:cubicBezTo>
                    <a:pt x="25935" y="28352"/>
                    <a:pt x="25769" y="28276"/>
                    <a:pt x="25602" y="28276"/>
                  </a:cubicBezTo>
                  <a:close/>
                  <a:moveTo>
                    <a:pt x="8390" y="29324"/>
                  </a:moveTo>
                  <a:cubicBezTo>
                    <a:pt x="8200" y="29324"/>
                    <a:pt x="8016" y="29423"/>
                    <a:pt x="7915" y="29601"/>
                  </a:cubicBezTo>
                  <a:cubicBezTo>
                    <a:pt x="7762" y="29863"/>
                    <a:pt x="7853" y="30198"/>
                    <a:pt x="8115" y="30349"/>
                  </a:cubicBezTo>
                  <a:lnTo>
                    <a:pt x="8117" y="30349"/>
                  </a:lnTo>
                  <a:cubicBezTo>
                    <a:pt x="8198" y="30394"/>
                    <a:pt x="8292" y="30419"/>
                    <a:pt x="8386" y="30419"/>
                  </a:cubicBezTo>
                  <a:cubicBezTo>
                    <a:pt x="8582" y="30419"/>
                    <a:pt x="8765" y="30315"/>
                    <a:pt x="8865" y="30145"/>
                  </a:cubicBezTo>
                  <a:cubicBezTo>
                    <a:pt x="9014" y="29882"/>
                    <a:pt x="8923" y="29548"/>
                    <a:pt x="8663" y="29395"/>
                  </a:cubicBezTo>
                  <a:lnTo>
                    <a:pt x="8660" y="29395"/>
                  </a:lnTo>
                  <a:cubicBezTo>
                    <a:pt x="8574" y="29347"/>
                    <a:pt x="8481" y="29324"/>
                    <a:pt x="8390" y="29324"/>
                  </a:cubicBezTo>
                  <a:close/>
                  <a:moveTo>
                    <a:pt x="22455" y="30105"/>
                  </a:moveTo>
                  <a:cubicBezTo>
                    <a:pt x="22382" y="30105"/>
                    <a:pt x="22308" y="30120"/>
                    <a:pt x="22238" y="30151"/>
                  </a:cubicBezTo>
                  <a:cubicBezTo>
                    <a:pt x="21960" y="30272"/>
                    <a:pt x="21832" y="30594"/>
                    <a:pt x="21953" y="30871"/>
                  </a:cubicBezTo>
                  <a:cubicBezTo>
                    <a:pt x="22040" y="31071"/>
                    <a:pt x="22238" y="31201"/>
                    <a:pt x="22456" y="31201"/>
                  </a:cubicBezTo>
                  <a:cubicBezTo>
                    <a:pt x="22530" y="31201"/>
                    <a:pt x="22603" y="31186"/>
                    <a:pt x="22671" y="31156"/>
                  </a:cubicBezTo>
                  <a:cubicBezTo>
                    <a:pt x="22950" y="31035"/>
                    <a:pt x="23076" y="30711"/>
                    <a:pt x="22958" y="30434"/>
                  </a:cubicBezTo>
                  <a:cubicBezTo>
                    <a:pt x="22868" y="30228"/>
                    <a:pt x="22666" y="30105"/>
                    <a:pt x="22455" y="30105"/>
                  </a:cubicBezTo>
                  <a:close/>
                  <a:moveTo>
                    <a:pt x="11740" y="30756"/>
                  </a:moveTo>
                  <a:cubicBezTo>
                    <a:pt x="11504" y="30756"/>
                    <a:pt x="11285" y="30910"/>
                    <a:pt x="11213" y="31148"/>
                  </a:cubicBezTo>
                  <a:cubicBezTo>
                    <a:pt x="11129" y="31440"/>
                    <a:pt x="11295" y="31746"/>
                    <a:pt x="11587" y="31832"/>
                  </a:cubicBezTo>
                  <a:cubicBezTo>
                    <a:pt x="11636" y="31846"/>
                    <a:pt x="11688" y="31853"/>
                    <a:pt x="11739" y="31853"/>
                  </a:cubicBezTo>
                  <a:cubicBezTo>
                    <a:pt x="11741" y="31853"/>
                    <a:pt x="11742" y="31853"/>
                    <a:pt x="11744" y="31853"/>
                  </a:cubicBezTo>
                  <a:cubicBezTo>
                    <a:pt x="11985" y="31853"/>
                    <a:pt x="12198" y="31692"/>
                    <a:pt x="12265" y="31459"/>
                  </a:cubicBezTo>
                  <a:cubicBezTo>
                    <a:pt x="12350" y="31169"/>
                    <a:pt x="12184" y="30865"/>
                    <a:pt x="11896" y="30779"/>
                  </a:cubicBezTo>
                  <a:cubicBezTo>
                    <a:pt x="11844" y="30764"/>
                    <a:pt x="11792" y="30756"/>
                    <a:pt x="11740" y="30756"/>
                  </a:cubicBezTo>
                  <a:close/>
                  <a:moveTo>
                    <a:pt x="18969" y="31155"/>
                  </a:moveTo>
                  <a:cubicBezTo>
                    <a:pt x="18937" y="31155"/>
                    <a:pt x="18905" y="31158"/>
                    <a:pt x="18873" y="31163"/>
                  </a:cubicBezTo>
                  <a:cubicBezTo>
                    <a:pt x="18575" y="31216"/>
                    <a:pt x="18376" y="31501"/>
                    <a:pt x="18428" y="31798"/>
                  </a:cubicBezTo>
                  <a:cubicBezTo>
                    <a:pt x="18474" y="32060"/>
                    <a:pt x="18700" y="32251"/>
                    <a:pt x="18964" y="32253"/>
                  </a:cubicBezTo>
                  <a:cubicBezTo>
                    <a:pt x="18998" y="32251"/>
                    <a:pt x="19030" y="32249"/>
                    <a:pt x="19064" y="32245"/>
                  </a:cubicBezTo>
                  <a:cubicBezTo>
                    <a:pt x="19361" y="32192"/>
                    <a:pt x="19559" y="31906"/>
                    <a:pt x="19505" y="31608"/>
                  </a:cubicBezTo>
                  <a:cubicBezTo>
                    <a:pt x="19459" y="31342"/>
                    <a:pt x="19229" y="31155"/>
                    <a:pt x="18969" y="31155"/>
                  </a:cubicBezTo>
                  <a:close/>
                  <a:moveTo>
                    <a:pt x="15332" y="31376"/>
                  </a:moveTo>
                  <a:cubicBezTo>
                    <a:pt x="15043" y="31376"/>
                    <a:pt x="14800" y="31601"/>
                    <a:pt x="14783" y="31895"/>
                  </a:cubicBezTo>
                  <a:cubicBezTo>
                    <a:pt x="14768" y="32196"/>
                    <a:pt x="14998" y="32454"/>
                    <a:pt x="15302" y="32471"/>
                  </a:cubicBezTo>
                  <a:lnTo>
                    <a:pt x="15330" y="32471"/>
                  </a:lnTo>
                  <a:cubicBezTo>
                    <a:pt x="15622" y="32469"/>
                    <a:pt x="15861" y="32243"/>
                    <a:pt x="15878" y="31953"/>
                  </a:cubicBezTo>
                  <a:cubicBezTo>
                    <a:pt x="15895" y="31650"/>
                    <a:pt x="15663" y="31391"/>
                    <a:pt x="15360" y="31376"/>
                  </a:cubicBezTo>
                  <a:cubicBezTo>
                    <a:pt x="15351" y="31376"/>
                    <a:pt x="15341" y="31376"/>
                    <a:pt x="15332" y="313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5255075" y="1516150"/>
              <a:ext cx="48000" cy="48000"/>
            </a:xfrm>
            <a:custGeom>
              <a:rect b="b" l="l" r="r" t="t"/>
              <a:pathLst>
                <a:path extrusionOk="0" h="1920"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a:off x="5560025" y="1516150"/>
              <a:ext cx="49875" cy="47975"/>
            </a:xfrm>
            <a:custGeom>
              <a:rect b="b" l="l" r="r" t="t"/>
              <a:pathLst>
                <a:path extrusionOk="0" h="1919" w="1995">
                  <a:moveTo>
                    <a:pt x="1036" y="0"/>
                  </a:moveTo>
                  <a:cubicBezTo>
                    <a:pt x="647" y="0"/>
                    <a:pt x="299" y="234"/>
                    <a:pt x="150" y="592"/>
                  </a:cubicBezTo>
                  <a:cubicBezTo>
                    <a:pt x="1" y="950"/>
                    <a:pt x="82" y="1363"/>
                    <a:pt x="357" y="1638"/>
                  </a:cubicBezTo>
                  <a:cubicBezTo>
                    <a:pt x="541" y="1821"/>
                    <a:pt x="787" y="1919"/>
                    <a:pt x="1037" y="1919"/>
                  </a:cubicBezTo>
                  <a:cubicBezTo>
                    <a:pt x="1160" y="1919"/>
                    <a:pt x="1285" y="1895"/>
                    <a:pt x="1403" y="1846"/>
                  </a:cubicBezTo>
                  <a:cubicBezTo>
                    <a:pt x="1761" y="1697"/>
                    <a:pt x="1995" y="1348"/>
                    <a:pt x="1995" y="960"/>
                  </a:cubicBezTo>
                  <a:cubicBezTo>
                    <a:pt x="1995" y="430"/>
                    <a:pt x="1565" y="0"/>
                    <a:pt x="1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a:off x="5255075" y="2709400"/>
              <a:ext cx="48000" cy="48000"/>
            </a:xfrm>
            <a:custGeom>
              <a:rect b="b" l="l" r="r" t="t"/>
              <a:pathLst>
                <a:path extrusionOk="0" h="1920" w="1920">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a:off x="5560025" y="2709400"/>
              <a:ext cx="49875" cy="48000"/>
            </a:xfrm>
            <a:custGeom>
              <a:rect b="b" l="l" r="r" t="t"/>
              <a:pathLst>
                <a:path extrusionOk="0" h="1920" w="1995">
                  <a:moveTo>
                    <a:pt x="1036" y="1"/>
                  </a:moveTo>
                  <a:cubicBezTo>
                    <a:pt x="647" y="1"/>
                    <a:pt x="297" y="234"/>
                    <a:pt x="150" y="592"/>
                  </a:cubicBezTo>
                  <a:cubicBezTo>
                    <a:pt x="1" y="951"/>
                    <a:pt x="82" y="1363"/>
                    <a:pt x="357" y="1638"/>
                  </a:cubicBezTo>
                  <a:cubicBezTo>
                    <a:pt x="541" y="1822"/>
                    <a:pt x="786" y="1919"/>
                    <a:pt x="1035" y="1919"/>
                  </a:cubicBezTo>
                  <a:cubicBezTo>
                    <a:pt x="1159" y="1919"/>
                    <a:pt x="1284" y="1895"/>
                    <a:pt x="1403" y="1846"/>
                  </a:cubicBezTo>
                  <a:cubicBezTo>
                    <a:pt x="1761" y="1699"/>
                    <a:pt x="1995" y="1348"/>
                    <a:pt x="1995" y="960"/>
                  </a:cubicBezTo>
                  <a:cubicBezTo>
                    <a:pt x="1995" y="430"/>
                    <a:pt x="1565" y="1"/>
                    <a:pt x="1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a:off x="6003250" y="1959350"/>
              <a:ext cx="49875" cy="48000"/>
            </a:xfrm>
            <a:custGeom>
              <a:rect b="b" l="l" r="r" t="t"/>
              <a:pathLst>
                <a:path extrusionOk="0" h="1920" w="1995">
                  <a:moveTo>
                    <a:pt x="1034" y="1"/>
                  </a:moveTo>
                  <a:cubicBezTo>
                    <a:pt x="785" y="1"/>
                    <a:pt x="540" y="98"/>
                    <a:pt x="356" y="282"/>
                  </a:cubicBezTo>
                  <a:cubicBezTo>
                    <a:pt x="81" y="557"/>
                    <a:pt x="0" y="969"/>
                    <a:pt x="149" y="1328"/>
                  </a:cubicBezTo>
                  <a:cubicBezTo>
                    <a:pt x="296" y="1686"/>
                    <a:pt x="647" y="1919"/>
                    <a:pt x="1035" y="1919"/>
                  </a:cubicBezTo>
                  <a:cubicBezTo>
                    <a:pt x="1564" y="1919"/>
                    <a:pt x="1994" y="1490"/>
                    <a:pt x="1994" y="960"/>
                  </a:cubicBezTo>
                  <a:cubicBezTo>
                    <a:pt x="1994" y="572"/>
                    <a:pt x="1760" y="221"/>
                    <a:pt x="1402" y="74"/>
                  </a:cubicBezTo>
                  <a:cubicBezTo>
                    <a:pt x="1283" y="25"/>
                    <a:pt x="1158" y="1"/>
                    <a:pt x="10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a:off x="6003250" y="2266200"/>
              <a:ext cx="49875" cy="48000"/>
            </a:xfrm>
            <a:custGeom>
              <a:rect b="b" l="l" r="r" t="t"/>
              <a:pathLst>
                <a:path extrusionOk="0" h="1920" w="1995">
                  <a:moveTo>
                    <a:pt x="1034" y="0"/>
                  </a:moveTo>
                  <a:cubicBezTo>
                    <a:pt x="785" y="0"/>
                    <a:pt x="540" y="97"/>
                    <a:pt x="356" y="281"/>
                  </a:cubicBezTo>
                  <a:cubicBezTo>
                    <a:pt x="81" y="554"/>
                    <a:pt x="0" y="967"/>
                    <a:pt x="149" y="1327"/>
                  </a:cubicBezTo>
                  <a:cubicBezTo>
                    <a:pt x="296" y="1685"/>
                    <a:pt x="647" y="1919"/>
                    <a:pt x="1035" y="1919"/>
                  </a:cubicBezTo>
                  <a:cubicBezTo>
                    <a:pt x="1564" y="1919"/>
                    <a:pt x="1994" y="1489"/>
                    <a:pt x="1994" y="960"/>
                  </a:cubicBezTo>
                  <a:cubicBezTo>
                    <a:pt x="1994" y="571"/>
                    <a:pt x="1760" y="221"/>
                    <a:pt x="1402" y="74"/>
                  </a:cubicBezTo>
                  <a:cubicBezTo>
                    <a:pt x="1283" y="24"/>
                    <a:pt x="1158" y="0"/>
                    <a:pt x="10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1"/>
            <p:cNvSpPr/>
            <p:nvPr/>
          </p:nvSpPr>
          <p:spPr>
            <a:xfrm>
              <a:off x="4811875" y="1959350"/>
              <a:ext cx="47975" cy="48000"/>
            </a:xfrm>
            <a:custGeom>
              <a:rect b="b" l="l" r="r" t="t"/>
              <a:pathLst>
                <a:path extrusionOk="0" h="1920" w="1919">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1"/>
            <p:cNvSpPr/>
            <p:nvPr/>
          </p:nvSpPr>
          <p:spPr>
            <a:xfrm>
              <a:off x="4811875" y="2266200"/>
              <a:ext cx="47975" cy="48000"/>
            </a:xfrm>
            <a:custGeom>
              <a:rect b="b" l="l" r="r" t="t"/>
              <a:pathLst>
                <a:path extrusionOk="0" h="1920"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a:off x="5721925" y="1582400"/>
              <a:ext cx="50350" cy="48000"/>
            </a:xfrm>
            <a:custGeom>
              <a:rect b="b" l="l" r="r" t="t"/>
              <a:pathLst>
                <a:path extrusionOk="0" h="1920" w="2014">
                  <a:moveTo>
                    <a:pt x="959" y="1"/>
                  </a:moveTo>
                  <a:cubicBezTo>
                    <a:pt x="836" y="1"/>
                    <a:pt x="711" y="25"/>
                    <a:pt x="593" y="74"/>
                  </a:cubicBezTo>
                  <a:cubicBezTo>
                    <a:pt x="235" y="223"/>
                    <a:pt x="1" y="572"/>
                    <a:pt x="1" y="960"/>
                  </a:cubicBezTo>
                  <a:cubicBezTo>
                    <a:pt x="1" y="1348"/>
                    <a:pt x="235" y="1699"/>
                    <a:pt x="593" y="1846"/>
                  </a:cubicBezTo>
                  <a:cubicBezTo>
                    <a:pt x="712" y="1895"/>
                    <a:pt x="837" y="1919"/>
                    <a:pt x="961" y="1919"/>
                  </a:cubicBezTo>
                  <a:cubicBezTo>
                    <a:pt x="1210" y="1919"/>
                    <a:pt x="1455" y="1822"/>
                    <a:pt x="1639" y="1638"/>
                  </a:cubicBezTo>
                  <a:cubicBezTo>
                    <a:pt x="2014" y="1263"/>
                    <a:pt x="2014" y="656"/>
                    <a:pt x="1639" y="281"/>
                  </a:cubicBezTo>
                  <a:cubicBezTo>
                    <a:pt x="1455" y="98"/>
                    <a:pt x="1209"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a:off x="5938875" y="1799375"/>
              <a:ext cx="48000" cy="48000"/>
            </a:xfrm>
            <a:custGeom>
              <a:rect b="b" l="l" r="r" t="t"/>
              <a:pathLst>
                <a:path extrusionOk="0" h="1920" w="1920">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a:off x="4878125" y="2426175"/>
              <a:ext cx="47975" cy="47975"/>
            </a:xfrm>
            <a:custGeom>
              <a:rect b="b" l="l" r="r" t="t"/>
              <a:pathLst>
                <a:path extrusionOk="0" h="1919"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1"/>
            <p:cNvSpPr/>
            <p:nvPr/>
          </p:nvSpPr>
          <p:spPr>
            <a:xfrm>
              <a:off x="5095100" y="2643150"/>
              <a:ext cx="48000" cy="48000"/>
            </a:xfrm>
            <a:custGeom>
              <a:rect b="b" l="l" r="r" t="t"/>
              <a:pathLst>
                <a:path extrusionOk="0" h="1920" w="1920">
                  <a:moveTo>
                    <a:pt x="960" y="1"/>
                  </a:moveTo>
                  <a:cubicBezTo>
                    <a:pt x="430" y="1"/>
                    <a:pt x="1" y="430"/>
                    <a:pt x="1" y="960"/>
                  </a:cubicBezTo>
                  <a:cubicBezTo>
                    <a:pt x="1" y="1490"/>
                    <a:pt x="430" y="1919"/>
                    <a:pt x="960" y="1919"/>
                  </a:cubicBezTo>
                  <a:cubicBezTo>
                    <a:pt x="1490" y="1919"/>
                    <a:pt x="1919" y="1490"/>
                    <a:pt x="1919" y="960"/>
                  </a:cubicBezTo>
                  <a:cubicBezTo>
                    <a:pt x="1919" y="430"/>
                    <a:pt x="1490"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1"/>
            <p:cNvSpPr/>
            <p:nvPr/>
          </p:nvSpPr>
          <p:spPr>
            <a:xfrm>
              <a:off x="5938875" y="2426175"/>
              <a:ext cx="48000" cy="47975"/>
            </a:xfrm>
            <a:custGeom>
              <a:rect b="b" l="l" r="r" t="t"/>
              <a:pathLst>
                <a:path extrusionOk="0" h="1919"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a:off x="5721900" y="2643150"/>
              <a:ext cx="48025" cy="48000"/>
            </a:xfrm>
            <a:custGeom>
              <a:rect b="b" l="l" r="r" t="t"/>
              <a:pathLst>
                <a:path extrusionOk="0" h="1920" w="1921">
                  <a:moveTo>
                    <a:pt x="959" y="1"/>
                  </a:moveTo>
                  <a:cubicBezTo>
                    <a:pt x="430" y="1"/>
                    <a:pt x="0" y="430"/>
                    <a:pt x="0" y="960"/>
                  </a:cubicBezTo>
                  <a:cubicBezTo>
                    <a:pt x="0" y="1490"/>
                    <a:pt x="430" y="1919"/>
                    <a:pt x="959" y="1919"/>
                  </a:cubicBezTo>
                  <a:cubicBezTo>
                    <a:pt x="1491" y="1919"/>
                    <a:pt x="1921" y="1490"/>
                    <a:pt x="1921" y="960"/>
                  </a:cubicBezTo>
                  <a:cubicBezTo>
                    <a:pt x="1921" y="430"/>
                    <a:pt x="1491"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a:off x="5093225" y="1582400"/>
              <a:ext cx="51750" cy="48000"/>
            </a:xfrm>
            <a:custGeom>
              <a:rect b="b" l="l" r="r" t="t"/>
              <a:pathLst>
                <a:path extrusionOk="0" h="1920" w="2070">
                  <a:moveTo>
                    <a:pt x="1035" y="0"/>
                  </a:moveTo>
                  <a:cubicBezTo>
                    <a:pt x="647" y="0"/>
                    <a:pt x="296" y="234"/>
                    <a:pt x="149" y="592"/>
                  </a:cubicBezTo>
                  <a:cubicBezTo>
                    <a:pt x="0" y="952"/>
                    <a:pt x="81" y="1365"/>
                    <a:pt x="356" y="1638"/>
                  </a:cubicBezTo>
                  <a:cubicBezTo>
                    <a:pt x="544" y="1826"/>
                    <a:pt x="789" y="1920"/>
                    <a:pt x="1035" y="1920"/>
                  </a:cubicBezTo>
                  <a:cubicBezTo>
                    <a:pt x="1280" y="1920"/>
                    <a:pt x="1526" y="1826"/>
                    <a:pt x="1714" y="1638"/>
                  </a:cubicBezTo>
                  <a:cubicBezTo>
                    <a:pt x="1987" y="1365"/>
                    <a:pt x="2070" y="952"/>
                    <a:pt x="1921" y="592"/>
                  </a:cubicBezTo>
                  <a:cubicBezTo>
                    <a:pt x="1772" y="234"/>
                    <a:pt x="1423" y="0"/>
                    <a:pt x="1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a:off x="4878125" y="1799375"/>
              <a:ext cx="47975" cy="48000"/>
            </a:xfrm>
            <a:custGeom>
              <a:rect b="b" l="l" r="r" t="t"/>
              <a:pathLst>
                <a:path extrusionOk="0" h="1920" w="1919">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931168" y="3200161"/>
            <a:ext cx="2857730" cy="2857730"/>
            <a:chOff x="4811875" y="1516150"/>
            <a:chExt cx="1241250" cy="1241250"/>
          </a:xfrm>
        </p:grpSpPr>
        <p:sp>
          <p:nvSpPr>
            <p:cNvPr id="260" name="Google Shape;260;p11"/>
            <p:cNvSpPr/>
            <p:nvPr/>
          </p:nvSpPr>
          <p:spPr>
            <a:xfrm>
              <a:off x="4815550" y="1519975"/>
              <a:ext cx="1235625" cy="1235075"/>
            </a:xfrm>
            <a:custGeom>
              <a:rect b="b" l="l" r="r" t="t"/>
              <a:pathLst>
                <a:path extrusionOk="0" h="49403" w="49425">
                  <a:moveTo>
                    <a:pt x="24712" y="366"/>
                  </a:moveTo>
                  <a:cubicBezTo>
                    <a:pt x="24721" y="366"/>
                    <a:pt x="24730" y="366"/>
                    <a:pt x="24740" y="366"/>
                  </a:cubicBezTo>
                  <a:cubicBezTo>
                    <a:pt x="27036" y="375"/>
                    <a:pt x="29099" y="1762"/>
                    <a:pt x="29978" y="3885"/>
                  </a:cubicBezTo>
                  <a:lnTo>
                    <a:pt x="30049" y="4056"/>
                  </a:lnTo>
                  <a:lnTo>
                    <a:pt x="34043" y="2294"/>
                  </a:lnTo>
                  <a:lnTo>
                    <a:pt x="35585" y="6305"/>
                  </a:lnTo>
                  <a:lnTo>
                    <a:pt x="35756" y="6235"/>
                  </a:lnTo>
                  <a:cubicBezTo>
                    <a:pt x="36448" y="5956"/>
                    <a:pt x="37171" y="5820"/>
                    <a:pt x="37889" y="5820"/>
                  </a:cubicBezTo>
                  <a:cubicBezTo>
                    <a:pt x="39381" y="5820"/>
                    <a:pt x="40847" y="6406"/>
                    <a:pt x="41939" y="7507"/>
                  </a:cubicBezTo>
                  <a:cubicBezTo>
                    <a:pt x="43554" y="9138"/>
                    <a:pt x="44033" y="11580"/>
                    <a:pt x="43154" y="13701"/>
                  </a:cubicBezTo>
                  <a:lnTo>
                    <a:pt x="43083" y="13872"/>
                  </a:lnTo>
                  <a:lnTo>
                    <a:pt x="47154" y="15455"/>
                  </a:lnTo>
                  <a:lnTo>
                    <a:pt x="45408" y="19381"/>
                  </a:lnTo>
                  <a:lnTo>
                    <a:pt x="45578" y="19453"/>
                  </a:lnTo>
                  <a:cubicBezTo>
                    <a:pt x="47691" y="20350"/>
                    <a:pt x="49059" y="22429"/>
                    <a:pt x="49048" y="24725"/>
                  </a:cubicBezTo>
                  <a:cubicBezTo>
                    <a:pt x="49038" y="27020"/>
                    <a:pt x="47651" y="29084"/>
                    <a:pt x="45529" y="29962"/>
                  </a:cubicBezTo>
                  <a:lnTo>
                    <a:pt x="45358" y="30034"/>
                  </a:lnTo>
                  <a:lnTo>
                    <a:pt x="47116" y="34032"/>
                  </a:lnTo>
                  <a:lnTo>
                    <a:pt x="43107" y="35572"/>
                  </a:lnTo>
                  <a:lnTo>
                    <a:pt x="43175" y="35745"/>
                  </a:lnTo>
                  <a:cubicBezTo>
                    <a:pt x="44034" y="37873"/>
                    <a:pt x="43533" y="40310"/>
                    <a:pt x="41903" y="41925"/>
                  </a:cubicBezTo>
                  <a:cubicBezTo>
                    <a:pt x="40814" y="43004"/>
                    <a:pt x="39364" y="43576"/>
                    <a:pt x="37889" y="43576"/>
                  </a:cubicBezTo>
                  <a:cubicBezTo>
                    <a:pt x="37156" y="43576"/>
                    <a:pt x="36416" y="43435"/>
                    <a:pt x="35711" y="43143"/>
                  </a:cubicBezTo>
                  <a:lnTo>
                    <a:pt x="35538" y="43071"/>
                  </a:lnTo>
                  <a:lnTo>
                    <a:pt x="33953" y="47142"/>
                  </a:lnTo>
                  <a:lnTo>
                    <a:pt x="30029" y="45397"/>
                  </a:lnTo>
                  <a:lnTo>
                    <a:pt x="29955" y="45567"/>
                  </a:lnTo>
                  <a:cubicBezTo>
                    <a:pt x="29062" y="47671"/>
                    <a:pt x="26998" y="49036"/>
                    <a:pt x="24713" y="49036"/>
                  </a:cubicBezTo>
                  <a:cubicBezTo>
                    <a:pt x="24704" y="49036"/>
                    <a:pt x="24695" y="49036"/>
                    <a:pt x="24685" y="49036"/>
                  </a:cubicBezTo>
                  <a:cubicBezTo>
                    <a:pt x="22390" y="49027"/>
                    <a:pt x="20324" y="47640"/>
                    <a:pt x="19447" y="45519"/>
                  </a:cubicBezTo>
                  <a:lnTo>
                    <a:pt x="19376" y="45346"/>
                  </a:lnTo>
                  <a:lnTo>
                    <a:pt x="15380" y="47105"/>
                  </a:lnTo>
                  <a:lnTo>
                    <a:pt x="13840" y="43096"/>
                  </a:lnTo>
                  <a:lnTo>
                    <a:pt x="13669" y="43163"/>
                  </a:lnTo>
                  <a:cubicBezTo>
                    <a:pt x="12976" y="43443"/>
                    <a:pt x="12252" y="43579"/>
                    <a:pt x="11533" y="43579"/>
                  </a:cubicBezTo>
                  <a:cubicBezTo>
                    <a:pt x="10041" y="43579"/>
                    <a:pt x="8577" y="42993"/>
                    <a:pt x="7487" y="41891"/>
                  </a:cubicBezTo>
                  <a:cubicBezTo>
                    <a:pt x="5869" y="40261"/>
                    <a:pt x="5391" y="37820"/>
                    <a:pt x="6271" y="35700"/>
                  </a:cubicBezTo>
                  <a:lnTo>
                    <a:pt x="6341" y="35526"/>
                  </a:lnTo>
                  <a:lnTo>
                    <a:pt x="2269" y="33943"/>
                  </a:lnTo>
                  <a:lnTo>
                    <a:pt x="4017" y="30019"/>
                  </a:lnTo>
                  <a:lnTo>
                    <a:pt x="3845" y="29945"/>
                  </a:lnTo>
                  <a:cubicBezTo>
                    <a:pt x="1732" y="29048"/>
                    <a:pt x="366" y="26969"/>
                    <a:pt x="375" y="24676"/>
                  </a:cubicBezTo>
                  <a:cubicBezTo>
                    <a:pt x="387" y="22380"/>
                    <a:pt x="1774" y="20314"/>
                    <a:pt x="3894" y="19436"/>
                  </a:cubicBezTo>
                  <a:lnTo>
                    <a:pt x="4066" y="19366"/>
                  </a:lnTo>
                  <a:lnTo>
                    <a:pt x="2307" y="15369"/>
                  </a:lnTo>
                  <a:lnTo>
                    <a:pt x="6318" y="13827"/>
                  </a:lnTo>
                  <a:lnTo>
                    <a:pt x="6248" y="13655"/>
                  </a:lnTo>
                  <a:cubicBezTo>
                    <a:pt x="5389" y="11526"/>
                    <a:pt x="5892" y="9090"/>
                    <a:pt x="7522" y="7475"/>
                  </a:cubicBezTo>
                  <a:cubicBezTo>
                    <a:pt x="8611" y="6397"/>
                    <a:pt x="10061" y="5824"/>
                    <a:pt x="11536" y="5824"/>
                  </a:cubicBezTo>
                  <a:cubicBezTo>
                    <a:pt x="12269" y="5824"/>
                    <a:pt x="13009" y="5966"/>
                    <a:pt x="13714" y="6258"/>
                  </a:cubicBezTo>
                  <a:lnTo>
                    <a:pt x="13887" y="6329"/>
                  </a:lnTo>
                  <a:lnTo>
                    <a:pt x="15471" y="2260"/>
                  </a:lnTo>
                  <a:lnTo>
                    <a:pt x="19397" y="4005"/>
                  </a:lnTo>
                  <a:lnTo>
                    <a:pt x="19468" y="3836"/>
                  </a:lnTo>
                  <a:cubicBezTo>
                    <a:pt x="20362" y="1731"/>
                    <a:pt x="22427" y="366"/>
                    <a:pt x="24712" y="366"/>
                  </a:cubicBezTo>
                  <a:close/>
                  <a:moveTo>
                    <a:pt x="24709" y="0"/>
                  </a:moveTo>
                  <a:cubicBezTo>
                    <a:pt x="22346" y="0"/>
                    <a:pt x="20197" y="1375"/>
                    <a:pt x="19206" y="3523"/>
                  </a:cubicBezTo>
                  <a:lnTo>
                    <a:pt x="15267" y="1770"/>
                  </a:lnTo>
                  <a:lnTo>
                    <a:pt x="13680" y="5852"/>
                  </a:lnTo>
                  <a:cubicBezTo>
                    <a:pt x="12981" y="5588"/>
                    <a:pt x="12254" y="5459"/>
                    <a:pt x="11533" y="5459"/>
                  </a:cubicBezTo>
                  <a:cubicBezTo>
                    <a:pt x="9962" y="5459"/>
                    <a:pt x="8420" y="6069"/>
                    <a:pt x="7264" y="7215"/>
                  </a:cubicBezTo>
                  <a:cubicBezTo>
                    <a:pt x="5577" y="8887"/>
                    <a:pt x="5021" y="11390"/>
                    <a:pt x="5843" y="13620"/>
                  </a:cubicBezTo>
                  <a:lnTo>
                    <a:pt x="1819" y="15165"/>
                  </a:lnTo>
                  <a:lnTo>
                    <a:pt x="3583" y="19174"/>
                  </a:lnTo>
                  <a:cubicBezTo>
                    <a:pt x="1418" y="20150"/>
                    <a:pt x="21" y="22299"/>
                    <a:pt x="10" y="24676"/>
                  </a:cubicBezTo>
                  <a:cubicBezTo>
                    <a:pt x="0" y="27050"/>
                    <a:pt x="1376" y="29212"/>
                    <a:pt x="3532" y="30207"/>
                  </a:cubicBezTo>
                  <a:lnTo>
                    <a:pt x="1781" y="34147"/>
                  </a:lnTo>
                  <a:lnTo>
                    <a:pt x="5864" y="35734"/>
                  </a:lnTo>
                  <a:cubicBezTo>
                    <a:pt x="5021" y="37954"/>
                    <a:pt x="5555" y="40463"/>
                    <a:pt x="7226" y="42149"/>
                  </a:cubicBezTo>
                  <a:cubicBezTo>
                    <a:pt x="8386" y="43319"/>
                    <a:pt x="9944" y="43945"/>
                    <a:pt x="11534" y="43945"/>
                  </a:cubicBezTo>
                  <a:cubicBezTo>
                    <a:pt x="12237" y="43945"/>
                    <a:pt x="12946" y="43823"/>
                    <a:pt x="13629" y="43571"/>
                  </a:cubicBezTo>
                  <a:lnTo>
                    <a:pt x="15176" y="47595"/>
                  </a:lnTo>
                  <a:lnTo>
                    <a:pt x="19185" y="45830"/>
                  </a:lnTo>
                  <a:cubicBezTo>
                    <a:pt x="20159" y="48004"/>
                    <a:pt x="22320" y="49402"/>
                    <a:pt x="24702" y="49402"/>
                  </a:cubicBezTo>
                  <a:cubicBezTo>
                    <a:pt x="24705" y="49402"/>
                    <a:pt x="24708" y="49402"/>
                    <a:pt x="24712" y="49402"/>
                  </a:cubicBezTo>
                  <a:cubicBezTo>
                    <a:pt x="24713" y="49402"/>
                    <a:pt x="24715" y="49402"/>
                    <a:pt x="24716" y="49402"/>
                  </a:cubicBezTo>
                  <a:cubicBezTo>
                    <a:pt x="27080" y="49402"/>
                    <a:pt x="29228" y="48027"/>
                    <a:pt x="30217" y="45879"/>
                  </a:cubicBezTo>
                  <a:lnTo>
                    <a:pt x="34156" y="47632"/>
                  </a:lnTo>
                  <a:lnTo>
                    <a:pt x="35745" y="43550"/>
                  </a:lnTo>
                  <a:cubicBezTo>
                    <a:pt x="36443" y="43814"/>
                    <a:pt x="37169" y="43943"/>
                    <a:pt x="37890" y="43943"/>
                  </a:cubicBezTo>
                  <a:cubicBezTo>
                    <a:pt x="39460" y="43943"/>
                    <a:pt x="41002" y="43331"/>
                    <a:pt x="42159" y="42185"/>
                  </a:cubicBezTo>
                  <a:cubicBezTo>
                    <a:pt x="43846" y="40513"/>
                    <a:pt x="44402" y="38010"/>
                    <a:pt x="43582" y="35783"/>
                  </a:cubicBezTo>
                  <a:lnTo>
                    <a:pt x="47606" y="34237"/>
                  </a:lnTo>
                  <a:lnTo>
                    <a:pt x="45842" y="30228"/>
                  </a:lnTo>
                  <a:cubicBezTo>
                    <a:pt x="48006" y="29252"/>
                    <a:pt x="49402" y="27103"/>
                    <a:pt x="49414" y="24727"/>
                  </a:cubicBezTo>
                  <a:cubicBezTo>
                    <a:pt x="49425" y="22352"/>
                    <a:pt x="48047" y="20190"/>
                    <a:pt x="45891" y="19195"/>
                  </a:cubicBezTo>
                  <a:lnTo>
                    <a:pt x="47644" y="15256"/>
                  </a:lnTo>
                  <a:lnTo>
                    <a:pt x="43561" y="13669"/>
                  </a:lnTo>
                  <a:cubicBezTo>
                    <a:pt x="44402" y="11448"/>
                    <a:pt x="43869" y="8940"/>
                    <a:pt x="42197" y="7255"/>
                  </a:cubicBezTo>
                  <a:cubicBezTo>
                    <a:pt x="41037" y="6084"/>
                    <a:pt x="39478" y="5458"/>
                    <a:pt x="37888" y="5458"/>
                  </a:cubicBezTo>
                  <a:cubicBezTo>
                    <a:pt x="37185" y="5458"/>
                    <a:pt x="36477" y="5581"/>
                    <a:pt x="35794" y="5832"/>
                  </a:cubicBezTo>
                  <a:lnTo>
                    <a:pt x="34249" y="1808"/>
                  </a:lnTo>
                  <a:lnTo>
                    <a:pt x="30240" y="3572"/>
                  </a:lnTo>
                  <a:cubicBezTo>
                    <a:pt x="29263" y="1406"/>
                    <a:pt x="27113" y="10"/>
                    <a:pt x="24738" y="0"/>
                  </a:cubicBezTo>
                  <a:cubicBezTo>
                    <a:pt x="24728" y="0"/>
                    <a:pt x="24719" y="0"/>
                    <a:pt x="24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a:off x="4968025" y="1672150"/>
              <a:ext cx="930625" cy="930650"/>
            </a:xfrm>
            <a:custGeom>
              <a:rect b="b" l="l" r="r" t="t"/>
              <a:pathLst>
                <a:path extrusionOk="0" h="37226" w="37225">
                  <a:moveTo>
                    <a:pt x="18613" y="1051"/>
                  </a:moveTo>
                  <a:cubicBezTo>
                    <a:pt x="28314" y="1051"/>
                    <a:pt x="36177" y="8914"/>
                    <a:pt x="36177" y="18613"/>
                  </a:cubicBezTo>
                  <a:cubicBezTo>
                    <a:pt x="36177" y="28312"/>
                    <a:pt x="28314" y="36176"/>
                    <a:pt x="18613" y="36176"/>
                  </a:cubicBezTo>
                  <a:cubicBezTo>
                    <a:pt x="8914" y="36176"/>
                    <a:pt x="1050" y="28314"/>
                    <a:pt x="1050" y="18613"/>
                  </a:cubicBezTo>
                  <a:cubicBezTo>
                    <a:pt x="1050" y="8914"/>
                    <a:pt x="8914" y="1051"/>
                    <a:pt x="18613" y="1051"/>
                  </a:cubicBezTo>
                  <a:close/>
                  <a:moveTo>
                    <a:pt x="18613" y="1"/>
                  </a:moveTo>
                  <a:cubicBezTo>
                    <a:pt x="8350" y="1"/>
                    <a:pt x="0" y="8351"/>
                    <a:pt x="0" y="18613"/>
                  </a:cubicBezTo>
                  <a:cubicBezTo>
                    <a:pt x="0" y="28876"/>
                    <a:pt x="8350" y="37225"/>
                    <a:pt x="18613" y="37225"/>
                  </a:cubicBezTo>
                  <a:cubicBezTo>
                    <a:pt x="28875" y="37225"/>
                    <a:pt x="37225" y="28876"/>
                    <a:pt x="37225" y="18613"/>
                  </a:cubicBezTo>
                  <a:cubicBezTo>
                    <a:pt x="37225" y="8351"/>
                    <a:pt x="28875" y="1"/>
                    <a:pt x="18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a:off x="4863275" y="1567450"/>
              <a:ext cx="1140075" cy="1140100"/>
            </a:xfrm>
            <a:custGeom>
              <a:rect b="b" l="l" r="r" t="t"/>
              <a:pathLst>
                <a:path extrusionOk="0" h="45604" w="45603">
                  <a:moveTo>
                    <a:pt x="22803" y="3825"/>
                  </a:moveTo>
                  <a:cubicBezTo>
                    <a:pt x="33267" y="3825"/>
                    <a:pt x="41780" y="12337"/>
                    <a:pt x="41780" y="22801"/>
                  </a:cubicBezTo>
                  <a:cubicBezTo>
                    <a:pt x="41780" y="33265"/>
                    <a:pt x="33267" y="41779"/>
                    <a:pt x="22803" y="41779"/>
                  </a:cubicBezTo>
                  <a:cubicBezTo>
                    <a:pt x="12338" y="41779"/>
                    <a:pt x="3825" y="33265"/>
                    <a:pt x="3825" y="22801"/>
                  </a:cubicBezTo>
                  <a:cubicBezTo>
                    <a:pt x="3825" y="12337"/>
                    <a:pt x="12338" y="3825"/>
                    <a:pt x="22803" y="3825"/>
                  </a:cubicBezTo>
                  <a:close/>
                  <a:moveTo>
                    <a:pt x="22803" y="1"/>
                  </a:moveTo>
                  <a:cubicBezTo>
                    <a:pt x="20541" y="1"/>
                    <a:pt x="18601" y="1373"/>
                    <a:pt x="17768" y="3330"/>
                  </a:cubicBezTo>
                  <a:lnTo>
                    <a:pt x="14114" y="1705"/>
                  </a:lnTo>
                  <a:lnTo>
                    <a:pt x="12640" y="5493"/>
                  </a:lnTo>
                  <a:cubicBezTo>
                    <a:pt x="11971" y="5216"/>
                    <a:pt x="11258" y="5078"/>
                    <a:pt x="10545" y="5078"/>
                  </a:cubicBezTo>
                  <a:cubicBezTo>
                    <a:pt x="9146" y="5078"/>
                    <a:pt x="7747" y="5611"/>
                    <a:pt x="6678" y="6679"/>
                  </a:cubicBezTo>
                  <a:cubicBezTo>
                    <a:pt x="5080" y="8277"/>
                    <a:pt x="4679" y="10620"/>
                    <a:pt x="5474" y="12591"/>
                  </a:cubicBezTo>
                  <a:lnTo>
                    <a:pt x="1740" y="14028"/>
                  </a:lnTo>
                  <a:lnTo>
                    <a:pt x="3378" y="17750"/>
                  </a:lnTo>
                  <a:cubicBezTo>
                    <a:pt x="1395" y="18572"/>
                    <a:pt x="0" y="20522"/>
                    <a:pt x="0" y="22801"/>
                  </a:cubicBezTo>
                  <a:cubicBezTo>
                    <a:pt x="0" y="25063"/>
                    <a:pt x="1373" y="27002"/>
                    <a:pt x="3331" y="27835"/>
                  </a:cubicBezTo>
                  <a:lnTo>
                    <a:pt x="1704" y="31490"/>
                  </a:lnTo>
                  <a:lnTo>
                    <a:pt x="5495" y="32964"/>
                  </a:lnTo>
                  <a:cubicBezTo>
                    <a:pt x="4675" y="34947"/>
                    <a:pt x="5069" y="37312"/>
                    <a:pt x="6678" y="38925"/>
                  </a:cubicBezTo>
                  <a:cubicBezTo>
                    <a:pt x="7747" y="39993"/>
                    <a:pt x="9146" y="40526"/>
                    <a:pt x="10545" y="40526"/>
                  </a:cubicBezTo>
                  <a:cubicBezTo>
                    <a:pt x="11242" y="40526"/>
                    <a:pt x="11938" y="40394"/>
                    <a:pt x="12593" y="40130"/>
                  </a:cubicBezTo>
                  <a:lnTo>
                    <a:pt x="14027" y="43864"/>
                  </a:lnTo>
                  <a:lnTo>
                    <a:pt x="17749" y="42226"/>
                  </a:lnTo>
                  <a:cubicBezTo>
                    <a:pt x="18571" y="44208"/>
                    <a:pt x="20524" y="45603"/>
                    <a:pt x="22803" y="45603"/>
                  </a:cubicBezTo>
                  <a:cubicBezTo>
                    <a:pt x="25064" y="45603"/>
                    <a:pt x="27004" y="44231"/>
                    <a:pt x="27835" y="42273"/>
                  </a:cubicBezTo>
                  <a:lnTo>
                    <a:pt x="31491" y="43899"/>
                  </a:lnTo>
                  <a:lnTo>
                    <a:pt x="32963" y="40109"/>
                  </a:lnTo>
                  <a:cubicBezTo>
                    <a:pt x="33633" y="40386"/>
                    <a:pt x="34347" y="40525"/>
                    <a:pt x="35061" y="40525"/>
                  </a:cubicBezTo>
                  <a:cubicBezTo>
                    <a:pt x="36460" y="40525"/>
                    <a:pt x="37858" y="39992"/>
                    <a:pt x="38925" y="38925"/>
                  </a:cubicBezTo>
                  <a:cubicBezTo>
                    <a:pt x="40523" y="37325"/>
                    <a:pt x="40925" y="34982"/>
                    <a:pt x="40129" y="33011"/>
                  </a:cubicBezTo>
                  <a:lnTo>
                    <a:pt x="43863" y="31577"/>
                  </a:lnTo>
                  <a:lnTo>
                    <a:pt x="42227" y="27854"/>
                  </a:lnTo>
                  <a:cubicBezTo>
                    <a:pt x="44208" y="27032"/>
                    <a:pt x="45603" y="25082"/>
                    <a:pt x="45603" y="22801"/>
                  </a:cubicBezTo>
                  <a:cubicBezTo>
                    <a:pt x="45603" y="20539"/>
                    <a:pt x="44231" y="18600"/>
                    <a:pt x="42274" y="17769"/>
                  </a:cubicBezTo>
                  <a:lnTo>
                    <a:pt x="43899" y="14112"/>
                  </a:lnTo>
                  <a:lnTo>
                    <a:pt x="40111" y="12638"/>
                  </a:lnTo>
                  <a:cubicBezTo>
                    <a:pt x="40930" y="10656"/>
                    <a:pt x="40537" y="8290"/>
                    <a:pt x="38925" y="6679"/>
                  </a:cubicBezTo>
                  <a:cubicBezTo>
                    <a:pt x="37858" y="5611"/>
                    <a:pt x="36460" y="5078"/>
                    <a:pt x="35061" y="5078"/>
                  </a:cubicBezTo>
                  <a:cubicBezTo>
                    <a:pt x="34364" y="5078"/>
                    <a:pt x="33667" y="5210"/>
                    <a:pt x="33011" y="5474"/>
                  </a:cubicBezTo>
                  <a:lnTo>
                    <a:pt x="31576" y="1739"/>
                  </a:lnTo>
                  <a:lnTo>
                    <a:pt x="27854" y="3377"/>
                  </a:lnTo>
                  <a:cubicBezTo>
                    <a:pt x="27032" y="1396"/>
                    <a:pt x="25081" y="1"/>
                    <a:pt x="22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1"/>
            <p:cNvSpPr/>
            <p:nvPr/>
          </p:nvSpPr>
          <p:spPr>
            <a:xfrm>
              <a:off x="5082625" y="1786750"/>
              <a:ext cx="701475" cy="701450"/>
            </a:xfrm>
            <a:custGeom>
              <a:rect b="b" l="l" r="r" t="t"/>
              <a:pathLst>
                <a:path extrusionOk="0" h="28058" w="28059">
                  <a:moveTo>
                    <a:pt x="14029" y="1005"/>
                  </a:moveTo>
                  <a:cubicBezTo>
                    <a:pt x="21212" y="1005"/>
                    <a:pt x="27054" y="6848"/>
                    <a:pt x="27054" y="14029"/>
                  </a:cubicBezTo>
                  <a:cubicBezTo>
                    <a:pt x="27054" y="21212"/>
                    <a:pt x="21212" y="27055"/>
                    <a:pt x="14029" y="27055"/>
                  </a:cubicBezTo>
                  <a:cubicBezTo>
                    <a:pt x="6848" y="27055"/>
                    <a:pt x="1005" y="21212"/>
                    <a:pt x="1005" y="14029"/>
                  </a:cubicBezTo>
                  <a:cubicBezTo>
                    <a:pt x="1005" y="6848"/>
                    <a:pt x="6848" y="1005"/>
                    <a:pt x="14029" y="1005"/>
                  </a:cubicBezTo>
                  <a:close/>
                  <a:moveTo>
                    <a:pt x="14029" y="1"/>
                  </a:moveTo>
                  <a:cubicBezTo>
                    <a:pt x="6280" y="1"/>
                    <a:pt x="0" y="6281"/>
                    <a:pt x="0" y="14029"/>
                  </a:cubicBezTo>
                  <a:cubicBezTo>
                    <a:pt x="0" y="21777"/>
                    <a:pt x="6280" y="28058"/>
                    <a:pt x="14029" y="28058"/>
                  </a:cubicBezTo>
                  <a:cubicBezTo>
                    <a:pt x="21777" y="28058"/>
                    <a:pt x="28059" y="21777"/>
                    <a:pt x="28059" y="14029"/>
                  </a:cubicBezTo>
                  <a:cubicBezTo>
                    <a:pt x="28059" y="6281"/>
                    <a:pt x="21777" y="1"/>
                    <a:pt x="140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1"/>
            <p:cNvSpPr/>
            <p:nvPr/>
          </p:nvSpPr>
          <p:spPr>
            <a:xfrm>
              <a:off x="5028325" y="1731725"/>
              <a:ext cx="811675" cy="811800"/>
            </a:xfrm>
            <a:custGeom>
              <a:rect b="b" l="l" r="r" t="t"/>
              <a:pathLst>
                <a:path extrusionOk="0" h="32472" w="32467">
                  <a:moveTo>
                    <a:pt x="15171" y="1"/>
                  </a:moveTo>
                  <a:cubicBezTo>
                    <a:pt x="15157" y="1"/>
                    <a:pt x="15144" y="1"/>
                    <a:pt x="15130" y="2"/>
                  </a:cubicBezTo>
                  <a:cubicBezTo>
                    <a:pt x="14827" y="19"/>
                    <a:pt x="14597" y="281"/>
                    <a:pt x="14619" y="583"/>
                  </a:cubicBezTo>
                  <a:lnTo>
                    <a:pt x="14617" y="583"/>
                  </a:lnTo>
                  <a:cubicBezTo>
                    <a:pt x="14636" y="871"/>
                    <a:pt x="14877" y="1095"/>
                    <a:pt x="15166" y="1095"/>
                  </a:cubicBezTo>
                  <a:lnTo>
                    <a:pt x="15200" y="1095"/>
                  </a:lnTo>
                  <a:cubicBezTo>
                    <a:pt x="15501" y="1075"/>
                    <a:pt x="15729" y="815"/>
                    <a:pt x="15711" y="513"/>
                  </a:cubicBezTo>
                  <a:cubicBezTo>
                    <a:pt x="15694" y="225"/>
                    <a:pt x="15455" y="1"/>
                    <a:pt x="15171" y="1"/>
                  </a:cubicBezTo>
                  <a:close/>
                  <a:moveTo>
                    <a:pt x="18800" y="181"/>
                  </a:moveTo>
                  <a:cubicBezTo>
                    <a:pt x="18538" y="181"/>
                    <a:pt x="18308" y="371"/>
                    <a:pt x="18264" y="637"/>
                  </a:cubicBezTo>
                  <a:cubicBezTo>
                    <a:pt x="18212" y="937"/>
                    <a:pt x="18413" y="1220"/>
                    <a:pt x="18713" y="1271"/>
                  </a:cubicBezTo>
                  <a:lnTo>
                    <a:pt x="18713" y="1269"/>
                  </a:lnTo>
                  <a:cubicBezTo>
                    <a:pt x="18743" y="1274"/>
                    <a:pt x="18773" y="1276"/>
                    <a:pt x="18803" y="1278"/>
                  </a:cubicBezTo>
                  <a:cubicBezTo>
                    <a:pt x="19071" y="1276"/>
                    <a:pt x="19301" y="1082"/>
                    <a:pt x="19344" y="816"/>
                  </a:cubicBezTo>
                  <a:cubicBezTo>
                    <a:pt x="19393" y="519"/>
                    <a:pt x="19190" y="238"/>
                    <a:pt x="18892" y="189"/>
                  </a:cubicBezTo>
                  <a:cubicBezTo>
                    <a:pt x="18861" y="184"/>
                    <a:pt x="18830" y="181"/>
                    <a:pt x="18800" y="181"/>
                  </a:cubicBezTo>
                  <a:close/>
                  <a:moveTo>
                    <a:pt x="11581" y="656"/>
                  </a:moveTo>
                  <a:cubicBezTo>
                    <a:pt x="11527" y="656"/>
                    <a:pt x="11472" y="664"/>
                    <a:pt x="11417" y="681"/>
                  </a:cubicBezTo>
                  <a:lnTo>
                    <a:pt x="11421" y="681"/>
                  </a:lnTo>
                  <a:cubicBezTo>
                    <a:pt x="11131" y="767"/>
                    <a:pt x="10967" y="1075"/>
                    <a:pt x="11057" y="1365"/>
                  </a:cubicBezTo>
                  <a:cubicBezTo>
                    <a:pt x="11127" y="1595"/>
                    <a:pt x="11338" y="1751"/>
                    <a:pt x="11579" y="1751"/>
                  </a:cubicBezTo>
                  <a:cubicBezTo>
                    <a:pt x="11584" y="1751"/>
                    <a:pt x="11588" y="1752"/>
                    <a:pt x="11593" y="1752"/>
                  </a:cubicBezTo>
                  <a:cubicBezTo>
                    <a:pt x="11643" y="1752"/>
                    <a:pt x="11693" y="1742"/>
                    <a:pt x="11739" y="1727"/>
                  </a:cubicBezTo>
                  <a:lnTo>
                    <a:pt x="11743" y="1727"/>
                  </a:lnTo>
                  <a:cubicBezTo>
                    <a:pt x="12031" y="1638"/>
                    <a:pt x="12194" y="1331"/>
                    <a:pt x="12105" y="1043"/>
                  </a:cubicBezTo>
                  <a:cubicBezTo>
                    <a:pt x="12033" y="807"/>
                    <a:pt x="11816" y="656"/>
                    <a:pt x="11581" y="656"/>
                  </a:cubicBezTo>
                  <a:close/>
                  <a:moveTo>
                    <a:pt x="22303" y="1194"/>
                  </a:moveTo>
                  <a:cubicBezTo>
                    <a:pt x="22091" y="1194"/>
                    <a:pt x="21888" y="1319"/>
                    <a:pt x="21798" y="1529"/>
                  </a:cubicBezTo>
                  <a:cubicBezTo>
                    <a:pt x="21682" y="1808"/>
                    <a:pt x="21812" y="2130"/>
                    <a:pt x="22091" y="2249"/>
                  </a:cubicBezTo>
                  <a:lnTo>
                    <a:pt x="22092" y="2249"/>
                  </a:lnTo>
                  <a:cubicBezTo>
                    <a:pt x="22158" y="2277"/>
                    <a:pt x="22230" y="2292"/>
                    <a:pt x="22304" y="2292"/>
                  </a:cubicBezTo>
                  <a:cubicBezTo>
                    <a:pt x="22524" y="2292"/>
                    <a:pt x="22722" y="2158"/>
                    <a:pt x="22807" y="1957"/>
                  </a:cubicBezTo>
                  <a:cubicBezTo>
                    <a:pt x="22927" y="1676"/>
                    <a:pt x="22795" y="1352"/>
                    <a:pt x="22515" y="1237"/>
                  </a:cubicBezTo>
                  <a:cubicBezTo>
                    <a:pt x="22446" y="1208"/>
                    <a:pt x="22374" y="1194"/>
                    <a:pt x="22303" y="1194"/>
                  </a:cubicBezTo>
                  <a:close/>
                  <a:moveTo>
                    <a:pt x="8246" y="2125"/>
                  </a:moveTo>
                  <a:cubicBezTo>
                    <a:pt x="8152" y="2125"/>
                    <a:pt x="8057" y="2149"/>
                    <a:pt x="7970" y="2200"/>
                  </a:cubicBezTo>
                  <a:cubicBezTo>
                    <a:pt x="7708" y="2353"/>
                    <a:pt x="7619" y="2688"/>
                    <a:pt x="7772" y="2950"/>
                  </a:cubicBezTo>
                  <a:cubicBezTo>
                    <a:pt x="7871" y="3116"/>
                    <a:pt x="8049" y="3220"/>
                    <a:pt x="8242" y="3220"/>
                  </a:cubicBezTo>
                  <a:cubicBezTo>
                    <a:pt x="8243" y="3220"/>
                    <a:pt x="8245" y="3220"/>
                    <a:pt x="8247" y="3220"/>
                  </a:cubicBezTo>
                  <a:cubicBezTo>
                    <a:pt x="8345" y="3220"/>
                    <a:pt x="8441" y="3193"/>
                    <a:pt x="8526" y="3142"/>
                  </a:cubicBezTo>
                  <a:cubicBezTo>
                    <a:pt x="8784" y="2990"/>
                    <a:pt x="8871" y="2654"/>
                    <a:pt x="8718" y="2394"/>
                  </a:cubicBezTo>
                  <a:cubicBezTo>
                    <a:pt x="8616" y="2221"/>
                    <a:pt x="8434" y="2125"/>
                    <a:pt x="8246" y="2125"/>
                  </a:cubicBezTo>
                  <a:close/>
                  <a:moveTo>
                    <a:pt x="25476" y="2992"/>
                  </a:moveTo>
                  <a:cubicBezTo>
                    <a:pt x="25306" y="2992"/>
                    <a:pt x="25139" y="3069"/>
                    <a:pt x="25031" y="3216"/>
                  </a:cubicBezTo>
                  <a:cubicBezTo>
                    <a:pt x="24854" y="3461"/>
                    <a:pt x="24906" y="3804"/>
                    <a:pt x="25148" y="3983"/>
                  </a:cubicBezTo>
                  <a:lnTo>
                    <a:pt x="25150" y="3983"/>
                  </a:lnTo>
                  <a:cubicBezTo>
                    <a:pt x="25244" y="4051"/>
                    <a:pt x="25357" y="4088"/>
                    <a:pt x="25474" y="4088"/>
                  </a:cubicBezTo>
                  <a:cubicBezTo>
                    <a:pt x="25649" y="4088"/>
                    <a:pt x="25813" y="4004"/>
                    <a:pt x="25915" y="3862"/>
                  </a:cubicBezTo>
                  <a:cubicBezTo>
                    <a:pt x="26094" y="3617"/>
                    <a:pt x="26041" y="3276"/>
                    <a:pt x="25798" y="3095"/>
                  </a:cubicBezTo>
                  <a:cubicBezTo>
                    <a:pt x="25701" y="3025"/>
                    <a:pt x="25588" y="2992"/>
                    <a:pt x="25476" y="2992"/>
                  </a:cubicBezTo>
                  <a:close/>
                  <a:moveTo>
                    <a:pt x="5338" y="4321"/>
                  </a:moveTo>
                  <a:cubicBezTo>
                    <a:pt x="5202" y="4321"/>
                    <a:pt x="5066" y="4372"/>
                    <a:pt x="4960" y="4473"/>
                  </a:cubicBezTo>
                  <a:cubicBezTo>
                    <a:pt x="4739" y="4682"/>
                    <a:pt x="4734" y="5031"/>
                    <a:pt x="4945" y="5248"/>
                  </a:cubicBezTo>
                  <a:lnTo>
                    <a:pt x="4947" y="5248"/>
                  </a:lnTo>
                  <a:cubicBezTo>
                    <a:pt x="5048" y="5357"/>
                    <a:pt x="5190" y="5419"/>
                    <a:pt x="5340" y="5419"/>
                  </a:cubicBezTo>
                  <a:cubicBezTo>
                    <a:pt x="5482" y="5419"/>
                    <a:pt x="5618" y="5364"/>
                    <a:pt x="5719" y="5266"/>
                  </a:cubicBezTo>
                  <a:cubicBezTo>
                    <a:pt x="5940" y="5057"/>
                    <a:pt x="5945" y="4709"/>
                    <a:pt x="5734" y="4492"/>
                  </a:cubicBezTo>
                  <a:cubicBezTo>
                    <a:pt x="5627" y="4378"/>
                    <a:pt x="5482" y="4321"/>
                    <a:pt x="5338" y="4321"/>
                  </a:cubicBezTo>
                  <a:close/>
                  <a:moveTo>
                    <a:pt x="28148" y="5469"/>
                  </a:moveTo>
                  <a:cubicBezTo>
                    <a:pt x="28021" y="5469"/>
                    <a:pt x="27894" y="5513"/>
                    <a:pt x="27790" y="5602"/>
                  </a:cubicBezTo>
                  <a:cubicBezTo>
                    <a:pt x="27560" y="5798"/>
                    <a:pt x="27534" y="6143"/>
                    <a:pt x="27732" y="6373"/>
                  </a:cubicBezTo>
                  <a:cubicBezTo>
                    <a:pt x="27834" y="6494"/>
                    <a:pt x="27984" y="6565"/>
                    <a:pt x="28142" y="6565"/>
                  </a:cubicBezTo>
                  <a:cubicBezTo>
                    <a:pt x="28144" y="6565"/>
                    <a:pt x="28146" y="6565"/>
                    <a:pt x="28148" y="6565"/>
                  </a:cubicBezTo>
                  <a:cubicBezTo>
                    <a:pt x="28278" y="6565"/>
                    <a:pt x="28403" y="6518"/>
                    <a:pt x="28503" y="6435"/>
                  </a:cubicBezTo>
                  <a:cubicBezTo>
                    <a:pt x="28731" y="6237"/>
                    <a:pt x="28759" y="5892"/>
                    <a:pt x="28565" y="5660"/>
                  </a:cubicBezTo>
                  <a:cubicBezTo>
                    <a:pt x="28456" y="5534"/>
                    <a:pt x="28302" y="5469"/>
                    <a:pt x="28148" y="5469"/>
                  </a:cubicBezTo>
                  <a:close/>
                  <a:moveTo>
                    <a:pt x="3014" y="7127"/>
                  </a:moveTo>
                  <a:cubicBezTo>
                    <a:pt x="2835" y="7127"/>
                    <a:pt x="2659" y="7215"/>
                    <a:pt x="2553" y="7377"/>
                  </a:cubicBezTo>
                  <a:lnTo>
                    <a:pt x="2557" y="7377"/>
                  </a:lnTo>
                  <a:cubicBezTo>
                    <a:pt x="2389" y="7628"/>
                    <a:pt x="2461" y="7967"/>
                    <a:pt x="2713" y="8133"/>
                  </a:cubicBezTo>
                  <a:cubicBezTo>
                    <a:pt x="2799" y="8190"/>
                    <a:pt x="2901" y="8220"/>
                    <a:pt x="3003" y="8220"/>
                  </a:cubicBezTo>
                  <a:cubicBezTo>
                    <a:pt x="3007" y="8220"/>
                    <a:pt x="3010" y="8220"/>
                    <a:pt x="3013" y="8220"/>
                  </a:cubicBezTo>
                  <a:cubicBezTo>
                    <a:pt x="3197" y="8220"/>
                    <a:pt x="3371" y="8127"/>
                    <a:pt x="3473" y="7973"/>
                  </a:cubicBezTo>
                  <a:cubicBezTo>
                    <a:pt x="3639" y="7718"/>
                    <a:pt x="3567" y="7379"/>
                    <a:pt x="3312" y="7215"/>
                  </a:cubicBezTo>
                  <a:cubicBezTo>
                    <a:pt x="3220" y="7156"/>
                    <a:pt x="3117" y="7127"/>
                    <a:pt x="3014" y="7127"/>
                  </a:cubicBezTo>
                  <a:close/>
                  <a:moveTo>
                    <a:pt x="30181" y="8492"/>
                  </a:moveTo>
                  <a:cubicBezTo>
                    <a:pt x="30096" y="8492"/>
                    <a:pt x="30011" y="8512"/>
                    <a:pt x="29931" y="8553"/>
                  </a:cubicBezTo>
                  <a:cubicBezTo>
                    <a:pt x="29660" y="8691"/>
                    <a:pt x="29554" y="9021"/>
                    <a:pt x="29694" y="9290"/>
                  </a:cubicBezTo>
                  <a:cubicBezTo>
                    <a:pt x="29785" y="9472"/>
                    <a:pt x="29972" y="9586"/>
                    <a:pt x="30175" y="9586"/>
                  </a:cubicBezTo>
                  <a:cubicBezTo>
                    <a:pt x="30177" y="9586"/>
                    <a:pt x="30178" y="9586"/>
                    <a:pt x="30180" y="9586"/>
                  </a:cubicBezTo>
                  <a:cubicBezTo>
                    <a:pt x="30183" y="9586"/>
                    <a:pt x="30187" y="9586"/>
                    <a:pt x="30190" y="9586"/>
                  </a:cubicBezTo>
                  <a:cubicBezTo>
                    <a:pt x="30273" y="9586"/>
                    <a:pt x="30356" y="9564"/>
                    <a:pt x="30431" y="9524"/>
                  </a:cubicBezTo>
                  <a:cubicBezTo>
                    <a:pt x="30702" y="9387"/>
                    <a:pt x="30808" y="9057"/>
                    <a:pt x="30668" y="8787"/>
                  </a:cubicBezTo>
                  <a:lnTo>
                    <a:pt x="30664" y="8787"/>
                  </a:lnTo>
                  <a:cubicBezTo>
                    <a:pt x="30568" y="8600"/>
                    <a:pt x="30377" y="8492"/>
                    <a:pt x="30181" y="8492"/>
                  </a:cubicBezTo>
                  <a:close/>
                  <a:moveTo>
                    <a:pt x="1397" y="10391"/>
                  </a:moveTo>
                  <a:cubicBezTo>
                    <a:pt x="1171" y="10391"/>
                    <a:pt x="959" y="10531"/>
                    <a:pt x="879" y="10755"/>
                  </a:cubicBezTo>
                  <a:cubicBezTo>
                    <a:pt x="779" y="11041"/>
                    <a:pt x="928" y="11354"/>
                    <a:pt x="1213" y="11458"/>
                  </a:cubicBezTo>
                  <a:cubicBezTo>
                    <a:pt x="1267" y="11475"/>
                    <a:pt x="1324" y="11486"/>
                    <a:pt x="1382" y="11486"/>
                  </a:cubicBezTo>
                  <a:cubicBezTo>
                    <a:pt x="1387" y="11486"/>
                    <a:pt x="1391" y="11486"/>
                    <a:pt x="1396" y="11486"/>
                  </a:cubicBezTo>
                  <a:cubicBezTo>
                    <a:pt x="1627" y="11486"/>
                    <a:pt x="1835" y="11343"/>
                    <a:pt x="1914" y="11124"/>
                  </a:cubicBezTo>
                  <a:cubicBezTo>
                    <a:pt x="2016" y="10840"/>
                    <a:pt x="1867" y="10525"/>
                    <a:pt x="1582" y="10423"/>
                  </a:cubicBezTo>
                  <a:cubicBezTo>
                    <a:pt x="1521" y="10401"/>
                    <a:pt x="1459" y="10391"/>
                    <a:pt x="1397" y="10391"/>
                  </a:cubicBezTo>
                  <a:close/>
                  <a:moveTo>
                    <a:pt x="31454" y="11901"/>
                  </a:moveTo>
                  <a:cubicBezTo>
                    <a:pt x="31413" y="11901"/>
                    <a:pt x="31370" y="11906"/>
                    <a:pt x="31328" y="11916"/>
                  </a:cubicBezTo>
                  <a:cubicBezTo>
                    <a:pt x="31034" y="11989"/>
                    <a:pt x="30855" y="12287"/>
                    <a:pt x="30928" y="12581"/>
                  </a:cubicBezTo>
                  <a:cubicBezTo>
                    <a:pt x="30990" y="12826"/>
                    <a:pt x="31209" y="12996"/>
                    <a:pt x="31460" y="12996"/>
                  </a:cubicBezTo>
                  <a:cubicBezTo>
                    <a:pt x="31466" y="12996"/>
                    <a:pt x="31471" y="12996"/>
                    <a:pt x="31477" y="12996"/>
                  </a:cubicBezTo>
                  <a:cubicBezTo>
                    <a:pt x="31516" y="12996"/>
                    <a:pt x="31554" y="12991"/>
                    <a:pt x="31592" y="12983"/>
                  </a:cubicBezTo>
                  <a:cubicBezTo>
                    <a:pt x="31884" y="12907"/>
                    <a:pt x="32063" y="12611"/>
                    <a:pt x="31989" y="12317"/>
                  </a:cubicBezTo>
                  <a:cubicBezTo>
                    <a:pt x="31926" y="12067"/>
                    <a:pt x="31702" y="11901"/>
                    <a:pt x="31454" y="11901"/>
                  </a:cubicBezTo>
                  <a:close/>
                  <a:moveTo>
                    <a:pt x="575" y="13944"/>
                  </a:moveTo>
                  <a:cubicBezTo>
                    <a:pt x="300" y="13944"/>
                    <a:pt x="65" y="14151"/>
                    <a:pt x="37" y="14430"/>
                  </a:cubicBezTo>
                  <a:cubicBezTo>
                    <a:pt x="1" y="14732"/>
                    <a:pt x="218" y="15003"/>
                    <a:pt x="519" y="15037"/>
                  </a:cubicBezTo>
                  <a:cubicBezTo>
                    <a:pt x="533" y="15038"/>
                    <a:pt x="546" y="15040"/>
                    <a:pt x="560" y="15040"/>
                  </a:cubicBezTo>
                  <a:cubicBezTo>
                    <a:pt x="566" y="15040"/>
                    <a:pt x="572" y="15040"/>
                    <a:pt x="578" y="15039"/>
                  </a:cubicBezTo>
                  <a:cubicBezTo>
                    <a:pt x="857" y="15039"/>
                    <a:pt x="1092" y="14828"/>
                    <a:pt x="1124" y="14551"/>
                  </a:cubicBezTo>
                  <a:cubicBezTo>
                    <a:pt x="1156" y="14249"/>
                    <a:pt x="940" y="13980"/>
                    <a:pt x="640" y="13948"/>
                  </a:cubicBezTo>
                  <a:cubicBezTo>
                    <a:pt x="618" y="13945"/>
                    <a:pt x="596" y="13944"/>
                    <a:pt x="575" y="13944"/>
                  </a:cubicBezTo>
                  <a:close/>
                  <a:moveTo>
                    <a:pt x="31914" y="15514"/>
                  </a:moveTo>
                  <a:cubicBezTo>
                    <a:pt x="31913" y="15514"/>
                    <a:pt x="31911" y="15514"/>
                    <a:pt x="31910" y="15514"/>
                  </a:cubicBezTo>
                  <a:cubicBezTo>
                    <a:pt x="31607" y="15518"/>
                    <a:pt x="31366" y="15766"/>
                    <a:pt x="31369" y="16070"/>
                  </a:cubicBezTo>
                  <a:cubicBezTo>
                    <a:pt x="31369" y="16098"/>
                    <a:pt x="31371" y="16126"/>
                    <a:pt x="31377" y="16155"/>
                  </a:cubicBezTo>
                  <a:cubicBezTo>
                    <a:pt x="31373" y="16179"/>
                    <a:pt x="31371" y="16206"/>
                    <a:pt x="31369" y="16230"/>
                  </a:cubicBezTo>
                  <a:cubicBezTo>
                    <a:pt x="31369" y="16534"/>
                    <a:pt x="31614" y="16779"/>
                    <a:pt x="31918" y="16779"/>
                  </a:cubicBezTo>
                  <a:cubicBezTo>
                    <a:pt x="32221" y="16779"/>
                    <a:pt x="32466" y="16534"/>
                    <a:pt x="32466" y="16230"/>
                  </a:cubicBezTo>
                  <a:cubicBezTo>
                    <a:pt x="32464" y="16202"/>
                    <a:pt x="32462" y="16172"/>
                    <a:pt x="32459" y="16143"/>
                  </a:cubicBezTo>
                  <a:cubicBezTo>
                    <a:pt x="32462" y="16115"/>
                    <a:pt x="32466" y="16087"/>
                    <a:pt x="32466" y="16059"/>
                  </a:cubicBezTo>
                  <a:cubicBezTo>
                    <a:pt x="32463" y="15756"/>
                    <a:pt x="32216" y="15514"/>
                    <a:pt x="31914" y="15514"/>
                  </a:cubicBezTo>
                  <a:close/>
                  <a:moveTo>
                    <a:pt x="598" y="17585"/>
                  </a:moveTo>
                  <a:cubicBezTo>
                    <a:pt x="576" y="17585"/>
                    <a:pt x="554" y="17586"/>
                    <a:pt x="532" y="17589"/>
                  </a:cubicBezTo>
                  <a:cubicBezTo>
                    <a:pt x="233" y="17625"/>
                    <a:pt x="18" y="17898"/>
                    <a:pt x="54" y="18200"/>
                  </a:cubicBezTo>
                  <a:cubicBezTo>
                    <a:pt x="88" y="18475"/>
                    <a:pt x="321" y="18682"/>
                    <a:pt x="598" y="18682"/>
                  </a:cubicBezTo>
                  <a:cubicBezTo>
                    <a:pt x="621" y="18682"/>
                    <a:pt x="642" y="18680"/>
                    <a:pt x="664" y="18678"/>
                  </a:cubicBezTo>
                  <a:cubicBezTo>
                    <a:pt x="964" y="18639"/>
                    <a:pt x="1177" y="18367"/>
                    <a:pt x="1143" y="18068"/>
                  </a:cubicBezTo>
                  <a:cubicBezTo>
                    <a:pt x="1108" y="17790"/>
                    <a:pt x="872" y="17585"/>
                    <a:pt x="598" y="17585"/>
                  </a:cubicBezTo>
                  <a:close/>
                  <a:moveTo>
                    <a:pt x="31493" y="19301"/>
                  </a:moveTo>
                  <a:cubicBezTo>
                    <a:pt x="31246" y="19301"/>
                    <a:pt x="31022" y="19471"/>
                    <a:pt x="30964" y="19723"/>
                  </a:cubicBezTo>
                  <a:cubicBezTo>
                    <a:pt x="30894" y="20019"/>
                    <a:pt x="31077" y="20314"/>
                    <a:pt x="31373" y="20384"/>
                  </a:cubicBezTo>
                  <a:cubicBezTo>
                    <a:pt x="31415" y="20394"/>
                    <a:pt x="31456" y="20397"/>
                    <a:pt x="31497" y="20399"/>
                  </a:cubicBezTo>
                  <a:cubicBezTo>
                    <a:pt x="31752" y="20397"/>
                    <a:pt x="31972" y="20222"/>
                    <a:pt x="32031" y="19975"/>
                  </a:cubicBezTo>
                  <a:cubicBezTo>
                    <a:pt x="32101" y="19681"/>
                    <a:pt x="31920" y="19387"/>
                    <a:pt x="31626" y="19317"/>
                  </a:cubicBezTo>
                  <a:cubicBezTo>
                    <a:pt x="31581" y="19306"/>
                    <a:pt x="31537" y="19301"/>
                    <a:pt x="31493" y="19301"/>
                  </a:cubicBezTo>
                  <a:close/>
                  <a:moveTo>
                    <a:pt x="1454" y="21128"/>
                  </a:moveTo>
                  <a:cubicBezTo>
                    <a:pt x="1390" y="21128"/>
                    <a:pt x="1326" y="21139"/>
                    <a:pt x="1264" y="21163"/>
                  </a:cubicBezTo>
                  <a:cubicBezTo>
                    <a:pt x="979" y="21268"/>
                    <a:pt x="834" y="21583"/>
                    <a:pt x="938" y="21868"/>
                  </a:cubicBezTo>
                  <a:cubicBezTo>
                    <a:pt x="1019" y="22082"/>
                    <a:pt x="1224" y="22224"/>
                    <a:pt x="1454" y="22226"/>
                  </a:cubicBezTo>
                  <a:cubicBezTo>
                    <a:pt x="1518" y="22226"/>
                    <a:pt x="1582" y="22214"/>
                    <a:pt x="1644" y="22194"/>
                  </a:cubicBezTo>
                  <a:cubicBezTo>
                    <a:pt x="1927" y="22086"/>
                    <a:pt x="2070" y="21773"/>
                    <a:pt x="1969" y="21489"/>
                  </a:cubicBezTo>
                  <a:cubicBezTo>
                    <a:pt x="1888" y="21267"/>
                    <a:pt x="1677" y="21128"/>
                    <a:pt x="1454" y="21128"/>
                  </a:cubicBezTo>
                  <a:close/>
                  <a:moveTo>
                    <a:pt x="30256" y="22727"/>
                  </a:moveTo>
                  <a:cubicBezTo>
                    <a:pt x="30055" y="22727"/>
                    <a:pt x="29862" y="22838"/>
                    <a:pt x="29765" y="23030"/>
                  </a:cubicBezTo>
                  <a:cubicBezTo>
                    <a:pt x="29630" y="23298"/>
                    <a:pt x="29737" y="23628"/>
                    <a:pt x="30007" y="23764"/>
                  </a:cubicBezTo>
                  <a:cubicBezTo>
                    <a:pt x="30084" y="23801"/>
                    <a:pt x="30167" y="23822"/>
                    <a:pt x="30252" y="23822"/>
                  </a:cubicBezTo>
                  <a:cubicBezTo>
                    <a:pt x="30459" y="23822"/>
                    <a:pt x="30649" y="23707"/>
                    <a:pt x="30745" y="23522"/>
                  </a:cubicBezTo>
                  <a:cubicBezTo>
                    <a:pt x="30881" y="23251"/>
                    <a:pt x="30772" y="22921"/>
                    <a:pt x="30500" y="22785"/>
                  </a:cubicBezTo>
                  <a:cubicBezTo>
                    <a:pt x="30422" y="22746"/>
                    <a:pt x="30338" y="22727"/>
                    <a:pt x="30256" y="22727"/>
                  </a:cubicBezTo>
                  <a:close/>
                  <a:moveTo>
                    <a:pt x="3104" y="24377"/>
                  </a:moveTo>
                  <a:cubicBezTo>
                    <a:pt x="3000" y="24377"/>
                    <a:pt x="2895" y="24406"/>
                    <a:pt x="2802" y="24469"/>
                  </a:cubicBezTo>
                  <a:cubicBezTo>
                    <a:pt x="2549" y="24634"/>
                    <a:pt x="2479" y="24976"/>
                    <a:pt x="2647" y="25228"/>
                  </a:cubicBezTo>
                  <a:lnTo>
                    <a:pt x="2649" y="25228"/>
                  </a:lnTo>
                  <a:cubicBezTo>
                    <a:pt x="2751" y="25379"/>
                    <a:pt x="2920" y="25471"/>
                    <a:pt x="3103" y="25473"/>
                  </a:cubicBezTo>
                  <a:cubicBezTo>
                    <a:pt x="3213" y="25473"/>
                    <a:pt x="3318" y="25441"/>
                    <a:pt x="3407" y="25381"/>
                  </a:cubicBezTo>
                  <a:cubicBezTo>
                    <a:pt x="3659" y="25213"/>
                    <a:pt x="3729" y="24874"/>
                    <a:pt x="3561" y="24621"/>
                  </a:cubicBezTo>
                  <a:cubicBezTo>
                    <a:pt x="3456" y="24462"/>
                    <a:pt x="3282" y="24377"/>
                    <a:pt x="3104" y="24377"/>
                  </a:cubicBezTo>
                  <a:close/>
                  <a:moveTo>
                    <a:pt x="28252" y="25772"/>
                  </a:moveTo>
                  <a:cubicBezTo>
                    <a:pt x="28095" y="25772"/>
                    <a:pt x="27938" y="25839"/>
                    <a:pt x="27830" y="25969"/>
                  </a:cubicBezTo>
                  <a:lnTo>
                    <a:pt x="27833" y="25969"/>
                  </a:lnTo>
                  <a:cubicBezTo>
                    <a:pt x="27637" y="26201"/>
                    <a:pt x="27668" y="26546"/>
                    <a:pt x="27899" y="26740"/>
                  </a:cubicBezTo>
                  <a:cubicBezTo>
                    <a:pt x="27997" y="26823"/>
                    <a:pt x="28122" y="26866"/>
                    <a:pt x="28250" y="26868"/>
                  </a:cubicBezTo>
                  <a:cubicBezTo>
                    <a:pt x="28252" y="26868"/>
                    <a:pt x="28254" y="26868"/>
                    <a:pt x="28256" y="26868"/>
                  </a:cubicBezTo>
                  <a:cubicBezTo>
                    <a:pt x="28416" y="26868"/>
                    <a:pt x="28568" y="26795"/>
                    <a:pt x="28670" y="26670"/>
                  </a:cubicBezTo>
                  <a:cubicBezTo>
                    <a:pt x="28864" y="26440"/>
                    <a:pt x="28836" y="26093"/>
                    <a:pt x="28604" y="25899"/>
                  </a:cubicBezTo>
                  <a:cubicBezTo>
                    <a:pt x="28501" y="25814"/>
                    <a:pt x="28377" y="25772"/>
                    <a:pt x="28252" y="25772"/>
                  </a:cubicBezTo>
                  <a:close/>
                  <a:moveTo>
                    <a:pt x="5458" y="27158"/>
                  </a:moveTo>
                  <a:cubicBezTo>
                    <a:pt x="5312" y="27158"/>
                    <a:pt x="5166" y="27215"/>
                    <a:pt x="5058" y="27330"/>
                  </a:cubicBezTo>
                  <a:cubicBezTo>
                    <a:pt x="4852" y="27552"/>
                    <a:pt x="4864" y="27899"/>
                    <a:pt x="5084" y="28106"/>
                  </a:cubicBezTo>
                  <a:cubicBezTo>
                    <a:pt x="5186" y="28200"/>
                    <a:pt x="5320" y="28253"/>
                    <a:pt x="5459" y="28253"/>
                  </a:cubicBezTo>
                  <a:cubicBezTo>
                    <a:pt x="5610" y="28253"/>
                    <a:pt x="5755" y="28191"/>
                    <a:pt x="5859" y="28082"/>
                  </a:cubicBezTo>
                  <a:cubicBezTo>
                    <a:pt x="6066" y="27861"/>
                    <a:pt x="6055" y="27512"/>
                    <a:pt x="5832" y="27307"/>
                  </a:cubicBezTo>
                  <a:lnTo>
                    <a:pt x="5832" y="27303"/>
                  </a:lnTo>
                  <a:cubicBezTo>
                    <a:pt x="5726" y="27206"/>
                    <a:pt x="5592" y="27158"/>
                    <a:pt x="5458" y="27158"/>
                  </a:cubicBezTo>
                  <a:close/>
                  <a:moveTo>
                    <a:pt x="25602" y="28276"/>
                  </a:moveTo>
                  <a:cubicBezTo>
                    <a:pt x="25488" y="28276"/>
                    <a:pt x="25374" y="28311"/>
                    <a:pt x="25276" y="28383"/>
                  </a:cubicBezTo>
                  <a:cubicBezTo>
                    <a:pt x="25035" y="28566"/>
                    <a:pt x="24986" y="28909"/>
                    <a:pt x="25167" y="29150"/>
                  </a:cubicBezTo>
                  <a:cubicBezTo>
                    <a:pt x="25267" y="29288"/>
                    <a:pt x="25429" y="29371"/>
                    <a:pt x="25598" y="29371"/>
                  </a:cubicBezTo>
                  <a:cubicBezTo>
                    <a:pt x="25600" y="29371"/>
                    <a:pt x="25602" y="29371"/>
                    <a:pt x="25604" y="29371"/>
                  </a:cubicBezTo>
                  <a:cubicBezTo>
                    <a:pt x="25723" y="29371"/>
                    <a:pt x="25837" y="29333"/>
                    <a:pt x="25934" y="29265"/>
                  </a:cubicBezTo>
                  <a:cubicBezTo>
                    <a:pt x="26175" y="29082"/>
                    <a:pt x="26224" y="28739"/>
                    <a:pt x="26043" y="28496"/>
                  </a:cubicBezTo>
                  <a:cubicBezTo>
                    <a:pt x="25935" y="28352"/>
                    <a:pt x="25769" y="28276"/>
                    <a:pt x="25602" y="28276"/>
                  </a:cubicBezTo>
                  <a:close/>
                  <a:moveTo>
                    <a:pt x="8390" y="29324"/>
                  </a:moveTo>
                  <a:cubicBezTo>
                    <a:pt x="8200" y="29324"/>
                    <a:pt x="8016" y="29423"/>
                    <a:pt x="7915" y="29601"/>
                  </a:cubicBezTo>
                  <a:cubicBezTo>
                    <a:pt x="7762" y="29863"/>
                    <a:pt x="7853" y="30198"/>
                    <a:pt x="8115" y="30349"/>
                  </a:cubicBezTo>
                  <a:lnTo>
                    <a:pt x="8117" y="30349"/>
                  </a:lnTo>
                  <a:cubicBezTo>
                    <a:pt x="8198" y="30394"/>
                    <a:pt x="8292" y="30419"/>
                    <a:pt x="8386" y="30419"/>
                  </a:cubicBezTo>
                  <a:cubicBezTo>
                    <a:pt x="8582" y="30419"/>
                    <a:pt x="8765" y="30315"/>
                    <a:pt x="8865" y="30145"/>
                  </a:cubicBezTo>
                  <a:cubicBezTo>
                    <a:pt x="9014" y="29882"/>
                    <a:pt x="8923" y="29548"/>
                    <a:pt x="8663" y="29395"/>
                  </a:cubicBezTo>
                  <a:lnTo>
                    <a:pt x="8660" y="29395"/>
                  </a:lnTo>
                  <a:cubicBezTo>
                    <a:pt x="8574" y="29347"/>
                    <a:pt x="8481" y="29324"/>
                    <a:pt x="8390" y="29324"/>
                  </a:cubicBezTo>
                  <a:close/>
                  <a:moveTo>
                    <a:pt x="22455" y="30105"/>
                  </a:moveTo>
                  <a:cubicBezTo>
                    <a:pt x="22382" y="30105"/>
                    <a:pt x="22308" y="30120"/>
                    <a:pt x="22238" y="30151"/>
                  </a:cubicBezTo>
                  <a:cubicBezTo>
                    <a:pt x="21960" y="30272"/>
                    <a:pt x="21832" y="30594"/>
                    <a:pt x="21953" y="30871"/>
                  </a:cubicBezTo>
                  <a:cubicBezTo>
                    <a:pt x="22040" y="31071"/>
                    <a:pt x="22238" y="31201"/>
                    <a:pt x="22456" y="31201"/>
                  </a:cubicBezTo>
                  <a:cubicBezTo>
                    <a:pt x="22530" y="31201"/>
                    <a:pt x="22603" y="31186"/>
                    <a:pt x="22671" y="31156"/>
                  </a:cubicBezTo>
                  <a:cubicBezTo>
                    <a:pt x="22950" y="31035"/>
                    <a:pt x="23076" y="30711"/>
                    <a:pt x="22958" y="30434"/>
                  </a:cubicBezTo>
                  <a:cubicBezTo>
                    <a:pt x="22868" y="30228"/>
                    <a:pt x="22666" y="30105"/>
                    <a:pt x="22455" y="30105"/>
                  </a:cubicBezTo>
                  <a:close/>
                  <a:moveTo>
                    <a:pt x="11740" y="30756"/>
                  </a:moveTo>
                  <a:cubicBezTo>
                    <a:pt x="11504" y="30756"/>
                    <a:pt x="11285" y="30910"/>
                    <a:pt x="11213" y="31148"/>
                  </a:cubicBezTo>
                  <a:cubicBezTo>
                    <a:pt x="11129" y="31440"/>
                    <a:pt x="11295" y="31746"/>
                    <a:pt x="11587" y="31832"/>
                  </a:cubicBezTo>
                  <a:cubicBezTo>
                    <a:pt x="11636" y="31846"/>
                    <a:pt x="11688" y="31853"/>
                    <a:pt x="11739" y="31853"/>
                  </a:cubicBezTo>
                  <a:cubicBezTo>
                    <a:pt x="11741" y="31853"/>
                    <a:pt x="11742" y="31853"/>
                    <a:pt x="11744" y="31853"/>
                  </a:cubicBezTo>
                  <a:cubicBezTo>
                    <a:pt x="11985" y="31853"/>
                    <a:pt x="12198" y="31692"/>
                    <a:pt x="12265" y="31459"/>
                  </a:cubicBezTo>
                  <a:cubicBezTo>
                    <a:pt x="12350" y="31169"/>
                    <a:pt x="12184" y="30865"/>
                    <a:pt x="11896" y="30779"/>
                  </a:cubicBezTo>
                  <a:cubicBezTo>
                    <a:pt x="11844" y="30764"/>
                    <a:pt x="11792" y="30756"/>
                    <a:pt x="11740" y="30756"/>
                  </a:cubicBezTo>
                  <a:close/>
                  <a:moveTo>
                    <a:pt x="18969" y="31155"/>
                  </a:moveTo>
                  <a:cubicBezTo>
                    <a:pt x="18937" y="31155"/>
                    <a:pt x="18905" y="31158"/>
                    <a:pt x="18873" y="31163"/>
                  </a:cubicBezTo>
                  <a:cubicBezTo>
                    <a:pt x="18575" y="31216"/>
                    <a:pt x="18376" y="31501"/>
                    <a:pt x="18428" y="31798"/>
                  </a:cubicBezTo>
                  <a:cubicBezTo>
                    <a:pt x="18474" y="32060"/>
                    <a:pt x="18700" y="32251"/>
                    <a:pt x="18964" y="32253"/>
                  </a:cubicBezTo>
                  <a:cubicBezTo>
                    <a:pt x="18998" y="32251"/>
                    <a:pt x="19030" y="32249"/>
                    <a:pt x="19064" y="32245"/>
                  </a:cubicBezTo>
                  <a:cubicBezTo>
                    <a:pt x="19361" y="32192"/>
                    <a:pt x="19559" y="31906"/>
                    <a:pt x="19505" y="31608"/>
                  </a:cubicBezTo>
                  <a:cubicBezTo>
                    <a:pt x="19459" y="31342"/>
                    <a:pt x="19229" y="31155"/>
                    <a:pt x="18969" y="31155"/>
                  </a:cubicBezTo>
                  <a:close/>
                  <a:moveTo>
                    <a:pt x="15332" y="31376"/>
                  </a:moveTo>
                  <a:cubicBezTo>
                    <a:pt x="15043" y="31376"/>
                    <a:pt x="14800" y="31601"/>
                    <a:pt x="14783" y="31895"/>
                  </a:cubicBezTo>
                  <a:cubicBezTo>
                    <a:pt x="14768" y="32196"/>
                    <a:pt x="14998" y="32454"/>
                    <a:pt x="15302" y="32471"/>
                  </a:cubicBezTo>
                  <a:lnTo>
                    <a:pt x="15330" y="32471"/>
                  </a:lnTo>
                  <a:cubicBezTo>
                    <a:pt x="15622" y="32469"/>
                    <a:pt x="15861" y="32243"/>
                    <a:pt x="15878" y="31953"/>
                  </a:cubicBezTo>
                  <a:cubicBezTo>
                    <a:pt x="15895" y="31650"/>
                    <a:pt x="15663" y="31391"/>
                    <a:pt x="15360" y="31376"/>
                  </a:cubicBezTo>
                  <a:cubicBezTo>
                    <a:pt x="15351" y="31376"/>
                    <a:pt x="15341" y="31376"/>
                    <a:pt x="15332" y="313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a:off x="5255075" y="1516150"/>
              <a:ext cx="48000" cy="48000"/>
            </a:xfrm>
            <a:custGeom>
              <a:rect b="b" l="l" r="r" t="t"/>
              <a:pathLst>
                <a:path extrusionOk="0" h="1920"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a:off x="5560025" y="1516150"/>
              <a:ext cx="49875" cy="47975"/>
            </a:xfrm>
            <a:custGeom>
              <a:rect b="b" l="l" r="r" t="t"/>
              <a:pathLst>
                <a:path extrusionOk="0" h="1919" w="1995">
                  <a:moveTo>
                    <a:pt x="1036" y="0"/>
                  </a:moveTo>
                  <a:cubicBezTo>
                    <a:pt x="647" y="0"/>
                    <a:pt x="299" y="234"/>
                    <a:pt x="150" y="592"/>
                  </a:cubicBezTo>
                  <a:cubicBezTo>
                    <a:pt x="1" y="950"/>
                    <a:pt x="82" y="1363"/>
                    <a:pt x="357" y="1638"/>
                  </a:cubicBezTo>
                  <a:cubicBezTo>
                    <a:pt x="541" y="1821"/>
                    <a:pt x="787" y="1919"/>
                    <a:pt x="1037" y="1919"/>
                  </a:cubicBezTo>
                  <a:cubicBezTo>
                    <a:pt x="1160" y="1919"/>
                    <a:pt x="1285" y="1895"/>
                    <a:pt x="1403" y="1846"/>
                  </a:cubicBezTo>
                  <a:cubicBezTo>
                    <a:pt x="1761" y="1697"/>
                    <a:pt x="1995" y="1348"/>
                    <a:pt x="1995" y="960"/>
                  </a:cubicBezTo>
                  <a:cubicBezTo>
                    <a:pt x="1995" y="430"/>
                    <a:pt x="1565" y="0"/>
                    <a:pt x="1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a:off x="5255075" y="2709400"/>
              <a:ext cx="48000" cy="48000"/>
            </a:xfrm>
            <a:custGeom>
              <a:rect b="b" l="l" r="r" t="t"/>
              <a:pathLst>
                <a:path extrusionOk="0" h="1920" w="1920">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1"/>
            <p:cNvSpPr/>
            <p:nvPr/>
          </p:nvSpPr>
          <p:spPr>
            <a:xfrm>
              <a:off x="5560025" y="2709400"/>
              <a:ext cx="49875" cy="48000"/>
            </a:xfrm>
            <a:custGeom>
              <a:rect b="b" l="l" r="r" t="t"/>
              <a:pathLst>
                <a:path extrusionOk="0" h="1920" w="1995">
                  <a:moveTo>
                    <a:pt x="1036" y="1"/>
                  </a:moveTo>
                  <a:cubicBezTo>
                    <a:pt x="647" y="1"/>
                    <a:pt x="297" y="234"/>
                    <a:pt x="150" y="592"/>
                  </a:cubicBezTo>
                  <a:cubicBezTo>
                    <a:pt x="1" y="951"/>
                    <a:pt x="82" y="1363"/>
                    <a:pt x="357" y="1638"/>
                  </a:cubicBezTo>
                  <a:cubicBezTo>
                    <a:pt x="541" y="1822"/>
                    <a:pt x="786" y="1919"/>
                    <a:pt x="1035" y="1919"/>
                  </a:cubicBezTo>
                  <a:cubicBezTo>
                    <a:pt x="1159" y="1919"/>
                    <a:pt x="1284" y="1895"/>
                    <a:pt x="1403" y="1846"/>
                  </a:cubicBezTo>
                  <a:cubicBezTo>
                    <a:pt x="1761" y="1699"/>
                    <a:pt x="1995" y="1348"/>
                    <a:pt x="1995" y="960"/>
                  </a:cubicBezTo>
                  <a:cubicBezTo>
                    <a:pt x="1995" y="430"/>
                    <a:pt x="1565" y="1"/>
                    <a:pt x="1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1"/>
            <p:cNvSpPr/>
            <p:nvPr/>
          </p:nvSpPr>
          <p:spPr>
            <a:xfrm>
              <a:off x="6003250" y="1959350"/>
              <a:ext cx="49875" cy="48000"/>
            </a:xfrm>
            <a:custGeom>
              <a:rect b="b" l="l" r="r" t="t"/>
              <a:pathLst>
                <a:path extrusionOk="0" h="1920" w="1995">
                  <a:moveTo>
                    <a:pt x="1034" y="1"/>
                  </a:moveTo>
                  <a:cubicBezTo>
                    <a:pt x="785" y="1"/>
                    <a:pt x="540" y="98"/>
                    <a:pt x="356" y="282"/>
                  </a:cubicBezTo>
                  <a:cubicBezTo>
                    <a:pt x="81" y="557"/>
                    <a:pt x="0" y="969"/>
                    <a:pt x="149" y="1328"/>
                  </a:cubicBezTo>
                  <a:cubicBezTo>
                    <a:pt x="296" y="1686"/>
                    <a:pt x="647" y="1919"/>
                    <a:pt x="1035" y="1919"/>
                  </a:cubicBezTo>
                  <a:cubicBezTo>
                    <a:pt x="1564" y="1919"/>
                    <a:pt x="1994" y="1490"/>
                    <a:pt x="1994" y="960"/>
                  </a:cubicBezTo>
                  <a:cubicBezTo>
                    <a:pt x="1994" y="572"/>
                    <a:pt x="1760" y="221"/>
                    <a:pt x="1402" y="74"/>
                  </a:cubicBezTo>
                  <a:cubicBezTo>
                    <a:pt x="1283" y="25"/>
                    <a:pt x="1158" y="1"/>
                    <a:pt x="10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1"/>
            <p:cNvSpPr/>
            <p:nvPr/>
          </p:nvSpPr>
          <p:spPr>
            <a:xfrm>
              <a:off x="6003250" y="2266200"/>
              <a:ext cx="49875" cy="48000"/>
            </a:xfrm>
            <a:custGeom>
              <a:rect b="b" l="l" r="r" t="t"/>
              <a:pathLst>
                <a:path extrusionOk="0" h="1920" w="1995">
                  <a:moveTo>
                    <a:pt x="1034" y="0"/>
                  </a:moveTo>
                  <a:cubicBezTo>
                    <a:pt x="785" y="0"/>
                    <a:pt x="540" y="97"/>
                    <a:pt x="356" y="281"/>
                  </a:cubicBezTo>
                  <a:cubicBezTo>
                    <a:pt x="81" y="554"/>
                    <a:pt x="0" y="967"/>
                    <a:pt x="149" y="1327"/>
                  </a:cubicBezTo>
                  <a:cubicBezTo>
                    <a:pt x="296" y="1685"/>
                    <a:pt x="647" y="1919"/>
                    <a:pt x="1035" y="1919"/>
                  </a:cubicBezTo>
                  <a:cubicBezTo>
                    <a:pt x="1564" y="1919"/>
                    <a:pt x="1994" y="1489"/>
                    <a:pt x="1994" y="960"/>
                  </a:cubicBezTo>
                  <a:cubicBezTo>
                    <a:pt x="1994" y="571"/>
                    <a:pt x="1760" y="221"/>
                    <a:pt x="1402" y="74"/>
                  </a:cubicBezTo>
                  <a:cubicBezTo>
                    <a:pt x="1283" y="24"/>
                    <a:pt x="1158" y="0"/>
                    <a:pt x="10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1"/>
            <p:cNvSpPr/>
            <p:nvPr/>
          </p:nvSpPr>
          <p:spPr>
            <a:xfrm>
              <a:off x="4811875" y="1959350"/>
              <a:ext cx="47975" cy="48000"/>
            </a:xfrm>
            <a:custGeom>
              <a:rect b="b" l="l" r="r" t="t"/>
              <a:pathLst>
                <a:path extrusionOk="0" h="1920" w="1919">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1"/>
            <p:cNvSpPr/>
            <p:nvPr/>
          </p:nvSpPr>
          <p:spPr>
            <a:xfrm>
              <a:off x="4811875" y="2266200"/>
              <a:ext cx="47975" cy="48000"/>
            </a:xfrm>
            <a:custGeom>
              <a:rect b="b" l="l" r="r" t="t"/>
              <a:pathLst>
                <a:path extrusionOk="0" h="1920"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1"/>
            <p:cNvSpPr/>
            <p:nvPr/>
          </p:nvSpPr>
          <p:spPr>
            <a:xfrm>
              <a:off x="5721925" y="1582400"/>
              <a:ext cx="50350" cy="48000"/>
            </a:xfrm>
            <a:custGeom>
              <a:rect b="b" l="l" r="r" t="t"/>
              <a:pathLst>
                <a:path extrusionOk="0" h="1920" w="2014">
                  <a:moveTo>
                    <a:pt x="959" y="1"/>
                  </a:moveTo>
                  <a:cubicBezTo>
                    <a:pt x="836" y="1"/>
                    <a:pt x="711" y="25"/>
                    <a:pt x="593" y="74"/>
                  </a:cubicBezTo>
                  <a:cubicBezTo>
                    <a:pt x="235" y="223"/>
                    <a:pt x="1" y="572"/>
                    <a:pt x="1" y="960"/>
                  </a:cubicBezTo>
                  <a:cubicBezTo>
                    <a:pt x="1" y="1348"/>
                    <a:pt x="235" y="1699"/>
                    <a:pt x="593" y="1846"/>
                  </a:cubicBezTo>
                  <a:cubicBezTo>
                    <a:pt x="712" y="1895"/>
                    <a:pt x="837" y="1919"/>
                    <a:pt x="961" y="1919"/>
                  </a:cubicBezTo>
                  <a:cubicBezTo>
                    <a:pt x="1210" y="1919"/>
                    <a:pt x="1455" y="1822"/>
                    <a:pt x="1639" y="1638"/>
                  </a:cubicBezTo>
                  <a:cubicBezTo>
                    <a:pt x="2014" y="1263"/>
                    <a:pt x="2014" y="656"/>
                    <a:pt x="1639" y="281"/>
                  </a:cubicBezTo>
                  <a:cubicBezTo>
                    <a:pt x="1455" y="98"/>
                    <a:pt x="1209"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1"/>
            <p:cNvSpPr/>
            <p:nvPr/>
          </p:nvSpPr>
          <p:spPr>
            <a:xfrm>
              <a:off x="5938875" y="1799375"/>
              <a:ext cx="48000" cy="48000"/>
            </a:xfrm>
            <a:custGeom>
              <a:rect b="b" l="l" r="r" t="t"/>
              <a:pathLst>
                <a:path extrusionOk="0" h="1920" w="1920">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1"/>
            <p:cNvSpPr/>
            <p:nvPr/>
          </p:nvSpPr>
          <p:spPr>
            <a:xfrm>
              <a:off x="4878125" y="2426175"/>
              <a:ext cx="47975" cy="47975"/>
            </a:xfrm>
            <a:custGeom>
              <a:rect b="b" l="l" r="r" t="t"/>
              <a:pathLst>
                <a:path extrusionOk="0" h="1919"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1"/>
            <p:cNvSpPr/>
            <p:nvPr/>
          </p:nvSpPr>
          <p:spPr>
            <a:xfrm>
              <a:off x="5095100" y="2643150"/>
              <a:ext cx="48000" cy="48000"/>
            </a:xfrm>
            <a:custGeom>
              <a:rect b="b" l="l" r="r" t="t"/>
              <a:pathLst>
                <a:path extrusionOk="0" h="1920" w="1920">
                  <a:moveTo>
                    <a:pt x="960" y="1"/>
                  </a:moveTo>
                  <a:cubicBezTo>
                    <a:pt x="430" y="1"/>
                    <a:pt x="1" y="430"/>
                    <a:pt x="1" y="960"/>
                  </a:cubicBezTo>
                  <a:cubicBezTo>
                    <a:pt x="1" y="1490"/>
                    <a:pt x="430" y="1919"/>
                    <a:pt x="960" y="1919"/>
                  </a:cubicBezTo>
                  <a:cubicBezTo>
                    <a:pt x="1490" y="1919"/>
                    <a:pt x="1919" y="1490"/>
                    <a:pt x="1919" y="960"/>
                  </a:cubicBezTo>
                  <a:cubicBezTo>
                    <a:pt x="1919" y="430"/>
                    <a:pt x="1490"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1"/>
            <p:cNvSpPr/>
            <p:nvPr/>
          </p:nvSpPr>
          <p:spPr>
            <a:xfrm>
              <a:off x="5938875" y="2426175"/>
              <a:ext cx="48000" cy="47975"/>
            </a:xfrm>
            <a:custGeom>
              <a:rect b="b" l="l" r="r" t="t"/>
              <a:pathLst>
                <a:path extrusionOk="0" h="1919"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1"/>
            <p:cNvSpPr/>
            <p:nvPr/>
          </p:nvSpPr>
          <p:spPr>
            <a:xfrm>
              <a:off x="5721900" y="2643150"/>
              <a:ext cx="48025" cy="48000"/>
            </a:xfrm>
            <a:custGeom>
              <a:rect b="b" l="l" r="r" t="t"/>
              <a:pathLst>
                <a:path extrusionOk="0" h="1920" w="1921">
                  <a:moveTo>
                    <a:pt x="959" y="1"/>
                  </a:moveTo>
                  <a:cubicBezTo>
                    <a:pt x="430" y="1"/>
                    <a:pt x="0" y="430"/>
                    <a:pt x="0" y="960"/>
                  </a:cubicBezTo>
                  <a:cubicBezTo>
                    <a:pt x="0" y="1490"/>
                    <a:pt x="430" y="1919"/>
                    <a:pt x="959" y="1919"/>
                  </a:cubicBezTo>
                  <a:cubicBezTo>
                    <a:pt x="1491" y="1919"/>
                    <a:pt x="1921" y="1490"/>
                    <a:pt x="1921" y="960"/>
                  </a:cubicBezTo>
                  <a:cubicBezTo>
                    <a:pt x="1921" y="430"/>
                    <a:pt x="1491"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1"/>
            <p:cNvSpPr/>
            <p:nvPr/>
          </p:nvSpPr>
          <p:spPr>
            <a:xfrm>
              <a:off x="5093225" y="1582400"/>
              <a:ext cx="51750" cy="48000"/>
            </a:xfrm>
            <a:custGeom>
              <a:rect b="b" l="l" r="r" t="t"/>
              <a:pathLst>
                <a:path extrusionOk="0" h="1920" w="2070">
                  <a:moveTo>
                    <a:pt x="1035" y="0"/>
                  </a:moveTo>
                  <a:cubicBezTo>
                    <a:pt x="647" y="0"/>
                    <a:pt x="296" y="234"/>
                    <a:pt x="149" y="592"/>
                  </a:cubicBezTo>
                  <a:cubicBezTo>
                    <a:pt x="0" y="952"/>
                    <a:pt x="81" y="1365"/>
                    <a:pt x="356" y="1638"/>
                  </a:cubicBezTo>
                  <a:cubicBezTo>
                    <a:pt x="544" y="1826"/>
                    <a:pt x="789" y="1920"/>
                    <a:pt x="1035" y="1920"/>
                  </a:cubicBezTo>
                  <a:cubicBezTo>
                    <a:pt x="1280" y="1920"/>
                    <a:pt x="1526" y="1826"/>
                    <a:pt x="1714" y="1638"/>
                  </a:cubicBezTo>
                  <a:cubicBezTo>
                    <a:pt x="1987" y="1365"/>
                    <a:pt x="2070" y="952"/>
                    <a:pt x="1921" y="592"/>
                  </a:cubicBezTo>
                  <a:cubicBezTo>
                    <a:pt x="1772" y="234"/>
                    <a:pt x="1423" y="0"/>
                    <a:pt x="1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1"/>
            <p:cNvSpPr/>
            <p:nvPr/>
          </p:nvSpPr>
          <p:spPr>
            <a:xfrm>
              <a:off x="4878125" y="1799375"/>
              <a:ext cx="47975" cy="48000"/>
            </a:xfrm>
            <a:custGeom>
              <a:rect b="b" l="l" r="r" t="t"/>
              <a:pathLst>
                <a:path extrusionOk="0" h="1920" w="1919">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1"/>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1"/>
          <p:cNvSpPr/>
          <p:nvPr/>
        </p:nvSpPr>
        <p:spPr>
          <a:xfrm>
            <a:off x="987025" y="1276125"/>
            <a:ext cx="7170000" cy="2591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1"/>
          <p:cNvSpPr txBox="1"/>
          <p:nvPr>
            <p:ph hasCustomPrompt="1" type="title"/>
          </p:nvPr>
        </p:nvSpPr>
        <p:spPr>
          <a:xfrm>
            <a:off x="1284025" y="1616600"/>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84" name="Google Shape;284;p11"/>
          <p:cNvSpPr txBox="1"/>
          <p:nvPr>
            <p:ph idx="1" type="subTitle"/>
          </p:nvPr>
        </p:nvSpPr>
        <p:spPr>
          <a:xfrm>
            <a:off x="1284025" y="3127750"/>
            <a:ext cx="6576000" cy="39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accen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85" name="Shape 2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286" name="Shape 286"/>
        <p:cNvGrpSpPr/>
        <p:nvPr/>
      </p:nvGrpSpPr>
      <p:grpSpPr>
        <a:xfrm>
          <a:off x="0" y="0"/>
          <a:ext cx="0" cy="0"/>
          <a:chOff x="0" y="0"/>
          <a:chExt cx="0" cy="0"/>
        </a:xfrm>
      </p:grpSpPr>
      <p:pic>
        <p:nvPicPr>
          <p:cNvPr id="287" name="Google Shape;287;p13"/>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288" name="Google Shape;288;p13"/>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289" name="Google Shape;289;p13"/>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290" name="Google Shape;290;p13"/>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291" name="Google Shape;291;p13"/>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292" name="Google Shape;292;p13"/>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293" name="Google Shape;293;p13"/>
          <p:cNvSpPr txBox="1"/>
          <p:nvPr>
            <p:ph type="title"/>
          </p:nvPr>
        </p:nvSpPr>
        <p:spPr>
          <a:xfrm>
            <a:off x="720000" y="1741388"/>
            <a:ext cx="2429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94" name="Google Shape;294;p13"/>
          <p:cNvSpPr txBox="1"/>
          <p:nvPr>
            <p:ph hasCustomPrompt="1" idx="2" type="title"/>
          </p:nvPr>
        </p:nvSpPr>
        <p:spPr>
          <a:xfrm>
            <a:off x="1271700" y="1215145"/>
            <a:ext cx="13257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5" name="Google Shape;295;p13"/>
          <p:cNvSpPr txBox="1"/>
          <p:nvPr>
            <p:ph idx="1" type="subTitle"/>
          </p:nvPr>
        </p:nvSpPr>
        <p:spPr>
          <a:xfrm>
            <a:off x="720000" y="2233177"/>
            <a:ext cx="2429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96" name="Google Shape;296;p13"/>
          <p:cNvSpPr txBox="1"/>
          <p:nvPr>
            <p:ph idx="3" type="title"/>
          </p:nvPr>
        </p:nvSpPr>
        <p:spPr>
          <a:xfrm>
            <a:off x="3357450" y="1741388"/>
            <a:ext cx="2429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97" name="Google Shape;297;p13"/>
          <p:cNvSpPr txBox="1"/>
          <p:nvPr>
            <p:ph hasCustomPrompt="1" idx="4" type="title"/>
          </p:nvPr>
        </p:nvSpPr>
        <p:spPr>
          <a:xfrm>
            <a:off x="3909000" y="1215145"/>
            <a:ext cx="13260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8" name="Google Shape;298;p13"/>
          <p:cNvSpPr txBox="1"/>
          <p:nvPr>
            <p:ph idx="5" type="subTitle"/>
          </p:nvPr>
        </p:nvSpPr>
        <p:spPr>
          <a:xfrm>
            <a:off x="3357450" y="2233177"/>
            <a:ext cx="2429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99" name="Google Shape;299;p13"/>
          <p:cNvSpPr txBox="1"/>
          <p:nvPr>
            <p:ph idx="6" type="title"/>
          </p:nvPr>
        </p:nvSpPr>
        <p:spPr>
          <a:xfrm>
            <a:off x="5994900" y="1741388"/>
            <a:ext cx="2429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0" name="Google Shape;300;p13"/>
          <p:cNvSpPr txBox="1"/>
          <p:nvPr>
            <p:ph hasCustomPrompt="1" idx="7" type="title"/>
          </p:nvPr>
        </p:nvSpPr>
        <p:spPr>
          <a:xfrm>
            <a:off x="6546450" y="1215145"/>
            <a:ext cx="13260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1" name="Google Shape;301;p13"/>
          <p:cNvSpPr txBox="1"/>
          <p:nvPr>
            <p:ph idx="8" type="subTitle"/>
          </p:nvPr>
        </p:nvSpPr>
        <p:spPr>
          <a:xfrm>
            <a:off x="5994900" y="2233177"/>
            <a:ext cx="2429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2" name="Google Shape;302;p13"/>
          <p:cNvSpPr txBox="1"/>
          <p:nvPr>
            <p:ph idx="9" type="title"/>
          </p:nvPr>
        </p:nvSpPr>
        <p:spPr>
          <a:xfrm>
            <a:off x="720000" y="3460175"/>
            <a:ext cx="2429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3" name="Google Shape;303;p13"/>
          <p:cNvSpPr txBox="1"/>
          <p:nvPr>
            <p:ph hasCustomPrompt="1" idx="13" type="title"/>
          </p:nvPr>
        </p:nvSpPr>
        <p:spPr>
          <a:xfrm>
            <a:off x="1271700" y="2933932"/>
            <a:ext cx="13257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4" name="Google Shape;304;p13"/>
          <p:cNvSpPr txBox="1"/>
          <p:nvPr>
            <p:ph idx="14" type="subTitle"/>
          </p:nvPr>
        </p:nvSpPr>
        <p:spPr>
          <a:xfrm>
            <a:off x="720000" y="3951965"/>
            <a:ext cx="2429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5" name="Google Shape;305;p13"/>
          <p:cNvSpPr txBox="1"/>
          <p:nvPr>
            <p:ph idx="15" type="title"/>
          </p:nvPr>
        </p:nvSpPr>
        <p:spPr>
          <a:xfrm>
            <a:off x="3357450" y="3460175"/>
            <a:ext cx="2429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6" name="Google Shape;306;p13"/>
          <p:cNvSpPr txBox="1"/>
          <p:nvPr>
            <p:ph hasCustomPrompt="1" idx="16" type="title"/>
          </p:nvPr>
        </p:nvSpPr>
        <p:spPr>
          <a:xfrm>
            <a:off x="3909000" y="2933932"/>
            <a:ext cx="13260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3"/>
          <p:cNvSpPr txBox="1"/>
          <p:nvPr>
            <p:ph idx="17" type="subTitle"/>
          </p:nvPr>
        </p:nvSpPr>
        <p:spPr>
          <a:xfrm>
            <a:off x="3357450" y="3951965"/>
            <a:ext cx="2429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8" name="Google Shape;308;p13"/>
          <p:cNvSpPr txBox="1"/>
          <p:nvPr>
            <p:ph idx="18" type="title"/>
          </p:nvPr>
        </p:nvSpPr>
        <p:spPr>
          <a:xfrm>
            <a:off x="5994900" y="3460175"/>
            <a:ext cx="2429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9" name="Google Shape;309;p13"/>
          <p:cNvSpPr txBox="1"/>
          <p:nvPr>
            <p:ph hasCustomPrompt="1" idx="19" type="title"/>
          </p:nvPr>
        </p:nvSpPr>
        <p:spPr>
          <a:xfrm>
            <a:off x="6546450" y="2933932"/>
            <a:ext cx="13260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8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0" name="Google Shape;310;p13"/>
          <p:cNvSpPr txBox="1"/>
          <p:nvPr>
            <p:ph idx="20" type="subTitle"/>
          </p:nvPr>
        </p:nvSpPr>
        <p:spPr>
          <a:xfrm>
            <a:off x="5994900" y="3951965"/>
            <a:ext cx="2429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11" name="Google Shape;311;p13"/>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2" name="Google Shape;312;p13"/>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13"/>
          <p:cNvGrpSpPr/>
          <p:nvPr/>
        </p:nvGrpSpPr>
        <p:grpSpPr>
          <a:xfrm>
            <a:off x="8473903" y="3291032"/>
            <a:ext cx="409549" cy="409507"/>
            <a:chOff x="1288775" y="1400200"/>
            <a:chExt cx="173200" cy="173175"/>
          </a:xfrm>
        </p:grpSpPr>
        <p:sp>
          <p:nvSpPr>
            <p:cNvPr id="314" name="Google Shape;314;p13"/>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3"/>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3"/>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3"/>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13"/>
          <p:cNvGrpSpPr/>
          <p:nvPr/>
        </p:nvGrpSpPr>
        <p:grpSpPr>
          <a:xfrm flipH="1" rot="10800000">
            <a:off x="8529700" y="3987424"/>
            <a:ext cx="297926" cy="284123"/>
            <a:chOff x="1042075" y="1429025"/>
            <a:chExt cx="78200" cy="74575"/>
          </a:xfrm>
        </p:grpSpPr>
        <p:sp>
          <p:nvSpPr>
            <p:cNvPr id="319" name="Google Shape;319;p13"/>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3"/>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3"/>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13"/>
          <p:cNvGrpSpPr/>
          <p:nvPr/>
        </p:nvGrpSpPr>
        <p:grpSpPr>
          <a:xfrm flipH="1" rot="10800000">
            <a:off x="8722202" y="4375519"/>
            <a:ext cx="161249" cy="161276"/>
            <a:chOff x="1120250" y="1574150"/>
            <a:chExt cx="67025" cy="67025"/>
          </a:xfrm>
        </p:grpSpPr>
        <p:sp>
          <p:nvSpPr>
            <p:cNvPr id="323" name="Google Shape;323;p13"/>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3"/>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3"/>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3"/>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3"/>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3"/>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3"/>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3"/>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13"/>
          <p:cNvGrpSpPr/>
          <p:nvPr/>
        </p:nvGrpSpPr>
        <p:grpSpPr>
          <a:xfrm>
            <a:off x="328863" y="1193747"/>
            <a:ext cx="297926" cy="284123"/>
            <a:chOff x="1042075" y="1429025"/>
            <a:chExt cx="78200" cy="74575"/>
          </a:xfrm>
        </p:grpSpPr>
        <p:sp>
          <p:nvSpPr>
            <p:cNvPr id="332" name="Google Shape;332;p13"/>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3"/>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3"/>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13"/>
          <p:cNvGrpSpPr/>
          <p:nvPr/>
        </p:nvGrpSpPr>
        <p:grpSpPr>
          <a:xfrm>
            <a:off x="292052" y="630763"/>
            <a:ext cx="161249" cy="161276"/>
            <a:chOff x="1120250" y="1574150"/>
            <a:chExt cx="67025" cy="67025"/>
          </a:xfrm>
        </p:grpSpPr>
        <p:sp>
          <p:nvSpPr>
            <p:cNvPr id="336" name="Google Shape;336;p13"/>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3"/>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3"/>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3"/>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3"/>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3"/>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3"/>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3"/>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 name="Google Shape;344;p13"/>
          <p:cNvSpPr/>
          <p:nvPr/>
        </p:nvSpPr>
        <p:spPr>
          <a:xfrm>
            <a:off x="528110" y="91895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45" name="Shape 345"/>
        <p:cNvGrpSpPr/>
        <p:nvPr/>
      </p:nvGrpSpPr>
      <p:grpSpPr>
        <a:xfrm>
          <a:off x="0" y="0"/>
          <a:ext cx="0" cy="0"/>
          <a:chOff x="0" y="0"/>
          <a:chExt cx="0" cy="0"/>
        </a:xfrm>
      </p:grpSpPr>
      <p:sp>
        <p:nvSpPr>
          <p:cNvPr id="346" name="Google Shape;346;p14"/>
          <p:cNvSpPr/>
          <p:nvPr/>
        </p:nvSpPr>
        <p:spPr>
          <a:xfrm>
            <a:off x="987025" y="1276125"/>
            <a:ext cx="7170000" cy="259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4"/>
          <p:cNvSpPr txBox="1"/>
          <p:nvPr>
            <p:ph type="title"/>
          </p:nvPr>
        </p:nvSpPr>
        <p:spPr>
          <a:xfrm>
            <a:off x="2290050" y="3054525"/>
            <a:ext cx="45639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48" name="Google Shape;348;p14"/>
          <p:cNvSpPr txBox="1"/>
          <p:nvPr>
            <p:ph idx="1" type="subTitle"/>
          </p:nvPr>
        </p:nvSpPr>
        <p:spPr>
          <a:xfrm>
            <a:off x="1458150" y="1557075"/>
            <a:ext cx="6227700" cy="1353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pic>
        <p:nvPicPr>
          <p:cNvPr id="349" name="Google Shape;349;p14"/>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350" name="Google Shape;350;p14"/>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351" name="Google Shape;351;p14"/>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352" name="Google Shape;352;p14"/>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353" name="Google Shape;353;p14"/>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354" name="Google Shape;354;p14"/>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355" name="Google Shape;355;p14"/>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56" name="Shape 356"/>
        <p:cNvGrpSpPr/>
        <p:nvPr/>
      </p:nvGrpSpPr>
      <p:grpSpPr>
        <a:xfrm>
          <a:off x="0" y="0"/>
          <a:ext cx="0" cy="0"/>
          <a:chOff x="0" y="0"/>
          <a:chExt cx="0" cy="0"/>
        </a:xfrm>
      </p:grpSpPr>
      <p:sp>
        <p:nvSpPr>
          <p:cNvPr id="357" name="Google Shape;357;p15"/>
          <p:cNvSpPr txBox="1"/>
          <p:nvPr>
            <p:ph idx="1" type="subTitle"/>
          </p:nvPr>
        </p:nvSpPr>
        <p:spPr>
          <a:xfrm>
            <a:off x="715100" y="2803975"/>
            <a:ext cx="3679200" cy="110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8" name="Google Shape;358;p15"/>
          <p:cNvSpPr txBox="1"/>
          <p:nvPr>
            <p:ph type="title"/>
          </p:nvPr>
        </p:nvSpPr>
        <p:spPr>
          <a:xfrm>
            <a:off x="715100" y="1231925"/>
            <a:ext cx="3679200" cy="15489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34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9" name="Google Shape;359;p15"/>
          <p:cNvSpPr/>
          <p:nvPr>
            <p:ph idx="2" type="pic"/>
          </p:nvPr>
        </p:nvSpPr>
        <p:spPr>
          <a:xfrm>
            <a:off x="4541100" y="535000"/>
            <a:ext cx="3887700" cy="4073400"/>
          </a:xfrm>
          <a:prstGeom prst="ellipse">
            <a:avLst/>
          </a:prstGeom>
          <a:noFill/>
          <a:ln>
            <a:noFill/>
          </a:ln>
        </p:spPr>
      </p:sp>
      <p:pic>
        <p:nvPicPr>
          <p:cNvPr id="360" name="Google Shape;360;p15"/>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361" name="Google Shape;361;p15"/>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362" name="Google Shape;362;p15"/>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363" name="Google Shape;363;p15"/>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364" name="Google Shape;364;p15"/>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365" name="Google Shape;365;p15"/>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366" name="Google Shape;366;p15"/>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 name="Google Shape;367;p15"/>
          <p:cNvGrpSpPr/>
          <p:nvPr/>
        </p:nvGrpSpPr>
        <p:grpSpPr>
          <a:xfrm>
            <a:off x="8473903" y="3291032"/>
            <a:ext cx="409549" cy="409507"/>
            <a:chOff x="1288775" y="1400200"/>
            <a:chExt cx="173200" cy="173175"/>
          </a:xfrm>
        </p:grpSpPr>
        <p:sp>
          <p:nvSpPr>
            <p:cNvPr id="368" name="Google Shape;368;p15"/>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5"/>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5"/>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5"/>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 name="Google Shape;372;p15"/>
          <p:cNvGrpSpPr/>
          <p:nvPr/>
        </p:nvGrpSpPr>
        <p:grpSpPr>
          <a:xfrm flipH="1" rot="10800000">
            <a:off x="8529700" y="3987424"/>
            <a:ext cx="297926" cy="284123"/>
            <a:chOff x="1042075" y="1429025"/>
            <a:chExt cx="78200" cy="74575"/>
          </a:xfrm>
        </p:grpSpPr>
        <p:sp>
          <p:nvSpPr>
            <p:cNvPr id="373" name="Google Shape;373;p15"/>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5"/>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5"/>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15"/>
          <p:cNvGrpSpPr/>
          <p:nvPr/>
        </p:nvGrpSpPr>
        <p:grpSpPr>
          <a:xfrm flipH="1" rot="10800000">
            <a:off x="8722202" y="4375519"/>
            <a:ext cx="161249" cy="161276"/>
            <a:chOff x="1120250" y="1574150"/>
            <a:chExt cx="67025" cy="67025"/>
          </a:xfrm>
        </p:grpSpPr>
        <p:sp>
          <p:nvSpPr>
            <p:cNvPr id="377" name="Google Shape;377;p15"/>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5"/>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5"/>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5"/>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 name="Google Shape;385;p15"/>
          <p:cNvGrpSpPr/>
          <p:nvPr/>
        </p:nvGrpSpPr>
        <p:grpSpPr>
          <a:xfrm>
            <a:off x="328863" y="1193747"/>
            <a:ext cx="297926" cy="284123"/>
            <a:chOff x="1042075" y="1429025"/>
            <a:chExt cx="78200" cy="74575"/>
          </a:xfrm>
        </p:grpSpPr>
        <p:sp>
          <p:nvSpPr>
            <p:cNvPr id="386" name="Google Shape;386;p15"/>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5"/>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15"/>
          <p:cNvGrpSpPr/>
          <p:nvPr/>
        </p:nvGrpSpPr>
        <p:grpSpPr>
          <a:xfrm>
            <a:off x="292052" y="630763"/>
            <a:ext cx="161249" cy="161276"/>
            <a:chOff x="1120250" y="1574150"/>
            <a:chExt cx="67025" cy="67025"/>
          </a:xfrm>
        </p:grpSpPr>
        <p:sp>
          <p:nvSpPr>
            <p:cNvPr id="390" name="Google Shape;390;p15"/>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15"/>
          <p:cNvSpPr/>
          <p:nvPr/>
        </p:nvSpPr>
        <p:spPr>
          <a:xfrm>
            <a:off x="528110" y="91895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399" name="Shape 399"/>
        <p:cNvGrpSpPr/>
        <p:nvPr/>
      </p:nvGrpSpPr>
      <p:grpSpPr>
        <a:xfrm>
          <a:off x="0" y="0"/>
          <a:ext cx="0" cy="0"/>
          <a:chOff x="0" y="0"/>
          <a:chExt cx="0" cy="0"/>
        </a:xfrm>
      </p:grpSpPr>
      <p:sp>
        <p:nvSpPr>
          <p:cNvPr id="400" name="Google Shape;400;p16"/>
          <p:cNvSpPr txBox="1"/>
          <p:nvPr>
            <p:ph idx="1" type="subTitle"/>
          </p:nvPr>
        </p:nvSpPr>
        <p:spPr>
          <a:xfrm>
            <a:off x="715100" y="2469525"/>
            <a:ext cx="3834900" cy="85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1" name="Google Shape;401;p16"/>
          <p:cNvSpPr txBox="1"/>
          <p:nvPr>
            <p:ph type="title"/>
          </p:nvPr>
        </p:nvSpPr>
        <p:spPr>
          <a:xfrm>
            <a:off x="720221" y="1823475"/>
            <a:ext cx="38349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402" name="Google Shape;402;p16"/>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403" name="Google Shape;403;p16"/>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404" name="Google Shape;404;p16"/>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405" name="Google Shape;405;p16"/>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406" name="Google Shape;406;p16"/>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407" name="Google Shape;407;p16"/>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408" name="Google Shape;408;p16"/>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16"/>
          <p:cNvGrpSpPr/>
          <p:nvPr/>
        </p:nvGrpSpPr>
        <p:grpSpPr>
          <a:xfrm>
            <a:off x="8473903" y="3291032"/>
            <a:ext cx="409549" cy="409507"/>
            <a:chOff x="1288775" y="1400200"/>
            <a:chExt cx="173200" cy="173175"/>
          </a:xfrm>
        </p:grpSpPr>
        <p:sp>
          <p:nvSpPr>
            <p:cNvPr id="410" name="Google Shape;410;p16"/>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16"/>
          <p:cNvGrpSpPr/>
          <p:nvPr/>
        </p:nvGrpSpPr>
        <p:grpSpPr>
          <a:xfrm flipH="1" rot="10800000">
            <a:off x="8529700" y="3987424"/>
            <a:ext cx="297926" cy="284123"/>
            <a:chOff x="1042075" y="1429025"/>
            <a:chExt cx="78200" cy="74575"/>
          </a:xfrm>
        </p:grpSpPr>
        <p:sp>
          <p:nvSpPr>
            <p:cNvPr id="415" name="Google Shape;415;p16"/>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16"/>
          <p:cNvGrpSpPr/>
          <p:nvPr/>
        </p:nvGrpSpPr>
        <p:grpSpPr>
          <a:xfrm flipH="1" rot="10800000">
            <a:off x="8722202" y="4375519"/>
            <a:ext cx="161249" cy="161276"/>
            <a:chOff x="1120250" y="1574150"/>
            <a:chExt cx="67025" cy="67025"/>
          </a:xfrm>
        </p:grpSpPr>
        <p:sp>
          <p:nvSpPr>
            <p:cNvPr id="419" name="Google Shape;419;p1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16"/>
          <p:cNvGrpSpPr/>
          <p:nvPr/>
        </p:nvGrpSpPr>
        <p:grpSpPr>
          <a:xfrm>
            <a:off x="328863" y="1193747"/>
            <a:ext cx="297926" cy="284123"/>
            <a:chOff x="1042075" y="1429025"/>
            <a:chExt cx="78200" cy="74575"/>
          </a:xfrm>
        </p:grpSpPr>
        <p:sp>
          <p:nvSpPr>
            <p:cNvPr id="428" name="Google Shape;428;p16"/>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6"/>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6"/>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16"/>
          <p:cNvGrpSpPr/>
          <p:nvPr/>
        </p:nvGrpSpPr>
        <p:grpSpPr>
          <a:xfrm>
            <a:off x="292052" y="630763"/>
            <a:ext cx="161249" cy="161276"/>
            <a:chOff x="1120250" y="1574150"/>
            <a:chExt cx="67025" cy="67025"/>
          </a:xfrm>
        </p:grpSpPr>
        <p:sp>
          <p:nvSpPr>
            <p:cNvPr id="432" name="Google Shape;432;p1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 name="Google Shape;440;p16"/>
          <p:cNvSpPr/>
          <p:nvPr/>
        </p:nvSpPr>
        <p:spPr>
          <a:xfrm>
            <a:off x="528110" y="91895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441" name="Shape 441"/>
        <p:cNvGrpSpPr/>
        <p:nvPr/>
      </p:nvGrpSpPr>
      <p:grpSpPr>
        <a:xfrm>
          <a:off x="0" y="0"/>
          <a:ext cx="0" cy="0"/>
          <a:chOff x="0" y="0"/>
          <a:chExt cx="0" cy="0"/>
        </a:xfrm>
      </p:grpSpPr>
      <p:sp>
        <p:nvSpPr>
          <p:cNvPr id="442" name="Google Shape;442;p17"/>
          <p:cNvSpPr txBox="1"/>
          <p:nvPr>
            <p:ph type="title"/>
          </p:nvPr>
        </p:nvSpPr>
        <p:spPr>
          <a:xfrm>
            <a:off x="720000" y="2584980"/>
            <a:ext cx="2336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3" name="Google Shape;443;p17"/>
          <p:cNvSpPr txBox="1"/>
          <p:nvPr>
            <p:ph idx="1" type="subTitle"/>
          </p:nvPr>
        </p:nvSpPr>
        <p:spPr>
          <a:xfrm>
            <a:off x="720000" y="3053607"/>
            <a:ext cx="2336400" cy="71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4" name="Google Shape;444;p17"/>
          <p:cNvSpPr txBox="1"/>
          <p:nvPr>
            <p:ph idx="2" type="title"/>
          </p:nvPr>
        </p:nvSpPr>
        <p:spPr>
          <a:xfrm>
            <a:off x="3403800" y="2584980"/>
            <a:ext cx="2336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5" name="Google Shape;445;p17"/>
          <p:cNvSpPr txBox="1"/>
          <p:nvPr>
            <p:ph idx="3" type="subTitle"/>
          </p:nvPr>
        </p:nvSpPr>
        <p:spPr>
          <a:xfrm>
            <a:off x="3403800" y="3053607"/>
            <a:ext cx="2336400" cy="71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6" name="Google Shape;446;p17"/>
          <p:cNvSpPr txBox="1"/>
          <p:nvPr>
            <p:ph idx="4" type="title"/>
          </p:nvPr>
        </p:nvSpPr>
        <p:spPr>
          <a:xfrm>
            <a:off x="6087600" y="2584980"/>
            <a:ext cx="2336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7" name="Google Shape;447;p17"/>
          <p:cNvSpPr txBox="1"/>
          <p:nvPr>
            <p:ph idx="5" type="subTitle"/>
          </p:nvPr>
        </p:nvSpPr>
        <p:spPr>
          <a:xfrm>
            <a:off x="6087600" y="3053607"/>
            <a:ext cx="2336400" cy="71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8" name="Google Shape;448;p17"/>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449" name="Google Shape;449;p17"/>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450" name="Google Shape;450;p17"/>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451" name="Google Shape;451;p17"/>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452" name="Google Shape;452;p17"/>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453" name="Google Shape;453;p17"/>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454" name="Google Shape;454;p17"/>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455" name="Google Shape;455;p17"/>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17"/>
          <p:cNvGrpSpPr/>
          <p:nvPr/>
        </p:nvGrpSpPr>
        <p:grpSpPr>
          <a:xfrm>
            <a:off x="337688" y="648672"/>
            <a:ext cx="297926" cy="284123"/>
            <a:chOff x="1042075" y="1429025"/>
            <a:chExt cx="78200" cy="74575"/>
          </a:xfrm>
        </p:grpSpPr>
        <p:sp>
          <p:nvSpPr>
            <p:cNvPr id="457" name="Google Shape;457;p17"/>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7"/>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7"/>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17"/>
          <p:cNvGrpSpPr/>
          <p:nvPr/>
        </p:nvGrpSpPr>
        <p:grpSpPr>
          <a:xfrm>
            <a:off x="265602" y="998913"/>
            <a:ext cx="161249" cy="161276"/>
            <a:chOff x="1120250" y="1574150"/>
            <a:chExt cx="67025" cy="67025"/>
          </a:xfrm>
        </p:grpSpPr>
        <p:sp>
          <p:nvSpPr>
            <p:cNvPr id="461" name="Google Shape;461;p17"/>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7"/>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7"/>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7"/>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7"/>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7"/>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7"/>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7"/>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 name="Google Shape;469;p17"/>
          <p:cNvSpPr/>
          <p:nvPr/>
        </p:nvSpPr>
        <p:spPr>
          <a:xfrm>
            <a:off x="506085" y="12979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 name="Google Shape;470;p17"/>
          <p:cNvGrpSpPr/>
          <p:nvPr/>
        </p:nvGrpSpPr>
        <p:grpSpPr>
          <a:xfrm>
            <a:off x="8428903" y="3871657"/>
            <a:ext cx="409549" cy="409507"/>
            <a:chOff x="1288775" y="1400200"/>
            <a:chExt cx="173200" cy="173175"/>
          </a:xfrm>
        </p:grpSpPr>
        <p:sp>
          <p:nvSpPr>
            <p:cNvPr id="471" name="Google Shape;471;p17"/>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7"/>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7"/>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7"/>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 name="Google Shape;475;p17"/>
          <p:cNvGrpSpPr/>
          <p:nvPr/>
        </p:nvGrpSpPr>
        <p:grpSpPr>
          <a:xfrm flipH="1" rot="10800000">
            <a:off x="8529713" y="3419224"/>
            <a:ext cx="297926" cy="284123"/>
            <a:chOff x="1042075" y="1429025"/>
            <a:chExt cx="78200" cy="74575"/>
          </a:xfrm>
        </p:grpSpPr>
        <p:sp>
          <p:nvSpPr>
            <p:cNvPr id="476" name="Google Shape;476;p17"/>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7"/>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7"/>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17"/>
          <p:cNvGrpSpPr/>
          <p:nvPr/>
        </p:nvGrpSpPr>
        <p:grpSpPr>
          <a:xfrm flipH="1" rot="10800000">
            <a:off x="8722202" y="4375519"/>
            <a:ext cx="161249" cy="161276"/>
            <a:chOff x="1120250" y="1574150"/>
            <a:chExt cx="67025" cy="67025"/>
          </a:xfrm>
        </p:grpSpPr>
        <p:sp>
          <p:nvSpPr>
            <p:cNvPr id="480" name="Google Shape;480;p17"/>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7"/>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7"/>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7"/>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7"/>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7"/>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7"/>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7"/>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488" name="Shape 488"/>
        <p:cNvGrpSpPr/>
        <p:nvPr/>
      </p:nvGrpSpPr>
      <p:grpSpPr>
        <a:xfrm>
          <a:off x="0" y="0"/>
          <a:ext cx="0" cy="0"/>
          <a:chOff x="0" y="0"/>
          <a:chExt cx="0" cy="0"/>
        </a:xfrm>
      </p:grpSpPr>
      <p:sp>
        <p:nvSpPr>
          <p:cNvPr id="489" name="Google Shape;489;p18"/>
          <p:cNvSpPr txBox="1"/>
          <p:nvPr>
            <p:ph type="title"/>
          </p:nvPr>
        </p:nvSpPr>
        <p:spPr>
          <a:xfrm>
            <a:off x="1757637" y="1682850"/>
            <a:ext cx="2576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0" name="Google Shape;490;p18"/>
          <p:cNvSpPr txBox="1"/>
          <p:nvPr>
            <p:ph idx="1" type="subTitle"/>
          </p:nvPr>
        </p:nvSpPr>
        <p:spPr>
          <a:xfrm>
            <a:off x="1757637" y="2149409"/>
            <a:ext cx="257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1" name="Google Shape;491;p18"/>
          <p:cNvSpPr txBox="1"/>
          <p:nvPr>
            <p:ph idx="2" type="title"/>
          </p:nvPr>
        </p:nvSpPr>
        <p:spPr>
          <a:xfrm>
            <a:off x="5642763" y="1682850"/>
            <a:ext cx="2576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2" name="Google Shape;492;p18"/>
          <p:cNvSpPr txBox="1"/>
          <p:nvPr>
            <p:ph idx="3" type="subTitle"/>
          </p:nvPr>
        </p:nvSpPr>
        <p:spPr>
          <a:xfrm>
            <a:off x="5642763" y="2149409"/>
            <a:ext cx="257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3" name="Google Shape;493;p18"/>
          <p:cNvSpPr txBox="1"/>
          <p:nvPr>
            <p:ph idx="4" type="title"/>
          </p:nvPr>
        </p:nvSpPr>
        <p:spPr>
          <a:xfrm>
            <a:off x="1757637" y="3116243"/>
            <a:ext cx="2576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4" name="Google Shape;494;p18"/>
          <p:cNvSpPr txBox="1"/>
          <p:nvPr>
            <p:ph idx="5" type="subTitle"/>
          </p:nvPr>
        </p:nvSpPr>
        <p:spPr>
          <a:xfrm>
            <a:off x="1757637" y="3582802"/>
            <a:ext cx="257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5" name="Google Shape;495;p18"/>
          <p:cNvSpPr txBox="1"/>
          <p:nvPr>
            <p:ph idx="6" type="title"/>
          </p:nvPr>
        </p:nvSpPr>
        <p:spPr>
          <a:xfrm>
            <a:off x="5642763" y="3116243"/>
            <a:ext cx="2576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6" name="Google Shape;496;p18"/>
          <p:cNvSpPr txBox="1"/>
          <p:nvPr>
            <p:ph idx="7" type="subTitle"/>
          </p:nvPr>
        </p:nvSpPr>
        <p:spPr>
          <a:xfrm>
            <a:off x="5642763" y="3582802"/>
            <a:ext cx="2576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7" name="Google Shape;497;p18"/>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498" name="Google Shape;498;p18"/>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499" name="Google Shape;499;p18"/>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500" name="Google Shape;500;p18"/>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501" name="Google Shape;501;p18"/>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502" name="Google Shape;502;p18"/>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503" name="Google Shape;503;p18"/>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504" name="Google Shape;504;p18"/>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 name="Google Shape;505;p18"/>
          <p:cNvGrpSpPr/>
          <p:nvPr/>
        </p:nvGrpSpPr>
        <p:grpSpPr>
          <a:xfrm flipH="1" rot="10800000">
            <a:off x="8473903" y="1467019"/>
            <a:ext cx="409549" cy="409507"/>
            <a:chOff x="1288775" y="1400200"/>
            <a:chExt cx="173200" cy="173175"/>
          </a:xfrm>
        </p:grpSpPr>
        <p:sp>
          <p:nvSpPr>
            <p:cNvPr id="506" name="Google Shape;506;p18"/>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8"/>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8"/>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8"/>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18"/>
          <p:cNvGrpSpPr/>
          <p:nvPr/>
        </p:nvGrpSpPr>
        <p:grpSpPr>
          <a:xfrm>
            <a:off x="8529700" y="896010"/>
            <a:ext cx="297926" cy="284123"/>
            <a:chOff x="1042075" y="1429025"/>
            <a:chExt cx="78200" cy="74575"/>
          </a:xfrm>
        </p:grpSpPr>
        <p:sp>
          <p:nvSpPr>
            <p:cNvPr id="511" name="Google Shape;511;p18"/>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8"/>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8"/>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 name="Google Shape;514;p18"/>
          <p:cNvGrpSpPr/>
          <p:nvPr/>
        </p:nvGrpSpPr>
        <p:grpSpPr>
          <a:xfrm>
            <a:off x="8722202" y="630763"/>
            <a:ext cx="161249" cy="161276"/>
            <a:chOff x="1120250" y="1574150"/>
            <a:chExt cx="67025" cy="67025"/>
          </a:xfrm>
        </p:grpSpPr>
        <p:sp>
          <p:nvSpPr>
            <p:cNvPr id="515" name="Google Shape;515;p18"/>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8"/>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8"/>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8"/>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8"/>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8"/>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8"/>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8"/>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18"/>
          <p:cNvGrpSpPr/>
          <p:nvPr/>
        </p:nvGrpSpPr>
        <p:grpSpPr>
          <a:xfrm flipH="1" rot="10800000">
            <a:off x="328863" y="3689687"/>
            <a:ext cx="297926" cy="284123"/>
            <a:chOff x="1042075" y="1429025"/>
            <a:chExt cx="78200" cy="74575"/>
          </a:xfrm>
        </p:grpSpPr>
        <p:sp>
          <p:nvSpPr>
            <p:cNvPr id="524" name="Google Shape;524;p18"/>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8"/>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18"/>
          <p:cNvGrpSpPr/>
          <p:nvPr/>
        </p:nvGrpSpPr>
        <p:grpSpPr>
          <a:xfrm flipH="1" rot="10800000">
            <a:off x="292052" y="4375519"/>
            <a:ext cx="161249" cy="161276"/>
            <a:chOff x="1120250" y="1574150"/>
            <a:chExt cx="67025" cy="67025"/>
          </a:xfrm>
        </p:grpSpPr>
        <p:sp>
          <p:nvSpPr>
            <p:cNvPr id="528" name="Google Shape;528;p18"/>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8"/>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8"/>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8"/>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8"/>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 name="Google Shape;536;p18"/>
          <p:cNvSpPr/>
          <p:nvPr/>
        </p:nvSpPr>
        <p:spPr>
          <a:xfrm flipH="1" rot="10800000">
            <a:off x="528110" y="4149832"/>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537" name="Shape 537"/>
        <p:cNvGrpSpPr/>
        <p:nvPr/>
      </p:nvGrpSpPr>
      <p:grpSpPr>
        <a:xfrm>
          <a:off x="0" y="0"/>
          <a:ext cx="0" cy="0"/>
          <a:chOff x="0" y="0"/>
          <a:chExt cx="0" cy="0"/>
        </a:xfrm>
      </p:grpSpPr>
      <p:sp>
        <p:nvSpPr>
          <p:cNvPr id="538" name="Google Shape;538;p19"/>
          <p:cNvSpPr txBox="1"/>
          <p:nvPr>
            <p:ph type="title"/>
          </p:nvPr>
        </p:nvSpPr>
        <p:spPr>
          <a:xfrm>
            <a:off x="719988" y="17590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39" name="Google Shape;539;p19"/>
          <p:cNvSpPr txBox="1"/>
          <p:nvPr>
            <p:ph idx="1" type="subTitle"/>
          </p:nvPr>
        </p:nvSpPr>
        <p:spPr>
          <a:xfrm>
            <a:off x="719988" y="228259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0" name="Google Shape;540;p19"/>
          <p:cNvSpPr txBox="1"/>
          <p:nvPr>
            <p:ph idx="2" type="title"/>
          </p:nvPr>
        </p:nvSpPr>
        <p:spPr>
          <a:xfrm>
            <a:off x="3419257" y="17590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1" name="Google Shape;541;p19"/>
          <p:cNvSpPr txBox="1"/>
          <p:nvPr>
            <p:ph idx="3" type="subTitle"/>
          </p:nvPr>
        </p:nvSpPr>
        <p:spPr>
          <a:xfrm>
            <a:off x="3419257" y="228259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2" name="Google Shape;542;p19"/>
          <p:cNvSpPr txBox="1"/>
          <p:nvPr>
            <p:ph idx="4" type="title"/>
          </p:nvPr>
        </p:nvSpPr>
        <p:spPr>
          <a:xfrm>
            <a:off x="719988" y="36001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3" name="Google Shape;543;p19"/>
          <p:cNvSpPr txBox="1"/>
          <p:nvPr>
            <p:ph idx="5" type="subTitle"/>
          </p:nvPr>
        </p:nvSpPr>
        <p:spPr>
          <a:xfrm>
            <a:off x="719988" y="412369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4" name="Google Shape;544;p19"/>
          <p:cNvSpPr txBox="1"/>
          <p:nvPr>
            <p:ph idx="6" type="title"/>
          </p:nvPr>
        </p:nvSpPr>
        <p:spPr>
          <a:xfrm>
            <a:off x="3419257" y="36001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5" name="Google Shape;545;p19"/>
          <p:cNvSpPr txBox="1"/>
          <p:nvPr>
            <p:ph idx="7" type="subTitle"/>
          </p:nvPr>
        </p:nvSpPr>
        <p:spPr>
          <a:xfrm>
            <a:off x="3419257" y="412369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6" name="Google Shape;546;p19"/>
          <p:cNvSpPr txBox="1"/>
          <p:nvPr>
            <p:ph idx="8" type="title"/>
          </p:nvPr>
        </p:nvSpPr>
        <p:spPr>
          <a:xfrm>
            <a:off x="6118533" y="17590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7" name="Google Shape;547;p19"/>
          <p:cNvSpPr txBox="1"/>
          <p:nvPr>
            <p:ph idx="9" type="subTitle"/>
          </p:nvPr>
        </p:nvSpPr>
        <p:spPr>
          <a:xfrm>
            <a:off x="6118533" y="228259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8" name="Google Shape;548;p19"/>
          <p:cNvSpPr txBox="1"/>
          <p:nvPr>
            <p:ph idx="13" type="title"/>
          </p:nvPr>
        </p:nvSpPr>
        <p:spPr>
          <a:xfrm>
            <a:off x="6118533" y="36001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49" name="Google Shape;549;p19"/>
          <p:cNvSpPr txBox="1"/>
          <p:nvPr>
            <p:ph idx="14" type="subTitle"/>
          </p:nvPr>
        </p:nvSpPr>
        <p:spPr>
          <a:xfrm>
            <a:off x="6118533" y="412369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0" name="Google Shape;550;p19"/>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551" name="Google Shape;551;p19"/>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552" name="Google Shape;552;p19"/>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553" name="Google Shape;553;p19"/>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554" name="Google Shape;554;p19"/>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555" name="Google Shape;555;p19"/>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556" name="Google Shape;556;p19"/>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557" name="Google Shape;557;p19"/>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 name="Google Shape;558;p19"/>
          <p:cNvGrpSpPr/>
          <p:nvPr/>
        </p:nvGrpSpPr>
        <p:grpSpPr>
          <a:xfrm>
            <a:off x="8473903" y="3291032"/>
            <a:ext cx="409549" cy="409507"/>
            <a:chOff x="1288775" y="1400200"/>
            <a:chExt cx="173200" cy="173175"/>
          </a:xfrm>
        </p:grpSpPr>
        <p:sp>
          <p:nvSpPr>
            <p:cNvPr id="559" name="Google Shape;559;p19"/>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9"/>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9"/>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9"/>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19"/>
          <p:cNvGrpSpPr/>
          <p:nvPr/>
        </p:nvGrpSpPr>
        <p:grpSpPr>
          <a:xfrm flipH="1" rot="10800000">
            <a:off x="8529700" y="3987424"/>
            <a:ext cx="297926" cy="284123"/>
            <a:chOff x="1042075" y="1429025"/>
            <a:chExt cx="78200" cy="74575"/>
          </a:xfrm>
        </p:grpSpPr>
        <p:sp>
          <p:nvSpPr>
            <p:cNvPr id="564" name="Google Shape;564;p19"/>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9"/>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9"/>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9"/>
          <p:cNvGrpSpPr/>
          <p:nvPr/>
        </p:nvGrpSpPr>
        <p:grpSpPr>
          <a:xfrm flipH="1" rot="10800000">
            <a:off x="8722202" y="4375519"/>
            <a:ext cx="161249" cy="161276"/>
            <a:chOff x="1120250" y="1574150"/>
            <a:chExt cx="67025" cy="67025"/>
          </a:xfrm>
        </p:grpSpPr>
        <p:sp>
          <p:nvSpPr>
            <p:cNvPr id="568" name="Google Shape;568;p1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19"/>
          <p:cNvGrpSpPr/>
          <p:nvPr/>
        </p:nvGrpSpPr>
        <p:grpSpPr>
          <a:xfrm>
            <a:off x="328863" y="1193747"/>
            <a:ext cx="297926" cy="284123"/>
            <a:chOff x="1042075" y="1429025"/>
            <a:chExt cx="78200" cy="74575"/>
          </a:xfrm>
        </p:grpSpPr>
        <p:sp>
          <p:nvSpPr>
            <p:cNvPr id="577" name="Google Shape;577;p19"/>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9"/>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9"/>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19"/>
          <p:cNvGrpSpPr/>
          <p:nvPr/>
        </p:nvGrpSpPr>
        <p:grpSpPr>
          <a:xfrm>
            <a:off x="292052" y="630763"/>
            <a:ext cx="161249" cy="161276"/>
            <a:chOff x="1120250" y="1574150"/>
            <a:chExt cx="67025" cy="67025"/>
          </a:xfrm>
        </p:grpSpPr>
        <p:sp>
          <p:nvSpPr>
            <p:cNvPr id="581" name="Google Shape;581;p1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 name="Google Shape;589;p19"/>
          <p:cNvSpPr/>
          <p:nvPr/>
        </p:nvSpPr>
        <p:spPr>
          <a:xfrm>
            <a:off x="528110" y="91895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BLANK_1_1_1_1_1_1_3_1">
    <p:spTree>
      <p:nvGrpSpPr>
        <p:cNvPr id="590" name="Shape 590"/>
        <p:cNvGrpSpPr/>
        <p:nvPr/>
      </p:nvGrpSpPr>
      <p:grpSpPr>
        <a:xfrm>
          <a:off x="0" y="0"/>
          <a:ext cx="0" cy="0"/>
          <a:chOff x="0" y="0"/>
          <a:chExt cx="0" cy="0"/>
        </a:xfrm>
      </p:grpSpPr>
      <p:sp>
        <p:nvSpPr>
          <p:cNvPr id="591" name="Google Shape;591;p20"/>
          <p:cNvSpPr txBox="1"/>
          <p:nvPr>
            <p:ph hasCustomPrompt="1" type="title"/>
          </p:nvPr>
        </p:nvSpPr>
        <p:spPr>
          <a:xfrm>
            <a:off x="715100" y="948475"/>
            <a:ext cx="37158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4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92" name="Google Shape;592;p20"/>
          <p:cNvSpPr txBox="1"/>
          <p:nvPr>
            <p:ph idx="1" type="subTitle"/>
          </p:nvPr>
        </p:nvSpPr>
        <p:spPr>
          <a:xfrm>
            <a:off x="715100" y="1784691"/>
            <a:ext cx="3715800" cy="3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3" name="Google Shape;593;p20"/>
          <p:cNvSpPr txBox="1"/>
          <p:nvPr>
            <p:ph hasCustomPrompt="1" idx="2" type="title"/>
          </p:nvPr>
        </p:nvSpPr>
        <p:spPr>
          <a:xfrm>
            <a:off x="715100" y="2980221"/>
            <a:ext cx="37158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4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94" name="Google Shape;594;p20"/>
          <p:cNvSpPr txBox="1"/>
          <p:nvPr>
            <p:ph idx="3" type="subTitle"/>
          </p:nvPr>
        </p:nvSpPr>
        <p:spPr>
          <a:xfrm>
            <a:off x="715100" y="3816439"/>
            <a:ext cx="3715800" cy="3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5" name="Google Shape;595;p20"/>
          <p:cNvSpPr txBox="1"/>
          <p:nvPr>
            <p:ph hasCustomPrompt="1" idx="4" type="title"/>
          </p:nvPr>
        </p:nvSpPr>
        <p:spPr>
          <a:xfrm>
            <a:off x="4713100" y="2980223"/>
            <a:ext cx="37158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4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96" name="Google Shape;596;p20"/>
          <p:cNvSpPr txBox="1"/>
          <p:nvPr>
            <p:ph idx="5" type="subTitle"/>
          </p:nvPr>
        </p:nvSpPr>
        <p:spPr>
          <a:xfrm>
            <a:off x="4713100" y="3816440"/>
            <a:ext cx="3715800" cy="3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7" name="Google Shape;597;p20"/>
          <p:cNvSpPr txBox="1"/>
          <p:nvPr>
            <p:ph hasCustomPrompt="1" idx="6" type="title"/>
          </p:nvPr>
        </p:nvSpPr>
        <p:spPr>
          <a:xfrm>
            <a:off x="4713100" y="948475"/>
            <a:ext cx="37158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4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98" name="Google Shape;598;p20"/>
          <p:cNvSpPr txBox="1"/>
          <p:nvPr>
            <p:ph idx="7" type="subTitle"/>
          </p:nvPr>
        </p:nvSpPr>
        <p:spPr>
          <a:xfrm>
            <a:off x="4713100" y="1784689"/>
            <a:ext cx="3715800" cy="3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599" name="Google Shape;599;p20"/>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600" name="Google Shape;600;p20"/>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601" name="Google Shape;601;p20"/>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602" name="Google Shape;602;p20"/>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603" name="Google Shape;603;p20"/>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604" name="Google Shape;604;p20"/>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605" name="Google Shape;605;p20"/>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20"/>
          <p:cNvGrpSpPr/>
          <p:nvPr/>
        </p:nvGrpSpPr>
        <p:grpSpPr>
          <a:xfrm>
            <a:off x="8473903" y="3291032"/>
            <a:ext cx="409549" cy="409507"/>
            <a:chOff x="1288775" y="1400200"/>
            <a:chExt cx="173200" cy="173175"/>
          </a:xfrm>
        </p:grpSpPr>
        <p:sp>
          <p:nvSpPr>
            <p:cNvPr id="607" name="Google Shape;607;p20"/>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0"/>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0"/>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 name="Google Shape;611;p20"/>
          <p:cNvGrpSpPr/>
          <p:nvPr/>
        </p:nvGrpSpPr>
        <p:grpSpPr>
          <a:xfrm flipH="1" rot="10800000">
            <a:off x="8529700" y="3987424"/>
            <a:ext cx="297926" cy="284123"/>
            <a:chOff x="1042075" y="1429025"/>
            <a:chExt cx="78200" cy="74575"/>
          </a:xfrm>
        </p:grpSpPr>
        <p:sp>
          <p:nvSpPr>
            <p:cNvPr id="612" name="Google Shape;612;p20"/>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0"/>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0"/>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20"/>
          <p:cNvGrpSpPr/>
          <p:nvPr/>
        </p:nvGrpSpPr>
        <p:grpSpPr>
          <a:xfrm flipH="1" rot="10800000">
            <a:off x="8722202" y="4375519"/>
            <a:ext cx="161249" cy="161276"/>
            <a:chOff x="1120250" y="1574150"/>
            <a:chExt cx="67025" cy="67025"/>
          </a:xfrm>
        </p:grpSpPr>
        <p:sp>
          <p:nvSpPr>
            <p:cNvPr id="616" name="Google Shape;616;p20"/>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0"/>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0"/>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0"/>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0"/>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0"/>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0"/>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0"/>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20"/>
          <p:cNvGrpSpPr/>
          <p:nvPr/>
        </p:nvGrpSpPr>
        <p:grpSpPr>
          <a:xfrm>
            <a:off x="328863" y="1193747"/>
            <a:ext cx="297926" cy="284123"/>
            <a:chOff x="1042075" y="1429025"/>
            <a:chExt cx="78200" cy="74575"/>
          </a:xfrm>
        </p:grpSpPr>
        <p:sp>
          <p:nvSpPr>
            <p:cNvPr id="625" name="Google Shape;625;p20"/>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0"/>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20"/>
          <p:cNvGrpSpPr/>
          <p:nvPr/>
        </p:nvGrpSpPr>
        <p:grpSpPr>
          <a:xfrm>
            <a:off x="292052" y="630763"/>
            <a:ext cx="161249" cy="161276"/>
            <a:chOff x="1120250" y="1574150"/>
            <a:chExt cx="67025" cy="67025"/>
          </a:xfrm>
        </p:grpSpPr>
        <p:sp>
          <p:nvSpPr>
            <p:cNvPr id="629" name="Google Shape;629;p20"/>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0"/>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0"/>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0"/>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0"/>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 name="Google Shape;637;p20"/>
          <p:cNvSpPr/>
          <p:nvPr/>
        </p:nvSpPr>
        <p:spPr>
          <a:xfrm>
            <a:off x="528110" y="91895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19" name="Shape 19"/>
        <p:cNvGrpSpPr/>
        <p:nvPr/>
      </p:nvGrpSpPr>
      <p:grpSpPr>
        <a:xfrm>
          <a:off x="0" y="0"/>
          <a:ext cx="0" cy="0"/>
          <a:chOff x="0" y="0"/>
          <a:chExt cx="0" cy="0"/>
        </a:xfrm>
      </p:grpSpPr>
      <p:grpSp>
        <p:nvGrpSpPr>
          <p:cNvPr id="20" name="Google Shape;20;p3"/>
          <p:cNvGrpSpPr/>
          <p:nvPr/>
        </p:nvGrpSpPr>
        <p:grpSpPr>
          <a:xfrm>
            <a:off x="7200682" y="3200161"/>
            <a:ext cx="2857730" cy="2857730"/>
            <a:chOff x="4811875" y="1516150"/>
            <a:chExt cx="1241250" cy="1241250"/>
          </a:xfrm>
        </p:grpSpPr>
        <p:sp>
          <p:nvSpPr>
            <p:cNvPr id="21" name="Google Shape;21;p3"/>
            <p:cNvSpPr/>
            <p:nvPr/>
          </p:nvSpPr>
          <p:spPr>
            <a:xfrm>
              <a:off x="4815550" y="1519975"/>
              <a:ext cx="1235625" cy="1235075"/>
            </a:xfrm>
            <a:custGeom>
              <a:rect b="b" l="l" r="r" t="t"/>
              <a:pathLst>
                <a:path extrusionOk="0" h="49403" w="49425">
                  <a:moveTo>
                    <a:pt x="24712" y="366"/>
                  </a:moveTo>
                  <a:cubicBezTo>
                    <a:pt x="24721" y="366"/>
                    <a:pt x="24730" y="366"/>
                    <a:pt x="24740" y="366"/>
                  </a:cubicBezTo>
                  <a:cubicBezTo>
                    <a:pt x="27036" y="375"/>
                    <a:pt x="29099" y="1762"/>
                    <a:pt x="29978" y="3885"/>
                  </a:cubicBezTo>
                  <a:lnTo>
                    <a:pt x="30049" y="4056"/>
                  </a:lnTo>
                  <a:lnTo>
                    <a:pt x="34043" y="2294"/>
                  </a:lnTo>
                  <a:lnTo>
                    <a:pt x="35585" y="6305"/>
                  </a:lnTo>
                  <a:lnTo>
                    <a:pt x="35756" y="6235"/>
                  </a:lnTo>
                  <a:cubicBezTo>
                    <a:pt x="36448" y="5956"/>
                    <a:pt x="37171" y="5820"/>
                    <a:pt x="37889" y="5820"/>
                  </a:cubicBezTo>
                  <a:cubicBezTo>
                    <a:pt x="39381" y="5820"/>
                    <a:pt x="40847" y="6406"/>
                    <a:pt x="41939" y="7507"/>
                  </a:cubicBezTo>
                  <a:cubicBezTo>
                    <a:pt x="43554" y="9138"/>
                    <a:pt x="44033" y="11580"/>
                    <a:pt x="43154" y="13701"/>
                  </a:cubicBezTo>
                  <a:lnTo>
                    <a:pt x="43083" y="13872"/>
                  </a:lnTo>
                  <a:lnTo>
                    <a:pt x="47154" y="15455"/>
                  </a:lnTo>
                  <a:lnTo>
                    <a:pt x="45408" y="19381"/>
                  </a:lnTo>
                  <a:lnTo>
                    <a:pt x="45578" y="19453"/>
                  </a:lnTo>
                  <a:cubicBezTo>
                    <a:pt x="47691" y="20350"/>
                    <a:pt x="49059" y="22429"/>
                    <a:pt x="49048" y="24725"/>
                  </a:cubicBezTo>
                  <a:cubicBezTo>
                    <a:pt x="49038" y="27020"/>
                    <a:pt x="47651" y="29084"/>
                    <a:pt x="45529" y="29962"/>
                  </a:cubicBezTo>
                  <a:lnTo>
                    <a:pt x="45358" y="30034"/>
                  </a:lnTo>
                  <a:lnTo>
                    <a:pt x="47116" y="34032"/>
                  </a:lnTo>
                  <a:lnTo>
                    <a:pt x="43107" y="35572"/>
                  </a:lnTo>
                  <a:lnTo>
                    <a:pt x="43175" y="35745"/>
                  </a:lnTo>
                  <a:cubicBezTo>
                    <a:pt x="44034" y="37873"/>
                    <a:pt x="43533" y="40310"/>
                    <a:pt x="41903" y="41925"/>
                  </a:cubicBezTo>
                  <a:cubicBezTo>
                    <a:pt x="40814" y="43004"/>
                    <a:pt x="39364" y="43576"/>
                    <a:pt x="37889" y="43576"/>
                  </a:cubicBezTo>
                  <a:cubicBezTo>
                    <a:pt x="37156" y="43576"/>
                    <a:pt x="36416" y="43435"/>
                    <a:pt x="35711" y="43143"/>
                  </a:cubicBezTo>
                  <a:lnTo>
                    <a:pt x="35538" y="43071"/>
                  </a:lnTo>
                  <a:lnTo>
                    <a:pt x="33953" y="47142"/>
                  </a:lnTo>
                  <a:lnTo>
                    <a:pt x="30029" y="45397"/>
                  </a:lnTo>
                  <a:lnTo>
                    <a:pt x="29955" y="45567"/>
                  </a:lnTo>
                  <a:cubicBezTo>
                    <a:pt x="29062" y="47671"/>
                    <a:pt x="26998" y="49036"/>
                    <a:pt x="24713" y="49036"/>
                  </a:cubicBezTo>
                  <a:cubicBezTo>
                    <a:pt x="24704" y="49036"/>
                    <a:pt x="24695" y="49036"/>
                    <a:pt x="24685" y="49036"/>
                  </a:cubicBezTo>
                  <a:cubicBezTo>
                    <a:pt x="22390" y="49027"/>
                    <a:pt x="20324" y="47640"/>
                    <a:pt x="19447" y="45519"/>
                  </a:cubicBezTo>
                  <a:lnTo>
                    <a:pt x="19376" y="45346"/>
                  </a:lnTo>
                  <a:lnTo>
                    <a:pt x="15380" y="47105"/>
                  </a:lnTo>
                  <a:lnTo>
                    <a:pt x="13840" y="43096"/>
                  </a:lnTo>
                  <a:lnTo>
                    <a:pt x="13669" y="43163"/>
                  </a:lnTo>
                  <a:cubicBezTo>
                    <a:pt x="12976" y="43443"/>
                    <a:pt x="12252" y="43579"/>
                    <a:pt x="11533" y="43579"/>
                  </a:cubicBezTo>
                  <a:cubicBezTo>
                    <a:pt x="10041" y="43579"/>
                    <a:pt x="8577" y="42993"/>
                    <a:pt x="7487" y="41891"/>
                  </a:cubicBezTo>
                  <a:cubicBezTo>
                    <a:pt x="5869" y="40261"/>
                    <a:pt x="5391" y="37820"/>
                    <a:pt x="6271" y="35700"/>
                  </a:cubicBezTo>
                  <a:lnTo>
                    <a:pt x="6341" y="35526"/>
                  </a:lnTo>
                  <a:lnTo>
                    <a:pt x="2269" y="33943"/>
                  </a:lnTo>
                  <a:lnTo>
                    <a:pt x="4017" y="30019"/>
                  </a:lnTo>
                  <a:lnTo>
                    <a:pt x="3845" y="29945"/>
                  </a:lnTo>
                  <a:cubicBezTo>
                    <a:pt x="1732" y="29048"/>
                    <a:pt x="366" y="26969"/>
                    <a:pt x="375" y="24676"/>
                  </a:cubicBezTo>
                  <a:cubicBezTo>
                    <a:pt x="387" y="22380"/>
                    <a:pt x="1774" y="20314"/>
                    <a:pt x="3894" y="19436"/>
                  </a:cubicBezTo>
                  <a:lnTo>
                    <a:pt x="4066" y="19366"/>
                  </a:lnTo>
                  <a:lnTo>
                    <a:pt x="2307" y="15369"/>
                  </a:lnTo>
                  <a:lnTo>
                    <a:pt x="6318" y="13827"/>
                  </a:lnTo>
                  <a:lnTo>
                    <a:pt x="6248" y="13655"/>
                  </a:lnTo>
                  <a:cubicBezTo>
                    <a:pt x="5389" y="11526"/>
                    <a:pt x="5892" y="9090"/>
                    <a:pt x="7522" y="7475"/>
                  </a:cubicBezTo>
                  <a:cubicBezTo>
                    <a:pt x="8611" y="6397"/>
                    <a:pt x="10061" y="5824"/>
                    <a:pt x="11536" y="5824"/>
                  </a:cubicBezTo>
                  <a:cubicBezTo>
                    <a:pt x="12269" y="5824"/>
                    <a:pt x="13009" y="5966"/>
                    <a:pt x="13714" y="6258"/>
                  </a:cubicBezTo>
                  <a:lnTo>
                    <a:pt x="13887" y="6329"/>
                  </a:lnTo>
                  <a:lnTo>
                    <a:pt x="15471" y="2260"/>
                  </a:lnTo>
                  <a:lnTo>
                    <a:pt x="19397" y="4005"/>
                  </a:lnTo>
                  <a:lnTo>
                    <a:pt x="19468" y="3836"/>
                  </a:lnTo>
                  <a:cubicBezTo>
                    <a:pt x="20362" y="1731"/>
                    <a:pt x="22427" y="366"/>
                    <a:pt x="24712" y="366"/>
                  </a:cubicBezTo>
                  <a:close/>
                  <a:moveTo>
                    <a:pt x="24709" y="0"/>
                  </a:moveTo>
                  <a:cubicBezTo>
                    <a:pt x="22346" y="0"/>
                    <a:pt x="20197" y="1375"/>
                    <a:pt x="19206" y="3523"/>
                  </a:cubicBezTo>
                  <a:lnTo>
                    <a:pt x="15267" y="1770"/>
                  </a:lnTo>
                  <a:lnTo>
                    <a:pt x="13680" y="5852"/>
                  </a:lnTo>
                  <a:cubicBezTo>
                    <a:pt x="12981" y="5588"/>
                    <a:pt x="12254" y="5459"/>
                    <a:pt x="11533" y="5459"/>
                  </a:cubicBezTo>
                  <a:cubicBezTo>
                    <a:pt x="9962" y="5459"/>
                    <a:pt x="8420" y="6069"/>
                    <a:pt x="7264" y="7215"/>
                  </a:cubicBezTo>
                  <a:cubicBezTo>
                    <a:pt x="5577" y="8887"/>
                    <a:pt x="5021" y="11390"/>
                    <a:pt x="5843" y="13620"/>
                  </a:cubicBezTo>
                  <a:lnTo>
                    <a:pt x="1819" y="15165"/>
                  </a:lnTo>
                  <a:lnTo>
                    <a:pt x="3583" y="19174"/>
                  </a:lnTo>
                  <a:cubicBezTo>
                    <a:pt x="1418" y="20150"/>
                    <a:pt x="21" y="22299"/>
                    <a:pt x="10" y="24676"/>
                  </a:cubicBezTo>
                  <a:cubicBezTo>
                    <a:pt x="0" y="27050"/>
                    <a:pt x="1376" y="29212"/>
                    <a:pt x="3532" y="30207"/>
                  </a:cubicBezTo>
                  <a:lnTo>
                    <a:pt x="1781" y="34147"/>
                  </a:lnTo>
                  <a:lnTo>
                    <a:pt x="5864" y="35734"/>
                  </a:lnTo>
                  <a:cubicBezTo>
                    <a:pt x="5021" y="37954"/>
                    <a:pt x="5555" y="40463"/>
                    <a:pt x="7226" y="42149"/>
                  </a:cubicBezTo>
                  <a:cubicBezTo>
                    <a:pt x="8386" y="43319"/>
                    <a:pt x="9944" y="43945"/>
                    <a:pt x="11534" y="43945"/>
                  </a:cubicBezTo>
                  <a:cubicBezTo>
                    <a:pt x="12237" y="43945"/>
                    <a:pt x="12946" y="43823"/>
                    <a:pt x="13629" y="43571"/>
                  </a:cubicBezTo>
                  <a:lnTo>
                    <a:pt x="15176" y="47595"/>
                  </a:lnTo>
                  <a:lnTo>
                    <a:pt x="19185" y="45830"/>
                  </a:lnTo>
                  <a:cubicBezTo>
                    <a:pt x="20159" y="48004"/>
                    <a:pt x="22320" y="49402"/>
                    <a:pt x="24702" y="49402"/>
                  </a:cubicBezTo>
                  <a:cubicBezTo>
                    <a:pt x="24705" y="49402"/>
                    <a:pt x="24708" y="49402"/>
                    <a:pt x="24712" y="49402"/>
                  </a:cubicBezTo>
                  <a:cubicBezTo>
                    <a:pt x="24713" y="49402"/>
                    <a:pt x="24715" y="49402"/>
                    <a:pt x="24716" y="49402"/>
                  </a:cubicBezTo>
                  <a:cubicBezTo>
                    <a:pt x="27080" y="49402"/>
                    <a:pt x="29228" y="48027"/>
                    <a:pt x="30217" y="45879"/>
                  </a:cubicBezTo>
                  <a:lnTo>
                    <a:pt x="34156" y="47632"/>
                  </a:lnTo>
                  <a:lnTo>
                    <a:pt x="35745" y="43550"/>
                  </a:lnTo>
                  <a:cubicBezTo>
                    <a:pt x="36443" y="43814"/>
                    <a:pt x="37169" y="43943"/>
                    <a:pt x="37890" y="43943"/>
                  </a:cubicBezTo>
                  <a:cubicBezTo>
                    <a:pt x="39460" y="43943"/>
                    <a:pt x="41002" y="43331"/>
                    <a:pt x="42159" y="42185"/>
                  </a:cubicBezTo>
                  <a:cubicBezTo>
                    <a:pt x="43846" y="40513"/>
                    <a:pt x="44402" y="38010"/>
                    <a:pt x="43582" y="35783"/>
                  </a:cubicBezTo>
                  <a:lnTo>
                    <a:pt x="47606" y="34237"/>
                  </a:lnTo>
                  <a:lnTo>
                    <a:pt x="45842" y="30228"/>
                  </a:lnTo>
                  <a:cubicBezTo>
                    <a:pt x="48006" y="29252"/>
                    <a:pt x="49402" y="27103"/>
                    <a:pt x="49414" y="24727"/>
                  </a:cubicBezTo>
                  <a:cubicBezTo>
                    <a:pt x="49425" y="22352"/>
                    <a:pt x="48047" y="20190"/>
                    <a:pt x="45891" y="19195"/>
                  </a:cubicBezTo>
                  <a:lnTo>
                    <a:pt x="47644" y="15256"/>
                  </a:lnTo>
                  <a:lnTo>
                    <a:pt x="43561" y="13669"/>
                  </a:lnTo>
                  <a:cubicBezTo>
                    <a:pt x="44402" y="11448"/>
                    <a:pt x="43869" y="8940"/>
                    <a:pt x="42197" y="7255"/>
                  </a:cubicBezTo>
                  <a:cubicBezTo>
                    <a:pt x="41037" y="6084"/>
                    <a:pt x="39478" y="5458"/>
                    <a:pt x="37888" y="5458"/>
                  </a:cubicBezTo>
                  <a:cubicBezTo>
                    <a:pt x="37185" y="5458"/>
                    <a:pt x="36477" y="5581"/>
                    <a:pt x="35794" y="5832"/>
                  </a:cubicBezTo>
                  <a:lnTo>
                    <a:pt x="34249" y="1808"/>
                  </a:lnTo>
                  <a:lnTo>
                    <a:pt x="30240" y="3572"/>
                  </a:lnTo>
                  <a:cubicBezTo>
                    <a:pt x="29263" y="1406"/>
                    <a:pt x="27113" y="10"/>
                    <a:pt x="24738" y="0"/>
                  </a:cubicBezTo>
                  <a:cubicBezTo>
                    <a:pt x="24728" y="0"/>
                    <a:pt x="24719" y="0"/>
                    <a:pt x="24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4968025" y="1672150"/>
              <a:ext cx="930625" cy="930650"/>
            </a:xfrm>
            <a:custGeom>
              <a:rect b="b" l="l" r="r" t="t"/>
              <a:pathLst>
                <a:path extrusionOk="0" h="37226" w="37225">
                  <a:moveTo>
                    <a:pt x="18613" y="1051"/>
                  </a:moveTo>
                  <a:cubicBezTo>
                    <a:pt x="28314" y="1051"/>
                    <a:pt x="36177" y="8914"/>
                    <a:pt x="36177" y="18613"/>
                  </a:cubicBezTo>
                  <a:cubicBezTo>
                    <a:pt x="36177" y="28312"/>
                    <a:pt x="28314" y="36176"/>
                    <a:pt x="18613" y="36176"/>
                  </a:cubicBezTo>
                  <a:cubicBezTo>
                    <a:pt x="8914" y="36176"/>
                    <a:pt x="1050" y="28314"/>
                    <a:pt x="1050" y="18613"/>
                  </a:cubicBezTo>
                  <a:cubicBezTo>
                    <a:pt x="1050" y="8914"/>
                    <a:pt x="8914" y="1051"/>
                    <a:pt x="18613" y="1051"/>
                  </a:cubicBezTo>
                  <a:close/>
                  <a:moveTo>
                    <a:pt x="18613" y="1"/>
                  </a:moveTo>
                  <a:cubicBezTo>
                    <a:pt x="8350" y="1"/>
                    <a:pt x="0" y="8351"/>
                    <a:pt x="0" y="18613"/>
                  </a:cubicBezTo>
                  <a:cubicBezTo>
                    <a:pt x="0" y="28876"/>
                    <a:pt x="8350" y="37225"/>
                    <a:pt x="18613" y="37225"/>
                  </a:cubicBezTo>
                  <a:cubicBezTo>
                    <a:pt x="28875" y="37225"/>
                    <a:pt x="37225" y="28876"/>
                    <a:pt x="37225" y="18613"/>
                  </a:cubicBezTo>
                  <a:cubicBezTo>
                    <a:pt x="37225" y="8351"/>
                    <a:pt x="28875" y="1"/>
                    <a:pt x="18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4863275" y="1567450"/>
              <a:ext cx="1140075" cy="1140100"/>
            </a:xfrm>
            <a:custGeom>
              <a:rect b="b" l="l" r="r" t="t"/>
              <a:pathLst>
                <a:path extrusionOk="0" h="45604" w="45603">
                  <a:moveTo>
                    <a:pt x="22803" y="3825"/>
                  </a:moveTo>
                  <a:cubicBezTo>
                    <a:pt x="33267" y="3825"/>
                    <a:pt x="41780" y="12337"/>
                    <a:pt x="41780" y="22801"/>
                  </a:cubicBezTo>
                  <a:cubicBezTo>
                    <a:pt x="41780" y="33265"/>
                    <a:pt x="33267" y="41779"/>
                    <a:pt x="22803" y="41779"/>
                  </a:cubicBezTo>
                  <a:cubicBezTo>
                    <a:pt x="12338" y="41779"/>
                    <a:pt x="3825" y="33265"/>
                    <a:pt x="3825" y="22801"/>
                  </a:cubicBezTo>
                  <a:cubicBezTo>
                    <a:pt x="3825" y="12337"/>
                    <a:pt x="12338" y="3825"/>
                    <a:pt x="22803" y="3825"/>
                  </a:cubicBezTo>
                  <a:close/>
                  <a:moveTo>
                    <a:pt x="22803" y="1"/>
                  </a:moveTo>
                  <a:cubicBezTo>
                    <a:pt x="20541" y="1"/>
                    <a:pt x="18601" y="1373"/>
                    <a:pt x="17768" y="3330"/>
                  </a:cubicBezTo>
                  <a:lnTo>
                    <a:pt x="14114" y="1705"/>
                  </a:lnTo>
                  <a:lnTo>
                    <a:pt x="12640" y="5493"/>
                  </a:lnTo>
                  <a:cubicBezTo>
                    <a:pt x="11971" y="5216"/>
                    <a:pt x="11258" y="5078"/>
                    <a:pt x="10545" y="5078"/>
                  </a:cubicBezTo>
                  <a:cubicBezTo>
                    <a:pt x="9146" y="5078"/>
                    <a:pt x="7747" y="5611"/>
                    <a:pt x="6678" y="6679"/>
                  </a:cubicBezTo>
                  <a:cubicBezTo>
                    <a:pt x="5080" y="8277"/>
                    <a:pt x="4679" y="10620"/>
                    <a:pt x="5474" y="12591"/>
                  </a:cubicBezTo>
                  <a:lnTo>
                    <a:pt x="1740" y="14028"/>
                  </a:lnTo>
                  <a:lnTo>
                    <a:pt x="3378" y="17750"/>
                  </a:lnTo>
                  <a:cubicBezTo>
                    <a:pt x="1395" y="18572"/>
                    <a:pt x="0" y="20522"/>
                    <a:pt x="0" y="22801"/>
                  </a:cubicBezTo>
                  <a:cubicBezTo>
                    <a:pt x="0" y="25063"/>
                    <a:pt x="1373" y="27002"/>
                    <a:pt x="3331" y="27835"/>
                  </a:cubicBezTo>
                  <a:lnTo>
                    <a:pt x="1704" y="31490"/>
                  </a:lnTo>
                  <a:lnTo>
                    <a:pt x="5495" y="32964"/>
                  </a:lnTo>
                  <a:cubicBezTo>
                    <a:pt x="4675" y="34947"/>
                    <a:pt x="5069" y="37312"/>
                    <a:pt x="6678" y="38925"/>
                  </a:cubicBezTo>
                  <a:cubicBezTo>
                    <a:pt x="7747" y="39993"/>
                    <a:pt x="9146" y="40526"/>
                    <a:pt x="10545" y="40526"/>
                  </a:cubicBezTo>
                  <a:cubicBezTo>
                    <a:pt x="11242" y="40526"/>
                    <a:pt x="11938" y="40394"/>
                    <a:pt x="12593" y="40130"/>
                  </a:cubicBezTo>
                  <a:lnTo>
                    <a:pt x="14027" y="43864"/>
                  </a:lnTo>
                  <a:lnTo>
                    <a:pt x="17749" y="42226"/>
                  </a:lnTo>
                  <a:cubicBezTo>
                    <a:pt x="18571" y="44208"/>
                    <a:pt x="20524" y="45603"/>
                    <a:pt x="22803" y="45603"/>
                  </a:cubicBezTo>
                  <a:cubicBezTo>
                    <a:pt x="25064" y="45603"/>
                    <a:pt x="27004" y="44231"/>
                    <a:pt x="27835" y="42273"/>
                  </a:cubicBezTo>
                  <a:lnTo>
                    <a:pt x="31491" y="43899"/>
                  </a:lnTo>
                  <a:lnTo>
                    <a:pt x="32963" y="40109"/>
                  </a:lnTo>
                  <a:cubicBezTo>
                    <a:pt x="33633" y="40386"/>
                    <a:pt x="34347" y="40525"/>
                    <a:pt x="35061" y="40525"/>
                  </a:cubicBezTo>
                  <a:cubicBezTo>
                    <a:pt x="36460" y="40525"/>
                    <a:pt x="37858" y="39992"/>
                    <a:pt x="38925" y="38925"/>
                  </a:cubicBezTo>
                  <a:cubicBezTo>
                    <a:pt x="40523" y="37325"/>
                    <a:pt x="40925" y="34982"/>
                    <a:pt x="40129" y="33011"/>
                  </a:cubicBezTo>
                  <a:lnTo>
                    <a:pt x="43863" y="31577"/>
                  </a:lnTo>
                  <a:lnTo>
                    <a:pt x="42227" y="27854"/>
                  </a:lnTo>
                  <a:cubicBezTo>
                    <a:pt x="44208" y="27032"/>
                    <a:pt x="45603" y="25082"/>
                    <a:pt x="45603" y="22801"/>
                  </a:cubicBezTo>
                  <a:cubicBezTo>
                    <a:pt x="45603" y="20539"/>
                    <a:pt x="44231" y="18600"/>
                    <a:pt x="42274" y="17769"/>
                  </a:cubicBezTo>
                  <a:lnTo>
                    <a:pt x="43899" y="14112"/>
                  </a:lnTo>
                  <a:lnTo>
                    <a:pt x="40111" y="12638"/>
                  </a:lnTo>
                  <a:cubicBezTo>
                    <a:pt x="40930" y="10656"/>
                    <a:pt x="40537" y="8290"/>
                    <a:pt x="38925" y="6679"/>
                  </a:cubicBezTo>
                  <a:cubicBezTo>
                    <a:pt x="37858" y="5611"/>
                    <a:pt x="36460" y="5078"/>
                    <a:pt x="35061" y="5078"/>
                  </a:cubicBezTo>
                  <a:cubicBezTo>
                    <a:pt x="34364" y="5078"/>
                    <a:pt x="33667" y="5210"/>
                    <a:pt x="33011" y="5474"/>
                  </a:cubicBezTo>
                  <a:lnTo>
                    <a:pt x="31576" y="1739"/>
                  </a:lnTo>
                  <a:lnTo>
                    <a:pt x="27854" y="3377"/>
                  </a:lnTo>
                  <a:cubicBezTo>
                    <a:pt x="27032" y="1396"/>
                    <a:pt x="25081" y="1"/>
                    <a:pt x="22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5082625" y="1786750"/>
              <a:ext cx="701475" cy="701450"/>
            </a:xfrm>
            <a:custGeom>
              <a:rect b="b" l="l" r="r" t="t"/>
              <a:pathLst>
                <a:path extrusionOk="0" h="28058" w="28059">
                  <a:moveTo>
                    <a:pt x="14029" y="1005"/>
                  </a:moveTo>
                  <a:cubicBezTo>
                    <a:pt x="21212" y="1005"/>
                    <a:pt x="27054" y="6848"/>
                    <a:pt x="27054" y="14029"/>
                  </a:cubicBezTo>
                  <a:cubicBezTo>
                    <a:pt x="27054" y="21212"/>
                    <a:pt x="21212" y="27055"/>
                    <a:pt x="14029" y="27055"/>
                  </a:cubicBezTo>
                  <a:cubicBezTo>
                    <a:pt x="6848" y="27055"/>
                    <a:pt x="1005" y="21212"/>
                    <a:pt x="1005" y="14029"/>
                  </a:cubicBezTo>
                  <a:cubicBezTo>
                    <a:pt x="1005" y="6848"/>
                    <a:pt x="6848" y="1005"/>
                    <a:pt x="14029" y="1005"/>
                  </a:cubicBezTo>
                  <a:close/>
                  <a:moveTo>
                    <a:pt x="14029" y="1"/>
                  </a:moveTo>
                  <a:cubicBezTo>
                    <a:pt x="6280" y="1"/>
                    <a:pt x="0" y="6281"/>
                    <a:pt x="0" y="14029"/>
                  </a:cubicBezTo>
                  <a:cubicBezTo>
                    <a:pt x="0" y="21777"/>
                    <a:pt x="6280" y="28058"/>
                    <a:pt x="14029" y="28058"/>
                  </a:cubicBezTo>
                  <a:cubicBezTo>
                    <a:pt x="21777" y="28058"/>
                    <a:pt x="28059" y="21777"/>
                    <a:pt x="28059" y="14029"/>
                  </a:cubicBezTo>
                  <a:cubicBezTo>
                    <a:pt x="28059" y="6281"/>
                    <a:pt x="21777" y="1"/>
                    <a:pt x="140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5028325" y="1731725"/>
              <a:ext cx="811675" cy="811800"/>
            </a:xfrm>
            <a:custGeom>
              <a:rect b="b" l="l" r="r" t="t"/>
              <a:pathLst>
                <a:path extrusionOk="0" h="32472" w="32467">
                  <a:moveTo>
                    <a:pt x="15171" y="1"/>
                  </a:moveTo>
                  <a:cubicBezTo>
                    <a:pt x="15157" y="1"/>
                    <a:pt x="15144" y="1"/>
                    <a:pt x="15130" y="2"/>
                  </a:cubicBezTo>
                  <a:cubicBezTo>
                    <a:pt x="14827" y="19"/>
                    <a:pt x="14597" y="281"/>
                    <a:pt x="14619" y="583"/>
                  </a:cubicBezTo>
                  <a:lnTo>
                    <a:pt x="14617" y="583"/>
                  </a:lnTo>
                  <a:cubicBezTo>
                    <a:pt x="14636" y="871"/>
                    <a:pt x="14877" y="1095"/>
                    <a:pt x="15166" y="1095"/>
                  </a:cubicBezTo>
                  <a:lnTo>
                    <a:pt x="15200" y="1095"/>
                  </a:lnTo>
                  <a:cubicBezTo>
                    <a:pt x="15501" y="1075"/>
                    <a:pt x="15729" y="815"/>
                    <a:pt x="15711" y="513"/>
                  </a:cubicBezTo>
                  <a:cubicBezTo>
                    <a:pt x="15694" y="225"/>
                    <a:pt x="15455" y="1"/>
                    <a:pt x="15171" y="1"/>
                  </a:cubicBezTo>
                  <a:close/>
                  <a:moveTo>
                    <a:pt x="18800" y="181"/>
                  </a:moveTo>
                  <a:cubicBezTo>
                    <a:pt x="18538" y="181"/>
                    <a:pt x="18308" y="371"/>
                    <a:pt x="18264" y="637"/>
                  </a:cubicBezTo>
                  <a:cubicBezTo>
                    <a:pt x="18212" y="937"/>
                    <a:pt x="18413" y="1220"/>
                    <a:pt x="18713" y="1271"/>
                  </a:cubicBezTo>
                  <a:lnTo>
                    <a:pt x="18713" y="1269"/>
                  </a:lnTo>
                  <a:cubicBezTo>
                    <a:pt x="18743" y="1274"/>
                    <a:pt x="18773" y="1276"/>
                    <a:pt x="18803" y="1278"/>
                  </a:cubicBezTo>
                  <a:cubicBezTo>
                    <a:pt x="19071" y="1276"/>
                    <a:pt x="19301" y="1082"/>
                    <a:pt x="19344" y="816"/>
                  </a:cubicBezTo>
                  <a:cubicBezTo>
                    <a:pt x="19393" y="519"/>
                    <a:pt x="19190" y="238"/>
                    <a:pt x="18892" y="189"/>
                  </a:cubicBezTo>
                  <a:cubicBezTo>
                    <a:pt x="18861" y="184"/>
                    <a:pt x="18830" y="181"/>
                    <a:pt x="18800" y="181"/>
                  </a:cubicBezTo>
                  <a:close/>
                  <a:moveTo>
                    <a:pt x="11581" y="656"/>
                  </a:moveTo>
                  <a:cubicBezTo>
                    <a:pt x="11527" y="656"/>
                    <a:pt x="11472" y="664"/>
                    <a:pt x="11417" y="681"/>
                  </a:cubicBezTo>
                  <a:lnTo>
                    <a:pt x="11421" y="681"/>
                  </a:lnTo>
                  <a:cubicBezTo>
                    <a:pt x="11131" y="767"/>
                    <a:pt x="10967" y="1075"/>
                    <a:pt x="11057" y="1365"/>
                  </a:cubicBezTo>
                  <a:cubicBezTo>
                    <a:pt x="11127" y="1595"/>
                    <a:pt x="11338" y="1751"/>
                    <a:pt x="11579" y="1751"/>
                  </a:cubicBezTo>
                  <a:cubicBezTo>
                    <a:pt x="11584" y="1751"/>
                    <a:pt x="11588" y="1752"/>
                    <a:pt x="11593" y="1752"/>
                  </a:cubicBezTo>
                  <a:cubicBezTo>
                    <a:pt x="11643" y="1752"/>
                    <a:pt x="11693" y="1742"/>
                    <a:pt x="11739" y="1727"/>
                  </a:cubicBezTo>
                  <a:lnTo>
                    <a:pt x="11743" y="1727"/>
                  </a:lnTo>
                  <a:cubicBezTo>
                    <a:pt x="12031" y="1638"/>
                    <a:pt x="12194" y="1331"/>
                    <a:pt x="12105" y="1043"/>
                  </a:cubicBezTo>
                  <a:cubicBezTo>
                    <a:pt x="12033" y="807"/>
                    <a:pt x="11816" y="656"/>
                    <a:pt x="11581" y="656"/>
                  </a:cubicBezTo>
                  <a:close/>
                  <a:moveTo>
                    <a:pt x="22303" y="1194"/>
                  </a:moveTo>
                  <a:cubicBezTo>
                    <a:pt x="22091" y="1194"/>
                    <a:pt x="21888" y="1319"/>
                    <a:pt x="21798" y="1529"/>
                  </a:cubicBezTo>
                  <a:cubicBezTo>
                    <a:pt x="21682" y="1808"/>
                    <a:pt x="21812" y="2130"/>
                    <a:pt x="22091" y="2249"/>
                  </a:cubicBezTo>
                  <a:lnTo>
                    <a:pt x="22092" y="2249"/>
                  </a:lnTo>
                  <a:cubicBezTo>
                    <a:pt x="22158" y="2277"/>
                    <a:pt x="22230" y="2292"/>
                    <a:pt x="22304" y="2292"/>
                  </a:cubicBezTo>
                  <a:cubicBezTo>
                    <a:pt x="22524" y="2292"/>
                    <a:pt x="22722" y="2158"/>
                    <a:pt x="22807" y="1957"/>
                  </a:cubicBezTo>
                  <a:cubicBezTo>
                    <a:pt x="22927" y="1676"/>
                    <a:pt x="22795" y="1352"/>
                    <a:pt x="22515" y="1237"/>
                  </a:cubicBezTo>
                  <a:cubicBezTo>
                    <a:pt x="22446" y="1208"/>
                    <a:pt x="22374" y="1194"/>
                    <a:pt x="22303" y="1194"/>
                  </a:cubicBezTo>
                  <a:close/>
                  <a:moveTo>
                    <a:pt x="8246" y="2125"/>
                  </a:moveTo>
                  <a:cubicBezTo>
                    <a:pt x="8152" y="2125"/>
                    <a:pt x="8057" y="2149"/>
                    <a:pt x="7970" y="2200"/>
                  </a:cubicBezTo>
                  <a:cubicBezTo>
                    <a:pt x="7708" y="2353"/>
                    <a:pt x="7619" y="2688"/>
                    <a:pt x="7772" y="2950"/>
                  </a:cubicBezTo>
                  <a:cubicBezTo>
                    <a:pt x="7871" y="3116"/>
                    <a:pt x="8049" y="3220"/>
                    <a:pt x="8242" y="3220"/>
                  </a:cubicBezTo>
                  <a:cubicBezTo>
                    <a:pt x="8243" y="3220"/>
                    <a:pt x="8245" y="3220"/>
                    <a:pt x="8247" y="3220"/>
                  </a:cubicBezTo>
                  <a:cubicBezTo>
                    <a:pt x="8345" y="3220"/>
                    <a:pt x="8441" y="3193"/>
                    <a:pt x="8526" y="3142"/>
                  </a:cubicBezTo>
                  <a:cubicBezTo>
                    <a:pt x="8784" y="2990"/>
                    <a:pt x="8871" y="2654"/>
                    <a:pt x="8718" y="2394"/>
                  </a:cubicBezTo>
                  <a:cubicBezTo>
                    <a:pt x="8616" y="2221"/>
                    <a:pt x="8434" y="2125"/>
                    <a:pt x="8246" y="2125"/>
                  </a:cubicBezTo>
                  <a:close/>
                  <a:moveTo>
                    <a:pt x="25476" y="2992"/>
                  </a:moveTo>
                  <a:cubicBezTo>
                    <a:pt x="25306" y="2992"/>
                    <a:pt x="25139" y="3069"/>
                    <a:pt x="25031" y="3216"/>
                  </a:cubicBezTo>
                  <a:cubicBezTo>
                    <a:pt x="24854" y="3461"/>
                    <a:pt x="24906" y="3804"/>
                    <a:pt x="25148" y="3983"/>
                  </a:cubicBezTo>
                  <a:lnTo>
                    <a:pt x="25150" y="3983"/>
                  </a:lnTo>
                  <a:cubicBezTo>
                    <a:pt x="25244" y="4051"/>
                    <a:pt x="25357" y="4088"/>
                    <a:pt x="25474" y="4088"/>
                  </a:cubicBezTo>
                  <a:cubicBezTo>
                    <a:pt x="25649" y="4088"/>
                    <a:pt x="25813" y="4004"/>
                    <a:pt x="25915" y="3862"/>
                  </a:cubicBezTo>
                  <a:cubicBezTo>
                    <a:pt x="26094" y="3617"/>
                    <a:pt x="26041" y="3276"/>
                    <a:pt x="25798" y="3095"/>
                  </a:cubicBezTo>
                  <a:cubicBezTo>
                    <a:pt x="25701" y="3025"/>
                    <a:pt x="25588" y="2992"/>
                    <a:pt x="25476" y="2992"/>
                  </a:cubicBezTo>
                  <a:close/>
                  <a:moveTo>
                    <a:pt x="5338" y="4321"/>
                  </a:moveTo>
                  <a:cubicBezTo>
                    <a:pt x="5202" y="4321"/>
                    <a:pt x="5066" y="4372"/>
                    <a:pt x="4960" y="4473"/>
                  </a:cubicBezTo>
                  <a:cubicBezTo>
                    <a:pt x="4739" y="4682"/>
                    <a:pt x="4734" y="5031"/>
                    <a:pt x="4945" y="5248"/>
                  </a:cubicBezTo>
                  <a:lnTo>
                    <a:pt x="4947" y="5248"/>
                  </a:lnTo>
                  <a:cubicBezTo>
                    <a:pt x="5048" y="5357"/>
                    <a:pt x="5190" y="5419"/>
                    <a:pt x="5340" y="5419"/>
                  </a:cubicBezTo>
                  <a:cubicBezTo>
                    <a:pt x="5482" y="5419"/>
                    <a:pt x="5618" y="5364"/>
                    <a:pt x="5719" y="5266"/>
                  </a:cubicBezTo>
                  <a:cubicBezTo>
                    <a:pt x="5940" y="5057"/>
                    <a:pt x="5945" y="4709"/>
                    <a:pt x="5734" y="4492"/>
                  </a:cubicBezTo>
                  <a:cubicBezTo>
                    <a:pt x="5627" y="4378"/>
                    <a:pt x="5482" y="4321"/>
                    <a:pt x="5338" y="4321"/>
                  </a:cubicBezTo>
                  <a:close/>
                  <a:moveTo>
                    <a:pt x="28148" y="5469"/>
                  </a:moveTo>
                  <a:cubicBezTo>
                    <a:pt x="28021" y="5469"/>
                    <a:pt x="27894" y="5513"/>
                    <a:pt x="27790" y="5602"/>
                  </a:cubicBezTo>
                  <a:cubicBezTo>
                    <a:pt x="27560" y="5798"/>
                    <a:pt x="27534" y="6143"/>
                    <a:pt x="27732" y="6373"/>
                  </a:cubicBezTo>
                  <a:cubicBezTo>
                    <a:pt x="27834" y="6494"/>
                    <a:pt x="27984" y="6565"/>
                    <a:pt x="28142" y="6565"/>
                  </a:cubicBezTo>
                  <a:cubicBezTo>
                    <a:pt x="28144" y="6565"/>
                    <a:pt x="28146" y="6565"/>
                    <a:pt x="28148" y="6565"/>
                  </a:cubicBezTo>
                  <a:cubicBezTo>
                    <a:pt x="28278" y="6565"/>
                    <a:pt x="28403" y="6518"/>
                    <a:pt x="28503" y="6435"/>
                  </a:cubicBezTo>
                  <a:cubicBezTo>
                    <a:pt x="28731" y="6237"/>
                    <a:pt x="28759" y="5892"/>
                    <a:pt x="28565" y="5660"/>
                  </a:cubicBezTo>
                  <a:cubicBezTo>
                    <a:pt x="28456" y="5534"/>
                    <a:pt x="28302" y="5469"/>
                    <a:pt x="28148" y="5469"/>
                  </a:cubicBezTo>
                  <a:close/>
                  <a:moveTo>
                    <a:pt x="3014" y="7127"/>
                  </a:moveTo>
                  <a:cubicBezTo>
                    <a:pt x="2835" y="7127"/>
                    <a:pt x="2659" y="7215"/>
                    <a:pt x="2553" y="7377"/>
                  </a:cubicBezTo>
                  <a:lnTo>
                    <a:pt x="2557" y="7377"/>
                  </a:lnTo>
                  <a:cubicBezTo>
                    <a:pt x="2389" y="7628"/>
                    <a:pt x="2461" y="7967"/>
                    <a:pt x="2713" y="8133"/>
                  </a:cubicBezTo>
                  <a:cubicBezTo>
                    <a:pt x="2799" y="8190"/>
                    <a:pt x="2901" y="8220"/>
                    <a:pt x="3003" y="8220"/>
                  </a:cubicBezTo>
                  <a:cubicBezTo>
                    <a:pt x="3007" y="8220"/>
                    <a:pt x="3010" y="8220"/>
                    <a:pt x="3013" y="8220"/>
                  </a:cubicBezTo>
                  <a:cubicBezTo>
                    <a:pt x="3197" y="8220"/>
                    <a:pt x="3371" y="8127"/>
                    <a:pt x="3473" y="7973"/>
                  </a:cubicBezTo>
                  <a:cubicBezTo>
                    <a:pt x="3639" y="7718"/>
                    <a:pt x="3567" y="7379"/>
                    <a:pt x="3312" y="7215"/>
                  </a:cubicBezTo>
                  <a:cubicBezTo>
                    <a:pt x="3220" y="7156"/>
                    <a:pt x="3117" y="7127"/>
                    <a:pt x="3014" y="7127"/>
                  </a:cubicBezTo>
                  <a:close/>
                  <a:moveTo>
                    <a:pt x="30181" y="8492"/>
                  </a:moveTo>
                  <a:cubicBezTo>
                    <a:pt x="30096" y="8492"/>
                    <a:pt x="30011" y="8512"/>
                    <a:pt x="29931" y="8553"/>
                  </a:cubicBezTo>
                  <a:cubicBezTo>
                    <a:pt x="29660" y="8691"/>
                    <a:pt x="29554" y="9021"/>
                    <a:pt x="29694" y="9290"/>
                  </a:cubicBezTo>
                  <a:cubicBezTo>
                    <a:pt x="29785" y="9472"/>
                    <a:pt x="29972" y="9586"/>
                    <a:pt x="30175" y="9586"/>
                  </a:cubicBezTo>
                  <a:cubicBezTo>
                    <a:pt x="30177" y="9586"/>
                    <a:pt x="30178" y="9586"/>
                    <a:pt x="30180" y="9586"/>
                  </a:cubicBezTo>
                  <a:cubicBezTo>
                    <a:pt x="30183" y="9586"/>
                    <a:pt x="30187" y="9586"/>
                    <a:pt x="30190" y="9586"/>
                  </a:cubicBezTo>
                  <a:cubicBezTo>
                    <a:pt x="30273" y="9586"/>
                    <a:pt x="30356" y="9564"/>
                    <a:pt x="30431" y="9524"/>
                  </a:cubicBezTo>
                  <a:cubicBezTo>
                    <a:pt x="30702" y="9387"/>
                    <a:pt x="30808" y="9057"/>
                    <a:pt x="30668" y="8787"/>
                  </a:cubicBezTo>
                  <a:lnTo>
                    <a:pt x="30664" y="8787"/>
                  </a:lnTo>
                  <a:cubicBezTo>
                    <a:pt x="30568" y="8600"/>
                    <a:pt x="30377" y="8492"/>
                    <a:pt x="30181" y="8492"/>
                  </a:cubicBezTo>
                  <a:close/>
                  <a:moveTo>
                    <a:pt x="1397" y="10391"/>
                  </a:moveTo>
                  <a:cubicBezTo>
                    <a:pt x="1171" y="10391"/>
                    <a:pt x="959" y="10531"/>
                    <a:pt x="879" y="10755"/>
                  </a:cubicBezTo>
                  <a:cubicBezTo>
                    <a:pt x="779" y="11041"/>
                    <a:pt x="928" y="11354"/>
                    <a:pt x="1213" y="11458"/>
                  </a:cubicBezTo>
                  <a:cubicBezTo>
                    <a:pt x="1267" y="11475"/>
                    <a:pt x="1324" y="11486"/>
                    <a:pt x="1382" y="11486"/>
                  </a:cubicBezTo>
                  <a:cubicBezTo>
                    <a:pt x="1387" y="11486"/>
                    <a:pt x="1391" y="11486"/>
                    <a:pt x="1396" y="11486"/>
                  </a:cubicBezTo>
                  <a:cubicBezTo>
                    <a:pt x="1627" y="11486"/>
                    <a:pt x="1835" y="11343"/>
                    <a:pt x="1914" y="11124"/>
                  </a:cubicBezTo>
                  <a:cubicBezTo>
                    <a:pt x="2016" y="10840"/>
                    <a:pt x="1867" y="10525"/>
                    <a:pt x="1582" y="10423"/>
                  </a:cubicBezTo>
                  <a:cubicBezTo>
                    <a:pt x="1521" y="10401"/>
                    <a:pt x="1459" y="10391"/>
                    <a:pt x="1397" y="10391"/>
                  </a:cubicBezTo>
                  <a:close/>
                  <a:moveTo>
                    <a:pt x="31454" y="11901"/>
                  </a:moveTo>
                  <a:cubicBezTo>
                    <a:pt x="31413" y="11901"/>
                    <a:pt x="31370" y="11906"/>
                    <a:pt x="31328" y="11916"/>
                  </a:cubicBezTo>
                  <a:cubicBezTo>
                    <a:pt x="31034" y="11989"/>
                    <a:pt x="30855" y="12287"/>
                    <a:pt x="30928" y="12581"/>
                  </a:cubicBezTo>
                  <a:cubicBezTo>
                    <a:pt x="30990" y="12826"/>
                    <a:pt x="31209" y="12996"/>
                    <a:pt x="31460" y="12996"/>
                  </a:cubicBezTo>
                  <a:cubicBezTo>
                    <a:pt x="31466" y="12996"/>
                    <a:pt x="31471" y="12996"/>
                    <a:pt x="31477" y="12996"/>
                  </a:cubicBezTo>
                  <a:cubicBezTo>
                    <a:pt x="31516" y="12996"/>
                    <a:pt x="31554" y="12991"/>
                    <a:pt x="31592" y="12983"/>
                  </a:cubicBezTo>
                  <a:cubicBezTo>
                    <a:pt x="31884" y="12907"/>
                    <a:pt x="32063" y="12611"/>
                    <a:pt x="31989" y="12317"/>
                  </a:cubicBezTo>
                  <a:cubicBezTo>
                    <a:pt x="31926" y="12067"/>
                    <a:pt x="31702" y="11901"/>
                    <a:pt x="31454" y="11901"/>
                  </a:cubicBezTo>
                  <a:close/>
                  <a:moveTo>
                    <a:pt x="575" y="13944"/>
                  </a:moveTo>
                  <a:cubicBezTo>
                    <a:pt x="300" y="13944"/>
                    <a:pt x="65" y="14151"/>
                    <a:pt x="37" y="14430"/>
                  </a:cubicBezTo>
                  <a:cubicBezTo>
                    <a:pt x="1" y="14732"/>
                    <a:pt x="218" y="15003"/>
                    <a:pt x="519" y="15037"/>
                  </a:cubicBezTo>
                  <a:cubicBezTo>
                    <a:pt x="533" y="15038"/>
                    <a:pt x="546" y="15040"/>
                    <a:pt x="560" y="15040"/>
                  </a:cubicBezTo>
                  <a:cubicBezTo>
                    <a:pt x="566" y="15040"/>
                    <a:pt x="572" y="15040"/>
                    <a:pt x="578" y="15039"/>
                  </a:cubicBezTo>
                  <a:cubicBezTo>
                    <a:pt x="857" y="15039"/>
                    <a:pt x="1092" y="14828"/>
                    <a:pt x="1124" y="14551"/>
                  </a:cubicBezTo>
                  <a:cubicBezTo>
                    <a:pt x="1156" y="14249"/>
                    <a:pt x="940" y="13980"/>
                    <a:pt x="640" y="13948"/>
                  </a:cubicBezTo>
                  <a:cubicBezTo>
                    <a:pt x="618" y="13945"/>
                    <a:pt x="596" y="13944"/>
                    <a:pt x="575" y="13944"/>
                  </a:cubicBezTo>
                  <a:close/>
                  <a:moveTo>
                    <a:pt x="31914" y="15514"/>
                  </a:moveTo>
                  <a:cubicBezTo>
                    <a:pt x="31913" y="15514"/>
                    <a:pt x="31911" y="15514"/>
                    <a:pt x="31910" y="15514"/>
                  </a:cubicBezTo>
                  <a:cubicBezTo>
                    <a:pt x="31607" y="15518"/>
                    <a:pt x="31366" y="15766"/>
                    <a:pt x="31369" y="16070"/>
                  </a:cubicBezTo>
                  <a:cubicBezTo>
                    <a:pt x="31369" y="16098"/>
                    <a:pt x="31371" y="16126"/>
                    <a:pt x="31377" y="16155"/>
                  </a:cubicBezTo>
                  <a:cubicBezTo>
                    <a:pt x="31373" y="16179"/>
                    <a:pt x="31371" y="16206"/>
                    <a:pt x="31369" y="16230"/>
                  </a:cubicBezTo>
                  <a:cubicBezTo>
                    <a:pt x="31369" y="16534"/>
                    <a:pt x="31614" y="16779"/>
                    <a:pt x="31918" y="16779"/>
                  </a:cubicBezTo>
                  <a:cubicBezTo>
                    <a:pt x="32221" y="16779"/>
                    <a:pt x="32466" y="16534"/>
                    <a:pt x="32466" y="16230"/>
                  </a:cubicBezTo>
                  <a:cubicBezTo>
                    <a:pt x="32464" y="16202"/>
                    <a:pt x="32462" y="16172"/>
                    <a:pt x="32459" y="16143"/>
                  </a:cubicBezTo>
                  <a:cubicBezTo>
                    <a:pt x="32462" y="16115"/>
                    <a:pt x="32466" y="16087"/>
                    <a:pt x="32466" y="16059"/>
                  </a:cubicBezTo>
                  <a:cubicBezTo>
                    <a:pt x="32463" y="15756"/>
                    <a:pt x="32216" y="15514"/>
                    <a:pt x="31914" y="15514"/>
                  </a:cubicBezTo>
                  <a:close/>
                  <a:moveTo>
                    <a:pt x="598" y="17585"/>
                  </a:moveTo>
                  <a:cubicBezTo>
                    <a:pt x="576" y="17585"/>
                    <a:pt x="554" y="17586"/>
                    <a:pt x="532" y="17589"/>
                  </a:cubicBezTo>
                  <a:cubicBezTo>
                    <a:pt x="233" y="17625"/>
                    <a:pt x="18" y="17898"/>
                    <a:pt x="54" y="18200"/>
                  </a:cubicBezTo>
                  <a:cubicBezTo>
                    <a:pt x="88" y="18475"/>
                    <a:pt x="321" y="18682"/>
                    <a:pt x="598" y="18682"/>
                  </a:cubicBezTo>
                  <a:cubicBezTo>
                    <a:pt x="621" y="18682"/>
                    <a:pt x="642" y="18680"/>
                    <a:pt x="664" y="18678"/>
                  </a:cubicBezTo>
                  <a:cubicBezTo>
                    <a:pt x="964" y="18639"/>
                    <a:pt x="1177" y="18367"/>
                    <a:pt x="1143" y="18068"/>
                  </a:cubicBezTo>
                  <a:cubicBezTo>
                    <a:pt x="1108" y="17790"/>
                    <a:pt x="872" y="17585"/>
                    <a:pt x="598" y="17585"/>
                  </a:cubicBezTo>
                  <a:close/>
                  <a:moveTo>
                    <a:pt x="31493" y="19301"/>
                  </a:moveTo>
                  <a:cubicBezTo>
                    <a:pt x="31246" y="19301"/>
                    <a:pt x="31022" y="19471"/>
                    <a:pt x="30964" y="19723"/>
                  </a:cubicBezTo>
                  <a:cubicBezTo>
                    <a:pt x="30894" y="20019"/>
                    <a:pt x="31077" y="20314"/>
                    <a:pt x="31373" y="20384"/>
                  </a:cubicBezTo>
                  <a:cubicBezTo>
                    <a:pt x="31415" y="20394"/>
                    <a:pt x="31456" y="20397"/>
                    <a:pt x="31497" y="20399"/>
                  </a:cubicBezTo>
                  <a:cubicBezTo>
                    <a:pt x="31752" y="20397"/>
                    <a:pt x="31972" y="20222"/>
                    <a:pt x="32031" y="19975"/>
                  </a:cubicBezTo>
                  <a:cubicBezTo>
                    <a:pt x="32101" y="19681"/>
                    <a:pt x="31920" y="19387"/>
                    <a:pt x="31626" y="19317"/>
                  </a:cubicBezTo>
                  <a:cubicBezTo>
                    <a:pt x="31581" y="19306"/>
                    <a:pt x="31537" y="19301"/>
                    <a:pt x="31493" y="19301"/>
                  </a:cubicBezTo>
                  <a:close/>
                  <a:moveTo>
                    <a:pt x="1454" y="21128"/>
                  </a:moveTo>
                  <a:cubicBezTo>
                    <a:pt x="1390" y="21128"/>
                    <a:pt x="1326" y="21139"/>
                    <a:pt x="1264" y="21163"/>
                  </a:cubicBezTo>
                  <a:cubicBezTo>
                    <a:pt x="979" y="21268"/>
                    <a:pt x="834" y="21583"/>
                    <a:pt x="938" y="21868"/>
                  </a:cubicBezTo>
                  <a:cubicBezTo>
                    <a:pt x="1019" y="22082"/>
                    <a:pt x="1224" y="22224"/>
                    <a:pt x="1454" y="22226"/>
                  </a:cubicBezTo>
                  <a:cubicBezTo>
                    <a:pt x="1518" y="22226"/>
                    <a:pt x="1582" y="22214"/>
                    <a:pt x="1644" y="22194"/>
                  </a:cubicBezTo>
                  <a:cubicBezTo>
                    <a:pt x="1927" y="22086"/>
                    <a:pt x="2070" y="21773"/>
                    <a:pt x="1969" y="21489"/>
                  </a:cubicBezTo>
                  <a:cubicBezTo>
                    <a:pt x="1888" y="21267"/>
                    <a:pt x="1677" y="21128"/>
                    <a:pt x="1454" y="21128"/>
                  </a:cubicBezTo>
                  <a:close/>
                  <a:moveTo>
                    <a:pt x="30256" y="22727"/>
                  </a:moveTo>
                  <a:cubicBezTo>
                    <a:pt x="30055" y="22727"/>
                    <a:pt x="29862" y="22838"/>
                    <a:pt x="29765" y="23030"/>
                  </a:cubicBezTo>
                  <a:cubicBezTo>
                    <a:pt x="29630" y="23298"/>
                    <a:pt x="29737" y="23628"/>
                    <a:pt x="30007" y="23764"/>
                  </a:cubicBezTo>
                  <a:cubicBezTo>
                    <a:pt x="30084" y="23801"/>
                    <a:pt x="30167" y="23822"/>
                    <a:pt x="30252" y="23822"/>
                  </a:cubicBezTo>
                  <a:cubicBezTo>
                    <a:pt x="30459" y="23822"/>
                    <a:pt x="30649" y="23707"/>
                    <a:pt x="30745" y="23522"/>
                  </a:cubicBezTo>
                  <a:cubicBezTo>
                    <a:pt x="30881" y="23251"/>
                    <a:pt x="30772" y="22921"/>
                    <a:pt x="30500" y="22785"/>
                  </a:cubicBezTo>
                  <a:cubicBezTo>
                    <a:pt x="30422" y="22746"/>
                    <a:pt x="30338" y="22727"/>
                    <a:pt x="30256" y="22727"/>
                  </a:cubicBezTo>
                  <a:close/>
                  <a:moveTo>
                    <a:pt x="3104" y="24377"/>
                  </a:moveTo>
                  <a:cubicBezTo>
                    <a:pt x="3000" y="24377"/>
                    <a:pt x="2895" y="24406"/>
                    <a:pt x="2802" y="24469"/>
                  </a:cubicBezTo>
                  <a:cubicBezTo>
                    <a:pt x="2549" y="24634"/>
                    <a:pt x="2479" y="24976"/>
                    <a:pt x="2647" y="25228"/>
                  </a:cubicBezTo>
                  <a:lnTo>
                    <a:pt x="2649" y="25228"/>
                  </a:lnTo>
                  <a:cubicBezTo>
                    <a:pt x="2751" y="25379"/>
                    <a:pt x="2920" y="25471"/>
                    <a:pt x="3103" y="25473"/>
                  </a:cubicBezTo>
                  <a:cubicBezTo>
                    <a:pt x="3213" y="25473"/>
                    <a:pt x="3318" y="25441"/>
                    <a:pt x="3407" y="25381"/>
                  </a:cubicBezTo>
                  <a:cubicBezTo>
                    <a:pt x="3659" y="25213"/>
                    <a:pt x="3729" y="24874"/>
                    <a:pt x="3561" y="24621"/>
                  </a:cubicBezTo>
                  <a:cubicBezTo>
                    <a:pt x="3456" y="24462"/>
                    <a:pt x="3282" y="24377"/>
                    <a:pt x="3104" y="24377"/>
                  </a:cubicBezTo>
                  <a:close/>
                  <a:moveTo>
                    <a:pt x="28252" y="25772"/>
                  </a:moveTo>
                  <a:cubicBezTo>
                    <a:pt x="28095" y="25772"/>
                    <a:pt x="27938" y="25839"/>
                    <a:pt x="27830" y="25969"/>
                  </a:cubicBezTo>
                  <a:lnTo>
                    <a:pt x="27833" y="25969"/>
                  </a:lnTo>
                  <a:cubicBezTo>
                    <a:pt x="27637" y="26201"/>
                    <a:pt x="27668" y="26546"/>
                    <a:pt x="27899" y="26740"/>
                  </a:cubicBezTo>
                  <a:cubicBezTo>
                    <a:pt x="27997" y="26823"/>
                    <a:pt x="28122" y="26866"/>
                    <a:pt x="28250" y="26868"/>
                  </a:cubicBezTo>
                  <a:cubicBezTo>
                    <a:pt x="28252" y="26868"/>
                    <a:pt x="28254" y="26868"/>
                    <a:pt x="28256" y="26868"/>
                  </a:cubicBezTo>
                  <a:cubicBezTo>
                    <a:pt x="28416" y="26868"/>
                    <a:pt x="28568" y="26795"/>
                    <a:pt x="28670" y="26670"/>
                  </a:cubicBezTo>
                  <a:cubicBezTo>
                    <a:pt x="28864" y="26440"/>
                    <a:pt x="28836" y="26093"/>
                    <a:pt x="28604" y="25899"/>
                  </a:cubicBezTo>
                  <a:cubicBezTo>
                    <a:pt x="28501" y="25814"/>
                    <a:pt x="28377" y="25772"/>
                    <a:pt x="28252" y="25772"/>
                  </a:cubicBezTo>
                  <a:close/>
                  <a:moveTo>
                    <a:pt x="5458" y="27158"/>
                  </a:moveTo>
                  <a:cubicBezTo>
                    <a:pt x="5312" y="27158"/>
                    <a:pt x="5166" y="27215"/>
                    <a:pt x="5058" y="27330"/>
                  </a:cubicBezTo>
                  <a:cubicBezTo>
                    <a:pt x="4852" y="27552"/>
                    <a:pt x="4864" y="27899"/>
                    <a:pt x="5084" y="28106"/>
                  </a:cubicBezTo>
                  <a:cubicBezTo>
                    <a:pt x="5186" y="28200"/>
                    <a:pt x="5320" y="28253"/>
                    <a:pt x="5459" y="28253"/>
                  </a:cubicBezTo>
                  <a:cubicBezTo>
                    <a:pt x="5610" y="28253"/>
                    <a:pt x="5755" y="28191"/>
                    <a:pt x="5859" y="28082"/>
                  </a:cubicBezTo>
                  <a:cubicBezTo>
                    <a:pt x="6066" y="27861"/>
                    <a:pt x="6055" y="27512"/>
                    <a:pt x="5832" y="27307"/>
                  </a:cubicBezTo>
                  <a:lnTo>
                    <a:pt x="5832" y="27303"/>
                  </a:lnTo>
                  <a:cubicBezTo>
                    <a:pt x="5726" y="27206"/>
                    <a:pt x="5592" y="27158"/>
                    <a:pt x="5458" y="27158"/>
                  </a:cubicBezTo>
                  <a:close/>
                  <a:moveTo>
                    <a:pt x="25602" y="28276"/>
                  </a:moveTo>
                  <a:cubicBezTo>
                    <a:pt x="25488" y="28276"/>
                    <a:pt x="25374" y="28311"/>
                    <a:pt x="25276" y="28383"/>
                  </a:cubicBezTo>
                  <a:cubicBezTo>
                    <a:pt x="25035" y="28566"/>
                    <a:pt x="24986" y="28909"/>
                    <a:pt x="25167" y="29150"/>
                  </a:cubicBezTo>
                  <a:cubicBezTo>
                    <a:pt x="25267" y="29288"/>
                    <a:pt x="25429" y="29371"/>
                    <a:pt x="25598" y="29371"/>
                  </a:cubicBezTo>
                  <a:cubicBezTo>
                    <a:pt x="25600" y="29371"/>
                    <a:pt x="25602" y="29371"/>
                    <a:pt x="25604" y="29371"/>
                  </a:cubicBezTo>
                  <a:cubicBezTo>
                    <a:pt x="25723" y="29371"/>
                    <a:pt x="25837" y="29333"/>
                    <a:pt x="25934" y="29265"/>
                  </a:cubicBezTo>
                  <a:cubicBezTo>
                    <a:pt x="26175" y="29082"/>
                    <a:pt x="26224" y="28739"/>
                    <a:pt x="26043" y="28496"/>
                  </a:cubicBezTo>
                  <a:cubicBezTo>
                    <a:pt x="25935" y="28352"/>
                    <a:pt x="25769" y="28276"/>
                    <a:pt x="25602" y="28276"/>
                  </a:cubicBezTo>
                  <a:close/>
                  <a:moveTo>
                    <a:pt x="8390" y="29324"/>
                  </a:moveTo>
                  <a:cubicBezTo>
                    <a:pt x="8200" y="29324"/>
                    <a:pt x="8016" y="29423"/>
                    <a:pt x="7915" y="29601"/>
                  </a:cubicBezTo>
                  <a:cubicBezTo>
                    <a:pt x="7762" y="29863"/>
                    <a:pt x="7853" y="30198"/>
                    <a:pt x="8115" y="30349"/>
                  </a:cubicBezTo>
                  <a:lnTo>
                    <a:pt x="8117" y="30349"/>
                  </a:lnTo>
                  <a:cubicBezTo>
                    <a:pt x="8198" y="30394"/>
                    <a:pt x="8292" y="30419"/>
                    <a:pt x="8386" y="30419"/>
                  </a:cubicBezTo>
                  <a:cubicBezTo>
                    <a:pt x="8582" y="30419"/>
                    <a:pt x="8765" y="30315"/>
                    <a:pt x="8865" y="30145"/>
                  </a:cubicBezTo>
                  <a:cubicBezTo>
                    <a:pt x="9014" y="29882"/>
                    <a:pt x="8923" y="29548"/>
                    <a:pt x="8663" y="29395"/>
                  </a:cubicBezTo>
                  <a:lnTo>
                    <a:pt x="8660" y="29395"/>
                  </a:lnTo>
                  <a:cubicBezTo>
                    <a:pt x="8574" y="29347"/>
                    <a:pt x="8481" y="29324"/>
                    <a:pt x="8390" y="29324"/>
                  </a:cubicBezTo>
                  <a:close/>
                  <a:moveTo>
                    <a:pt x="22455" y="30105"/>
                  </a:moveTo>
                  <a:cubicBezTo>
                    <a:pt x="22382" y="30105"/>
                    <a:pt x="22308" y="30120"/>
                    <a:pt x="22238" y="30151"/>
                  </a:cubicBezTo>
                  <a:cubicBezTo>
                    <a:pt x="21960" y="30272"/>
                    <a:pt x="21832" y="30594"/>
                    <a:pt x="21953" y="30871"/>
                  </a:cubicBezTo>
                  <a:cubicBezTo>
                    <a:pt x="22040" y="31071"/>
                    <a:pt x="22238" y="31201"/>
                    <a:pt x="22456" y="31201"/>
                  </a:cubicBezTo>
                  <a:cubicBezTo>
                    <a:pt x="22530" y="31201"/>
                    <a:pt x="22603" y="31186"/>
                    <a:pt x="22671" y="31156"/>
                  </a:cubicBezTo>
                  <a:cubicBezTo>
                    <a:pt x="22950" y="31035"/>
                    <a:pt x="23076" y="30711"/>
                    <a:pt x="22958" y="30434"/>
                  </a:cubicBezTo>
                  <a:cubicBezTo>
                    <a:pt x="22868" y="30228"/>
                    <a:pt x="22666" y="30105"/>
                    <a:pt x="22455" y="30105"/>
                  </a:cubicBezTo>
                  <a:close/>
                  <a:moveTo>
                    <a:pt x="11740" y="30756"/>
                  </a:moveTo>
                  <a:cubicBezTo>
                    <a:pt x="11504" y="30756"/>
                    <a:pt x="11285" y="30910"/>
                    <a:pt x="11213" y="31148"/>
                  </a:cubicBezTo>
                  <a:cubicBezTo>
                    <a:pt x="11129" y="31440"/>
                    <a:pt x="11295" y="31746"/>
                    <a:pt x="11587" y="31832"/>
                  </a:cubicBezTo>
                  <a:cubicBezTo>
                    <a:pt x="11636" y="31846"/>
                    <a:pt x="11688" y="31853"/>
                    <a:pt x="11739" y="31853"/>
                  </a:cubicBezTo>
                  <a:cubicBezTo>
                    <a:pt x="11741" y="31853"/>
                    <a:pt x="11742" y="31853"/>
                    <a:pt x="11744" y="31853"/>
                  </a:cubicBezTo>
                  <a:cubicBezTo>
                    <a:pt x="11985" y="31853"/>
                    <a:pt x="12198" y="31692"/>
                    <a:pt x="12265" y="31459"/>
                  </a:cubicBezTo>
                  <a:cubicBezTo>
                    <a:pt x="12350" y="31169"/>
                    <a:pt x="12184" y="30865"/>
                    <a:pt x="11896" y="30779"/>
                  </a:cubicBezTo>
                  <a:cubicBezTo>
                    <a:pt x="11844" y="30764"/>
                    <a:pt x="11792" y="30756"/>
                    <a:pt x="11740" y="30756"/>
                  </a:cubicBezTo>
                  <a:close/>
                  <a:moveTo>
                    <a:pt x="18969" y="31155"/>
                  </a:moveTo>
                  <a:cubicBezTo>
                    <a:pt x="18937" y="31155"/>
                    <a:pt x="18905" y="31158"/>
                    <a:pt x="18873" y="31163"/>
                  </a:cubicBezTo>
                  <a:cubicBezTo>
                    <a:pt x="18575" y="31216"/>
                    <a:pt x="18376" y="31501"/>
                    <a:pt x="18428" y="31798"/>
                  </a:cubicBezTo>
                  <a:cubicBezTo>
                    <a:pt x="18474" y="32060"/>
                    <a:pt x="18700" y="32251"/>
                    <a:pt x="18964" y="32253"/>
                  </a:cubicBezTo>
                  <a:cubicBezTo>
                    <a:pt x="18998" y="32251"/>
                    <a:pt x="19030" y="32249"/>
                    <a:pt x="19064" y="32245"/>
                  </a:cubicBezTo>
                  <a:cubicBezTo>
                    <a:pt x="19361" y="32192"/>
                    <a:pt x="19559" y="31906"/>
                    <a:pt x="19505" y="31608"/>
                  </a:cubicBezTo>
                  <a:cubicBezTo>
                    <a:pt x="19459" y="31342"/>
                    <a:pt x="19229" y="31155"/>
                    <a:pt x="18969" y="31155"/>
                  </a:cubicBezTo>
                  <a:close/>
                  <a:moveTo>
                    <a:pt x="15332" y="31376"/>
                  </a:moveTo>
                  <a:cubicBezTo>
                    <a:pt x="15043" y="31376"/>
                    <a:pt x="14800" y="31601"/>
                    <a:pt x="14783" y="31895"/>
                  </a:cubicBezTo>
                  <a:cubicBezTo>
                    <a:pt x="14768" y="32196"/>
                    <a:pt x="14998" y="32454"/>
                    <a:pt x="15302" y="32471"/>
                  </a:cubicBezTo>
                  <a:lnTo>
                    <a:pt x="15330" y="32471"/>
                  </a:lnTo>
                  <a:cubicBezTo>
                    <a:pt x="15622" y="32469"/>
                    <a:pt x="15861" y="32243"/>
                    <a:pt x="15878" y="31953"/>
                  </a:cubicBezTo>
                  <a:cubicBezTo>
                    <a:pt x="15895" y="31650"/>
                    <a:pt x="15663" y="31391"/>
                    <a:pt x="15360" y="31376"/>
                  </a:cubicBezTo>
                  <a:cubicBezTo>
                    <a:pt x="15351" y="31376"/>
                    <a:pt x="15341" y="31376"/>
                    <a:pt x="15332" y="313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5255075" y="1516150"/>
              <a:ext cx="48000" cy="48000"/>
            </a:xfrm>
            <a:custGeom>
              <a:rect b="b" l="l" r="r" t="t"/>
              <a:pathLst>
                <a:path extrusionOk="0" h="1920"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5560025" y="1516150"/>
              <a:ext cx="49875" cy="47975"/>
            </a:xfrm>
            <a:custGeom>
              <a:rect b="b" l="l" r="r" t="t"/>
              <a:pathLst>
                <a:path extrusionOk="0" h="1919" w="1995">
                  <a:moveTo>
                    <a:pt x="1036" y="0"/>
                  </a:moveTo>
                  <a:cubicBezTo>
                    <a:pt x="647" y="0"/>
                    <a:pt x="299" y="234"/>
                    <a:pt x="150" y="592"/>
                  </a:cubicBezTo>
                  <a:cubicBezTo>
                    <a:pt x="1" y="950"/>
                    <a:pt x="82" y="1363"/>
                    <a:pt x="357" y="1638"/>
                  </a:cubicBezTo>
                  <a:cubicBezTo>
                    <a:pt x="541" y="1821"/>
                    <a:pt x="787" y="1919"/>
                    <a:pt x="1037" y="1919"/>
                  </a:cubicBezTo>
                  <a:cubicBezTo>
                    <a:pt x="1160" y="1919"/>
                    <a:pt x="1285" y="1895"/>
                    <a:pt x="1403" y="1846"/>
                  </a:cubicBezTo>
                  <a:cubicBezTo>
                    <a:pt x="1761" y="1697"/>
                    <a:pt x="1995" y="1348"/>
                    <a:pt x="1995" y="960"/>
                  </a:cubicBezTo>
                  <a:cubicBezTo>
                    <a:pt x="1995" y="430"/>
                    <a:pt x="1565" y="0"/>
                    <a:pt x="1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5255075" y="2709400"/>
              <a:ext cx="48000" cy="48000"/>
            </a:xfrm>
            <a:custGeom>
              <a:rect b="b" l="l" r="r" t="t"/>
              <a:pathLst>
                <a:path extrusionOk="0" h="1920" w="1920">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5560025" y="2709400"/>
              <a:ext cx="49875" cy="48000"/>
            </a:xfrm>
            <a:custGeom>
              <a:rect b="b" l="l" r="r" t="t"/>
              <a:pathLst>
                <a:path extrusionOk="0" h="1920" w="1995">
                  <a:moveTo>
                    <a:pt x="1036" y="1"/>
                  </a:moveTo>
                  <a:cubicBezTo>
                    <a:pt x="647" y="1"/>
                    <a:pt x="297" y="234"/>
                    <a:pt x="150" y="592"/>
                  </a:cubicBezTo>
                  <a:cubicBezTo>
                    <a:pt x="1" y="951"/>
                    <a:pt x="82" y="1363"/>
                    <a:pt x="357" y="1638"/>
                  </a:cubicBezTo>
                  <a:cubicBezTo>
                    <a:pt x="541" y="1822"/>
                    <a:pt x="786" y="1919"/>
                    <a:pt x="1035" y="1919"/>
                  </a:cubicBezTo>
                  <a:cubicBezTo>
                    <a:pt x="1159" y="1919"/>
                    <a:pt x="1284" y="1895"/>
                    <a:pt x="1403" y="1846"/>
                  </a:cubicBezTo>
                  <a:cubicBezTo>
                    <a:pt x="1761" y="1699"/>
                    <a:pt x="1995" y="1348"/>
                    <a:pt x="1995" y="960"/>
                  </a:cubicBezTo>
                  <a:cubicBezTo>
                    <a:pt x="1995" y="430"/>
                    <a:pt x="1565" y="1"/>
                    <a:pt x="1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6003250" y="1959350"/>
              <a:ext cx="49875" cy="48000"/>
            </a:xfrm>
            <a:custGeom>
              <a:rect b="b" l="l" r="r" t="t"/>
              <a:pathLst>
                <a:path extrusionOk="0" h="1920" w="1995">
                  <a:moveTo>
                    <a:pt x="1034" y="1"/>
                  </a:moveTo>
                  <a:cubicBezTo>
                    <a:pt x="785" y="1"/>
                    <a:pt x="540" y="98"/>
                    <a:pt x="356" y="282"/>
                  </a:cubicBezTo>
                  <a:cubicBezTo>
                    <a:pt x="81" y="557"/>
                    <a:pt x="0" y="969"/>
                    <a:pt x="149" y="1328"/>
                  </a:cubicBezTo>
                  <a:cubicBezTo>
                    <a:pt x="296" y="1686"/>
                    <a:pt x="647" y="1919"/>
                    <a:pt x="1035" y="1919"/>
                  </a:cubicBezTo>
                  <a:cubicBezTo>
                    <a:pt x="1564" y="1919"/>
                    <a:pt x="1994" y="1490"/>
                    <a:pt x="1994" y="960"/>
                  </a:cubicBezTo>
                  <a:cubicBezTo>
                    <a:pt x="1994" y="572"/>
                    <a:pt x="1760" y="221"/>
                    <a:pt x="1402" y="74"/>
                  </a:cubicBezTo>
                  <a:cubicBezTo>
                    <a:pt x="1283" y="25"/>
                    <a:pt x="1158" y="1"/>
                    <a:pt x="10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6003250" y="2266200"/>
              <a:ext cx="49875" cy="48000"/>
            </a:xfrm>
            <a:custGeom>
              <a:rect b="b" l="l" r="r" t="t"/>
              <a:pathLst>
                <a:path extrusionOk="0" h="1920" w="1995">
                  <a:moveTo>
                    <a:pt x="1034" y="0"/>
                  </a:moveTo>
                  <a:cubicBezTo>
                    <a:pt x="785" y="0"/>
                    <a:pt x="540" y="97"/>
                    <a:pt x="356" y="281"/>
                  </a:cubicBezTo>
                  <a:cubicBezTo>
                    <a:pt x="81" y="554"/>
                    <a:pt x="0" y="967"/>
                    <a:pt x="149" y="1327"/>
                  </a:cubicBezTo>
                  <a:cubicBezTo>
                    <a:pt x="296" y="1685"/>
                    <a:pt x="647" y="1919"/>
                    <a:pt x="1035" y="1919"/>
                  </a:cubicBezTo>
                  <a:cubicBezTo>
                    <a:pt x="1564" y="1919"/>
                    <a:pt x="1994" y="1489"/>
                    <a:pt x="1994" y="960"/>
                  </a:cubicBezTo>
                  <a:cubicBezTo>
                    <a:pt x="1994" y="571"/>
                    <a:pt x="1760" y="221"/>
                    <a:pt x="1402" y="74"/>
                  </a:cubicBezTo>
                  <a:cubicBezTo>
                    <a:pt x="1283" y="24"/>
                    <a:pt x="1158" y="0"/>
                    <a:pt x="10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4811875" y="1959350"/>
              <a:ext cx="47975" cy="48000"/>
            </a:xfrm>
            <a:custGeom>
              <a:rect b="b" l="l" r="r" t="t"/>
              <a:pathLst>
                <a:path extrusionOk="0" h="1920" w="1919">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4811875" y="2266200"/>
              <a:ext cx="47975" cy="48000"/>
            </a:xfrm>
            <a:custGeom>
              <a:rect b="b" l="l" r="r" t="t"/>
              <a:pathLst>
                <a:path extrusionOk="0" h="1920"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5721925" y="1582400"/>
              <a:ext cx="50350" cy="48000"/>
            </a:xfrm>
            <a:custGeom>
              <a:rect b="b" l="l" r="r" t="t"/>
              <a:pathLst>
                <a:path extrusionOk="0" h="1920" w="2014">
                  <a:moveTo>
                    <a:pt x="959" y="1"/>
                  </a:moveTo>
                  <a:cubicBezTo>
                    <a:pt x="836" y="1"/>
                    <a:pt x="711" y="25"/>
                    <a:pt x="593" y="74"/>
                  </a:cubicBezTo>
                  <a:cubicBezTo>
                    <a:pt x="235" y="223"/>
                    <a:pt x="1" y="572"/>
                    <a:pt x="1" y="960"/>
                  </a:cubicBezTo>
                  <a:cubicBezTo>
                    <a:pt x="1" y="1348"/>
                    <a:pt x="235" y="1699"/>
                    <a:pt x="593" y="1846"/>
                  </a:cubicBezTo>
                  <a:cubicBezTo>
                    <a:pt x="712" y="1895"/>
                    <a:pt x="837" y="1919"/>
                    <a:pt x="961" y="1919"/>
                  </a:cubicBezTo>
                  <a:cubicBezTo>
                    <a:pt x="1210" y="1919"/>
                    <a:pt x="1455" y="1822"/>
                    <a:pt x="1639" y="1638"/>
                  </a:cubicBezTo>
                  <a:cubicBezTo>
                    <a:pt x="2014" y="1263"/>
                    <a:pt x="2014" y="656"/>
                    <a:pt x="1639" y="281"/>
                  </a:cubicBezTo>
                  <a:cubicBezTo>
                    <a:pt x="1455" y="98"/>
                    <a:pt x="1209"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5938875" y="1799375"/>
              <a:ext cx="48000" cy="48000"/>
            </a:xfrm>
            <a:custGeom>
              <a:rect b="b" l="l" r="r" t="t"/>
              <a:pathLst>
                <a:path extrusionOk="0" h="1920" w="1920">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4878125" y="2426175"/>
              <a:ext cx="47975" cy="47975"/>
            </a:xfrm>
            <a:custGeom>
              <a:rect b="b" l="l" r="r" t="t"/>
              <a:pathLst>
                <a:path extrusionOk="0" h="1919"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5095100" y="2643150"/>
              <a:ext cx="48000" cy="48000"/>
            </a:xfrm>
            <a:custGeom>
              <a:rect b="b" l="l" r="r" t="t"/>
              <a:pathLst>
                <a:path extrusionOk="0" h="1920" w="1920">
                  <a:moveTo>
                    <a:pt x="960" y="1"/>
                  </a:moveTo>
                  <a:cubicBezTo>
                    <a:pt x="430" y="1"/>
                    <a:pt x="1" y="430"/>
                    <a:pt x="1" y="960"/>
                  </a:cubicBezTo>
                  <a:cubicBezTo>
                    <a:pt x="1" y="1490"/>
                    <a:pt x="430" y="1919"/>
                    <a:pt x="960" y="1919"/>
                  </a:cubicBezTo>
                  <a:cubicBezTo>
                    <a:pt x="1490" y="1919"/>
                    <a:pt x="1919" y="1490"/>
                    <a:pt x="1919" y="960"/>
                  </a:cubicBezTo>
                  <a:cubicBezTo>
                    <a:pt x="1919" y="430"/>
                    <a:pt x="1490"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5938875" y="2426175"/>
              <a:ext cx="48000" cy="47975"/>
            </a:xfrm>
            <a:custGeom>
              <a:rect b="b" l="l" r="r" t="t"/>
              <a:pathLst>
                <a:path extrusionOk="0" h="1919"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5721900" y="2643150"/>
              <a:ext cx="48025" cy="48000"/>
            </a:xfrm>
            <a:custGeom>
              <a:rect b="b" l="l" r="r" t="t"/>
              <a:pathLst>
                <a:path extrusionOk="0" h="1920" w="1921">
                  <a:moveTo>
                    <a:pt x="959" y="1"/>
                  </a:moveTo>
                  <a:cubicBezTo>
                    <a:pt x="430" y="1"/>
                    <a:pt x="0" y="430"/>
                    <a:pt x="0" y="960"/>
                  </a:cubicBezTo>
                  <a:cubicBezTo>
                    <a:pt x="0" y="1490"/>
                    <a:pt x="430" y="1919"/>
                    <a:pt x="959" y="1919"/>
                  </a:cubicBezTo>
                  <a:cubicBezTo>
                    <a:pt x="1491" y="1919"/>
                    <a:pt x="1921" y="1490"/>
                    <a:pt x="1921" y="960"/>
                  </a:cubicBezTo>
                  <a:cubicBezTo>
                    <a:pt x="1921" y="430"/>
                    <a:pt x="1491"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5093225" y="1582400"/>
              <a:ext cx="51750" cy="48000"/>
            </a:xfrm>
            <a:custGeom>
              <a:rect b="b" l="l" r="r" t="t"/>
              <a:pathLst>
                <a:path extrusionOk="0" h="1920" w="2070">
                  <a:moveTo>
                    <a:pt x="1035" y="0"/>
                  </a:moveTo>
                  <a:cubicBezTo>
                    <a:pt x="647" y="0"/>
                    <a:pt x="296" y="234"/>
                    <a:pt x="149" y="592"/>
                  </a:cubicBezTo>
                  <a:cubicBezTo>
                    <a:pt x="0" y="952"/>
                    <a:pt x="81" y="1365"/>
                    <a:pt x="356" y="1638"/>
                  </a:cubicBezTo>
                  <a:cubicBezTo>
                    <a:pt x="544" y="1826"/>
                    <a:pt x="789" y="1920"/>
                    <a:pt x="1035" y="1920"/>
                  </a:cubicBezTo>
                  <a:cubicBezTo>
                    <a:pt x="1280" y="1920"/>
                    <a:pt x="1526" y="1826"/>
                    <a:pt x="1714" y="1638"/>
                  </a:cubicBezTo>
                  <a:cubicBezTo>
                    <a:pt x="1987" y="1365"/>
                    <a:pt x="2070" y="952"/>
                    <a:pt x="1921" y="592"/>
                  </a:cubicBezTo>
                  <a:cubicBezTo>
                    <a:pt x="1772" y="234"/>
                    <a:pt x="1423" y="0"/>
                    <a:pt x="1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4878125" y="1799375"/>
              <a:ext cx="47975" cy="48000"/>
            </a:xfrm>
            <a:custGeom>
              <a:rect b="b" l="l" r="r" t="t"/>
              <a:pathLst>
                <a:path extrusionOk="0" h="1920" w="1919">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 name="Google Shape;42;p3"/>
          <p:cNvGrpSpPr/>
          <p:nvPr/>
        </p:nvGrpSpPr>
        <p:grpSpPr>
          <a:xfrm>
            <a:off x="-931168" y="3200161"/>
            <a:ext cx="2857730" cy="2857730"/>
            <a:chOff x="4811875" y="1516150"/>
            <a:chExt cx="1241250" cy="1241250"/>
          </a:xfrm>
        </p:grpSpPr>
        <p:sp>
          <p:nvSpPr>
            <p:cNvPr id="43" name="Google Shape;43;p3"/>
            <p:cNvSpPr/>
            <p:nvPr/>
          </p:nvSpPr>
          <p:spPr>
            <a:xfrm>
              <a:off x="4815550" y="1519975"/>
              <a:ext cx="1235625" cy="1235075"/>
            </a:xfrm>
            <a:custGeom>
              <a:rect b="b" l="l" r="r" t="t"/>
              <a:pathLst>
                <a:path extrusionOk="0" h="49403" w="49425">
                  <a:moveTo>
                    <a:pt x="24712" y="366"/>
                  </a:moveTo>
                  <a:cubicBezTo>
                    <a:pt x="24721" y="366"/>
                    <a:pt x="24730" y="366"/>
                    <a:pt x="24740" y="366"/>
                  </a:cubicBezTo>
                  <a:cubicBezTo>
                    <a:pt x="27036" y="375"/>
                    <a:pt x="29099" y="1762"/>
                    <a:pt x="29978" y="3885"/>
                  </a:cubicBezTo>
                  <a:lnTo>
                    <a:pt x="30049" y="4056"/>
                  </a:lnTo>
                  <a:lnTo>
                    <a:pt x="34043" y="2294"/>
                  </a:lnTo>
                  <a:lnTo>
                    <a:pt x="35585" y="6305"/>
                  </a:lnTo>
                  <a:lnTo>
                    <a:pt x="35756" y="6235"/>
                  </a:lnTo>
                  <a:cubicBezTo>
                    <a:pt x="36448" y="5956"/>
                    <a:pt x="37171" y="5820"/>
                    <a:pt x="37889" y="5820"/>
                  </a:cubicBezTo>
                  <a:cubicBezTo>
                    <a:pt x="39381" y="5820"/>
                    <a:pt x="40847" y="6406"/>
                    <a:pt x="41939" y="7507"/>
                  </a:cubicBezTo>
                  <a:cubicBezTo>
                    <a:pt x="43554" y="9138"/>
                    <a:pt x="44033" y="11580"/>
                    <a:pt x="43154" y="13701"/>
                  </a:cubicBezTo>
                  <a:lnTo>
                    <a:pt x="43083" y="13872"/>
                  </a:lnTo>
                  <a:lnTo>
                    <a:pt x="47154" y="15455"/>
                  </a:lnTo>
                  <a:lnTo>
                    <a:pt x="45408" y="19381"/>
                  </a:lnTo>
                  <a:lnTo>
                    <a:pt x="45578" y="19453"/>
                  </a:lnTo>
                  <a:cubicBezTo>
                    <a:pt x="47691" y="20350"/>
                    <a:pt x="49059" y="22429"/>
                    <a:pt x="49048" y="24725"/>
                  </a:cubicBezTo>
                  <a:cubicBezTo>
                    <a:pt x="49038" y="27020"/>
                    <a:pt x="47651" y="29084"/>
                    <a:pt x="45529" y="29962"/>
                  </a:cubicBezTo>
                  <a:lnTo>
                    <a:pt x="45358" y="30034"/>
                  </a:lnTo>
                  <a:lnTo>
                    <a:pt x="47116" y="34032"/>
                  </a:lnTo>
                  <a:lnTo>
                    <a:pt x="43107" y="35572"/>
                  </a:lnTo>
                  <a:lnTo>
                    <a:pt x="43175" y="35745"/>
                  </a:lnTo>
                  <a:cubicBezTo>
                    <a:pt x="44034" y="37873"/>
                    <a:pt x="43533" y="40310"/>
                    <a:pt x="41903" y="41925"/>
                  </a:cubicBezTo>
                  <a:cubicBezTo>
                    <a:pt x="40814" y="43004"/>
                    <a:pt x="39364" y="43576"/>
                    <a:pt x="37889" y="43576"/>
                  </a:cubicBezTo>
                  <a:cubicBezTo>
                    <a:pt x="37156" y="43576"/>
                    <a:pt x="36416" y="43435"/>
                    <a:pt x="35711" y="43143"/>
                  </a:cubicBezTo>
                  <a:lnTo>
                    <a:pt x="35538" y="43071"/>
                  </a:lnTo>
                  <a:lnTo>
                    <a:pt x="33953" y="47142"/>
                  </a:lnTo>
                  <a:lnTo>
                    <a:pt x="30029" y="45397"/>
                  </a:lnTo>
                  <a:lnTo>
                    <a:pt x="29955" y="45567"/>
                  </a:lnTo>
                  <a:cubicBezTo>
                    <a:pt x="29062" y="47671"/>
                    <a:pt x="26998" y="49036"/>
                    <a:pt x="24713" y="49036"/>
                  </a:cubicBezTo>
                  <a:cubicBezTo>
                    <a:pt x="24704" y="49036"/>
                    <a:pt x="24695" y="49036"/>
                    <a:pt x="24685" y="49036"/>
                  </a:cubicBezTo>
                  <a:cubicBezTo>
                    <a:pt x="22390" y="49027"/>
                    <a:pt x="20324" y="47640"/>
                    <a:pt x="19447" y="45519"/>
                  </a:cubicBezTo>
                  <a:lnTo>
                    <a:pt x="19376" y="45346"/>
                  </a:lnTo>
                  <a:lnTo>
                    <a:pt x="15380" y="47105"/>
                  </a:lnTo>
                  <a:lnTo>
                    <a:pt x="13840" y="43096"/>
                  </a:lnTo>
                  <a:lnTo>
                    <a:pt x="13669" y="43163"/>
                  </a:lnTo>
                  <a:cubicBezTo>
                    <a:pt x="12976" y="43443"/>
                    <a:pt x="12252" y="43579"/>
                    <a:pt x="11533" y="43579"/>
                  </a:cubicBezTo>
                  <a:cubicBezTo>
                    <a:pt x="10041" y="43579"/>
                    <a:pt x="8577" y="42993"/>
                    <a:pt x="7487" y="41891"/>
                  </a:cubicBezTo>
                  <a:cubicBezTo>
                    <a:pt x="5869" y="40261"/>
                    <a:pt x="5391" y="37820"/>
                    <a:pt x="6271" y="35700"/>
                  </a:cubicBezTo>
                  <a:lnTo>
                    <a:pt x="6341" y="35526"/>
                  </a:lnTo>
                  <a:lnTo>
                    <a:pt x="2269" y="33943"/>
                  </a:lnTo>
                  <a:lnTo>
                    <a:pt x="4017" y="30019"/>
                  </a:lnTo>
                  <a:lnTo>
                    <a:pt x="3845" y="29945"/>
                  </a:lnTo>
                  <a:cubicBezTo>
                    <a:pt x="1732" y="29048"/>
                    <a:pt x="366" y="26969"/>
                    <a:pt x="375" y="24676"/>
                  </a:cubicBezTo>
                  <a:cubicBezTo>
                    <a:pt x="387" y="22380"/>
                    <a:pt x="1774" y="20314"/>
                    <a:pt x="3894" y="19436"/>
                  </a:cubicBezTo>
                  <a:lnTo>
                    <a:pt x="4066" y="19366"/>
                  </a:lnTo>
                  <a:lnTo>
                    <a:pt x="2307" y="15369"/>
                  </a:lnTo>
                  <a:lnTo>
                    <a:pt x="6318" y="13827"/>
                  </a:lnTo>
                  <a:lnTo>
                    <a:pt x="6248" y="13655"/>
                  </a:lnTo>
                  <a:cubicBezTo>
                    <a:pt x="5389" y="11526"/>
                    <a:pt x="5892" y="9090"/>
                    <a:pt x="7522" y="7475"/>
                  </a:cubicBezTo>
                  <a:cubicBezTo>
                    <a:pt x="8611" y="6397"/>
                    <a:pt x="10061" y="5824"/>
                    <a:pt x="11536" y="5824"/>
                  </a:cubicBezTo>
                  <a:cubicBezTo>
                    <a:pt x="12269" y="5824"/>
                    <a:pt x="13009" y="5966"/>
                    <a:pt x="13714" y="6258"/>
                  </a:cubicBezTo>
                  <a:lnTo>
                    <a:pt x="13887" y="6329"/>
                  </a:lnTo>
                  <a:lnTo>
                    <a:pt x="15471" y="2260"/>
                  </a:lnTo>
                  <a:lnTo>
                    <a:pt x="19397" y="4005"/>
                  </a:lnTo>
                  <a:lnTo>
                    <a:pt x="19468" y="3836"/>
                  </a:lnTo>
                  <a:cubicBezTo>
                    <a:pt x="20362" y="1731"/>
                    <a:pt x="22427" y="366"/>
                    <a:pt x="24712" y="366"/>
                  </a:cubicBezTo>
                  <a:close/>
                  <a:moveTo>
                    <a:pt x="24709" y="0"/>
                  </a:moveTo>
                  <a:cubicBezTo>
                    <a:pt x="22346" y="0"/>
                    <a:pt x="20197" y="1375"/>
                    <a:pt x="19206" y="3523"/>
                  </a:cubicBezTo>
                  <a:lnTo>
                    <a:pt x="15267" y="1770"/>
                  </a:lnTo>
                  <a:lnTo>
                    <a:pt x="13680" y="5852"/>
                  </a:lnTo>
                  <a:cubicBezTo>
                    <a:pt x="12981" y="5588"/>
                    <a:pt x="12254" y="5459"/>
                    <a:pt x="11533" y="5459"/>
                  </a:cubicBezTo>
                  <a:cubicBezTo>
                    <a:pt x="9962" y="5459"/>
                    <a:pt x="8420" y="6069"/>
                    <a:pt x="7264" y="7215"/>
                  </a:cubicBezTo>
                  <a:cubicBezTo>
                    <a:pt x="5577" y="8887"/>
                    <a:pt x="5021" y="11390"/>
                    <a:pt x="5843" y="13620"/>
                  </a:cubicBezTo>
                  <a:lnTo>
                    <a:pt x="1819" y="15165"/>
                  </a:lnTo>
                  <a:lnTo>
                    <a:pt x="3583" y="19174"/>
                  </a:lnTo>
                  <a:cubicBezTo>
                    <a:pt x="1418" y="20150"/>
                    <a:pt x="21" y="22299"/>
                    <a:pt x="10" y="24676"/>
                  </a:cubicBezTo>
                  <a:cubicBezTo>
                    <a:pt x="0" y="27050"/>
                    <a:pt x="1376" y="29212"/>
                    <a:pt x="3532" y="30207"/>
                  </a:cubicBezTo>
                  <a:lnTo>
                    <a:pt x="1781" y="34147"/>
                  </a:lnTo>
                  <a:lnTo>
                    <a:pt x="5864" y="35734"/>
                  </a:lnTo>
                  <a:cubicBezTo>
                    <a:pt x="5021" y="37954"/>
                    <a:pt x="5555" y="40463"/>
                    <a:pt x="7226" y="42149"/>
                  </a:cubicBezTo>
                  <a:cubicBezTo>
                    <a:pt x="8386" y="43319"/>
                    <a:pt x="9944" y="43945"/>
                    <a:pt x="11534" y="43945"/>
                  </a:cubicBezTo>
                  <a:cubicBezTo>
                    <a:pt x="12237" y="43945"/>
                    <a:pt x="12946" y="43823"/>
                    <a:pt x="13629" y="43571"/>
                  </a:cubicBezTo>
                  <a:lnTo>
                    <a:pt x="15176" y="47595"/>
                  </a:lnTo>
                  <a:lnTo>
                    <a:pt x="19185" y="45830"/>
                  </a:lnTo>
                  <a:cubicBezTo>
                    <a:pt x="20159" y="48004"/>
                    <a:pt x="22320" y="49402"/>
                    <a:pt x="24702" y="49402"/>
                  </a:cubicBezTo>
                  <a:cubicBezTo>
                    <a:pt x="24705" y="49402"/>
                    <a:pt x="24708" y="49402"/>
                    <a:pt x="24712" y="49402"/>
                  </a:cubicBezTo>
                  <a:cubicBezTo>
                    <a:pt x="24713" y="49402"/>
                    <a:pt x="24715" y="49402"/>
                    <a:pt x="24716" y="49402"/>
                  </a:cubicBezTo>
                  <a:cubicBezTo>
                    <a:pt x="27080" y="49402"/>
                    <a:pt x="29228" y="48027"/>
                    <a:pt x="30217" y="45879"/>
                  </a:cubicBezTo>
                  <a:lnTo>
                    <a:pt x="34156" y="47632"/>
                  </a:lnTo>
                  <a:lnTo>
                    <a:pt x="35745" y="43550"/>
                  </a:lnTo>
                  <a:cubicBezTo>
                    <a:pt x="36443" y="43814"/>
                    <a:pt x="37169" y="43943"/>
                    <a:pt x="37890" y="43943"/>
                  </a:cubicBezTo>
                  <a:cubicBezTo>
                    <a:pt x="39460" y="43943"/>
                    <a:pt x="41002" y="43331"/>
                    <a:pt x="42159" y="42185"/>
                  </a:cubicBezTo>
                  <a:cubicBezTo>
                    <a:pt x="43846" y="40513"/>
                    <a:pt x="44402" y="38010"/>
                    <a:pt x="43582" y="35783"/>
                  </a:cubicBezTo>
                  <a:lnTo>
                    <a:pt x="47606" y="34237"/>
                  </a:lnTo>
                  <a:lnTo>
                    <a:pt x="45842" y="30228"/>
                  </a:lnTo>
                  <a:cubicBezTo>
                    <a:pt x="48006" y="29252"/>
                    <a:pt x="49402" y="27103"/>
                    <a:pt x="49414" y="24727"/>
                  </a:cubicBezTo>
                  <a:cubicBezTo>
                    <a:pt x="49425" y="22352"/>
                    <a:pt x="48047" y="20190"/>
                    <a:pt x="45891" y="19195"/>
                  </a:cubicBezTo>
                  <a:lnTo>
                    <a:pt x="47644" y="15256"/>
                  </a:lnTo>
                  <a:lnTo>
                    <a:pt x="43561" y="13669"/>
                  </a:lnTo>
                  <a:cubicBezTo>
                    <a:pt x="44402" y="11448"/>
                    <a:pt x="43869" y="8940"/>
                    <a:pt x="42197" y="7255"/>
                  </a:cubicBezTo>
                  <a:cubicBezTo>
                    <a:pt x="41037" y="6084"/>
                    <a:pt x="39478" y="5458"/>
                    <a:pt x="37888" y="5458"/>
                  </a:cubicBezTo>
                  <a:cubicBezTo>
                    <a:pt x="37185" y="5458"/>
                    <a:pt x="36477" y="5581"/>
                    <a:pt x="35794" y="5832"/>
                  </a:cubicBezTo>
                  <a:lnTo>
                    <a:pt x="34249" y="1808"/>
                  </a:lnTo>
                  <a:lnTo>
                    <a:pt x="30240" y="3572"/>
                  </a:lnTo>
                  <a:cubicBezTo>
                    <a:pt x="29263" y="1406"/>
                    <a:pt x="27113" y="10"/>
                    <a:pt x="24738" y="0"/>
                  </a:cubicBezTo>
                  <a:cubicBezTo>
                    <a:pt x="24728" y="0"/>
                    <a:pt x="24719" y="0"/>
                    <a:pt x="24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4968025" y="1672150"/>
              <a:ext cx="930625" cy="930650"/>
            </a:xfrm>
            <a:custGeom>
              <a:rect b="b" l="l" r="r" t="t"/>
              <a:pathLst>
                <a:path extrusionOk="0" h="37226" w="37225">
                  <a:moveTo>
                    <a:pt x="18613" y="1051"/>
                  </a:moveTo>
                  <a:cubicBezTo>
                    <a:pt x="28314" y="1051"/>
                    <a:pt x="36177" y="8914"/>
                    <a:pt x="36177" y="18613"/>
                  </a:cubicBezTo>
                  <a:cubicBezTo>
                    <a:pt x="36177" y="28312"/>
                    <a:pt x="28314" y="36176"/>
                    <a:pt x="18613" y="36176"/>
                  </a:cubicBezTo>
                  <a:cubicBezTo>
                    <a:pt x="8914" y="36176"/>
                    <a:pt x="1050" y="28314"/>
                    <a:pt x="1050" y="18613"/>
                  </a:cubicBezTo>
                  <a:cubicBezTo>
                    <a:pt x="1050" y="8914"/>
                    <a:pt x="8914" y="1051"/>
                    <a:pt x="18613" y="1051"/>
                  </a:cubicBezTo>
                  <a:close/>
                  <a:moveTo>
                    <a:pt x="18613" y="1"/>
                  </a:moveTo>
                  <a:cubicBezTo>
                    <a:pt x="8350" y="1"/>
                    <a:pt x="0" y="8351"/>
                    <a:pt x="0" y="18613"/>
                  </a:cubicBezTo>
                  <a:cubicBezTo>
                    <a:pt x="0" y="28876"/>
                    <a:pt x="8350" y="37225"/>
                    <a:pt x="18613" y="37225"/>
                  </a:cubicBezTo>
                  <a:cubicBezTo>
                    <a:pt x="28875" y="37225"/>
                    <a:pt x="37225" y="28876"/>
                    <a:pt x="37225" y="18613"/>
                  </a:cubicBezTo>
                  <a:cubicBezTo>
                    <a:pt x="37225" y="8351"/>
                    <a:pt x="28875" y="1"/>
                    <a:pt x="18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4863275" y="1567450"/>
              <a:ext cx="1140075" cy="1140100"/>
            </a:xfrm>
            <a:custGeom>
              <a:rect b="b" l="l" r="r" t="t"/>
              <a:pathLst>
                <a:path extrusionOk="0" h="45604" w="45603">
                  <a:moveTo>
                    <a:pt x="22803" y="3825"/>
                  </a:moveTo>
                  <a:cubicBezTo>
                    <a:pt x="33267" y="3825"/>
                    <a:pt x="41780" y="12337"/>
                    <a:pt x="41780" y="22801"/>
                  </a:cubicBezTo>
                  <a:cubicBezTo>
                    <a:pt x="41780" y="33265"/>
                    <a:pt x="33267" y="41779"/>
                    <a:pt x="22803" y="41779"/>
                  </a:cubicBezTo>
                  <a:cubicBezTo>
                    <a:pt x="12338" y="41779"/>
                    <a:pt x="3825" y="33265"/>
                    <a:pt x="3825" y="22801"/>
                  </a:cubicBezTo>
                  <a:cubicBezTo>
                    <a:pt x="3825" y="12337"/>
                    <a:pt x="12338" y="3825"/>
                    <a:pt x="22803" y="3825"/>
                  </a:cubicBezTo>
                  <a:close/>
                  <a:moveTo>
                    <a:pt x="22803" y="1"/>
                  </a:moveTo>
                  <a:cubicBezTo>
                    <a:pt x="20541" y="1"/>
                    <a:pt x="18601" y="1373"/>
                    <a:pt x="17768" y="3330"/>
                  </a:cubicBezTo>
                  <a:lnTo>
                    <a:pt x="14114" y="1705"/>
                  </a:lnTo>
                  <a:lnTo>
                    <a:pt x="12640" y="5493"/>
                  </a:lnTo>
                  <a:cubicBezTo>
                    <a:pt x="11971" y="5216"/>
                    <a:pt x="11258" y="5078"/>
                    <a:pt x="10545" y="5078"/>
                  </a:cubicBezTo>
                  <a:cubicBezTo>
                    <a:pt x="9146" y="5078"/>
                    <a:pt x="7747" y="5611"/>
                    <a:pt x="6678" y="6679"/>
                  </a:cubicBezTo>
                  <a:cubicBezTo>
                    <a:pt x="5080" y="8277"/>
                    <a:pt x="4679" y="10620"/>
                    <a:pt x="5474" y="12591"/>
                  </a:cubicBezTo>
                  <a:lnTo>
                    <a:pt x="1740" y="14028"/>
                  </a:lnTo>
                  <a:lnTo>
                    <a:pt x="3378" y="17750"/>
                  </a:lnTo>
                  <a:cubicBezTo>
                    <a:pt x="1395" y="18572"/>
                    <a:pt x="0" y="20522"/>
                    <a:pt x="0" y="22801"/>
                  </a:cubicBezTo>
                  <a:cubicBezTo>
                    <a:pt x="0" y="25063"/>
                    <a:pt x="1373" y="27002"/>
                    <a:pt x="3331" y="27835"/>
                  </a:cubicBezTo>
                  <a:lnTo>
                    <a:pt x="1704" y="31490"/>
                  </a:lnTo>
                  <a:lnTo>
                    <a:pt x="5495" y="32964"/>
                  </a:lnTo>
                  <a:cubicBezTo>
                    <a:pt x="4675" y="34947"/>
                    <a:pt x="5069" y="37312"/>
                    <a:pt x="6678" y="38925"/>
                  </a:cubicBezTo>
                  <a:cubicBezTo>
                    <a:pt x="7747" y="39993"/>
                    <a:pt x="9146" y="40526"/>
                    <a:pt x="10545" y="40526"/>
                  </a:cubicBezTo>
                  <a:cubicBezTo>
                    <a:pt x="11242" y="40526"/>
                    <a:pt x="11938" y="40394"/>
                    <a:pt x="12593" y="40130"/>
                  </a:cubicBezTo>
                  <a:lnTo>
                    <a:pt x="14027" y="43864"/>
                  </a:lnTo>
                  <a:lnTo>
                    <a:pt x="17749" y="42226"/>
                  </a:lnTo>
                  <a:cubicBezTo>
                    <a:pt x="18571" y="44208"/>
                    <a:pt x="20524" y="45603"/>
                    <a:pt x="22803" y="45603"/>
                  </a:cubicBezTo>
                  <a:cubicBezTo>
                    <a:pt x="25064" y="45603"/>
                    <a:pt x="27004" y="44231"/>
                    <a:pt x="27835" y="42273"/>
                  </a:cubicBezTo>
                  <a:lnTo>
                    <a:pt x="31491" y="43899"/>
                  </a:lnTo>
                  <a:lnTo>
                    <a:pt x="32963" y="40109"/>
                  </a:lnTo>
                  <a:cubicBezTo>
                    <a:pt x="33633" y="40386"/>
                    <a:pt x="34347" y="40525"/>
                    <a:pt x="35061" y="40525"/>
                  </a:cubicBezTo>
                  <a:cubicBezTo>
                    <a:pt x="36460" y="40525"/>
                    <a:pt x="37858" y="39992"/>
                    <a:pt x="38925" y="38925"/>
                  </a:cubicBezTo>
                  <a:cubicBezTo>
                    <a:pt x="40523" y="37325"/>
                    <a:pt x="40925" y="34982"/>
                    <a:pt x="40129" y="33011"/>
                  </a:cubicBezTo>
                  <a:lnTo>
                    <a:pt x="43863" y="31577"/>
                  </a:lnTo>
                  <a:lnTo>
                    <a:pt x="42227" y="27854"/>
                  </a:lnTo>
                  <a:cubicBezTo>
                    <a:pt x="44208" y="27032"/>
                    <a:pt x="45603" y="25082"/>
                    <a:pt x="45603" y="22801"/>
                  </a:cubicBezTo>
                  <a:cubicBezTo>
                    <a:pt x="45603" y="20539"/>
                    <a:pt x="44231" y="18600"/>
                    <a:pt x="42274" y="17769"/>
                  </a:cubicBezTo>
                  <a:lnTo>
                    <a:pt x="43899" y="14112"/>
                  </a:lnTo>
                  <a:lnTo>
                    <a:pt x="40111" y="12638"/>
                  </a:lnTo>
                  <a:cubicBezTo>
                    <a:pt x="40930" y="10656"/>
                    <a:pt x="40537" y="8290"/>
                    <a:pt x="38925" y="6679"/>
                  </a:cubicBezTo>
                  <a:cubicBezTo>
                    <a:pt x="37858" y="5611"/>
                    <a:pt x="36460" y="5078"/>
                    <a:pt x="35061" y="5078"/>
                  </a:cubicBezTo>
                  <a:cubicBezTo>
                    <a:pt x="34364" y="5078"/>
                    <a:pt x="33667" y="5210"/>
                    <a:pt x="33011" y="5474"/>
                  </a:cubicBezTo>
                  <a:lnTo>
                    <a:pt x="31576" y="1739"/>
                  </a:lnTo>
                  <a:lnTo>
                    <a:pt x="27854" y="3377"/>
                  </a:lnTo>
                  <a:cubicBezTo>
                    <a:pt x="27032" y="1396"/>
                    <a:pt x="25081" y="1"/>
                    <a:pt x="22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5082625" y="1786750"/>
              <a:ext cx="701475" cy="701450"/>
            </a:xfrm>
            <a:custGeom>
              <a:rect b="b" l="l" r="r" t="t"/>
              <a:pathLst>
                <a:path extrusionOk="0" h="28058" w="28059">
                  <a:moveTo>
                    <a:pt x="14029" y="1005"/>
                  </a:moveTo>
                  <a:cubicBezTo>
                    <a:pt x="21212" y="1005"/>
                    <a:pt x="27054" y="6848"/>
                    <a:pt x="27054" y="14029"/>
                  </a:cubicBezTo>
                  <a:cubicBezTo>
                    <a:pt x="27054" y="21212"/>
                    <a:pt x="21212" y="27055"/>
                    <a:pt x="14029" y="27055"/>
                  </a:cubicBezTo>
                  <a:cubicBezTo>
                    <a:pt x="6848" y="27055"/>
                    <a:pt x="1005" y="21212"/>
                    <a:pt x="1005" y="14029"/>
                  </a:cubicBezTo>
                  <a:cubicBezTo>
                    <a:pt x="1005" y="6848"/>
                    <a:pt x="6848" y="1005"/>
                    <a:pt x="14029" y="1005"/>
                  </a:cubicBezTo>
                  <a:close/>
                  <a:moveTo>
                    <a:pt x="14029" y="1"/>
                  </a:moveTo>
                  <a:cubicBezTo>
                    <a:pt x="6280" y="1"/>
                    <a:pt x="0" y="6281"/>
                    <a:pt x="0" y="14029"/>
                  </a:cubicBezTo>
                  <a:cubicBezTo>
                    <a:pt x="0" y="21777"/>
                    <a:pt x="6280" y="28058"/>
                    <a:pt x="14029" y="28058"/>
                  </a:cubicBezTo>
                  <a:cubicBezTo>
                    <a:pt x="21777" y="28058"/>
                    <a:pt x="28059" y="21777"/>
                    <a:pt x="28059" y="14029"/>
                  </a:cubicBezTo>
                  <a:cubicBezTo>
                    <a:pt x="28059" y="6281"/>
                    <a:pt x="21777" y="1"/>
                    <a:pt x="140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5028325" y="1731725"/>
              <a:ext cx="811675" cy="811800"/>
            </a:xfrm>
            <a:custGeom>
              <a:rect b="b" l="l" r="r" t="t"/>
              <a:pathLst>
                <a:path extrusionOk="0" h="32472" w="32467">
                  <a:moveTo>
                    <a:pt x="15171" y="1"/>
                  </a:moveTo>
                  <a:cubicBezTo>
                    <a:pt x="15157" y="1"/>
                    <a:pt x="15144" y="1"/>
                    <a:pt x="15130" y="2"/>
                  </a:cubicBezTo>
                  <a:cubicBezTo>
                    <a:pt x="14827" y="19"/>
                    <a:pt x="14597" y="281"/>
                    <a:pt x="14619" y="583"/>
                  </a:cubicBezTo>
                  <a:lnTo>
                    <a:pt x="14617" y="583"/>
                  </a:lnTo>
                  <a:cubicBezTo>
                    <a:pt x="14636" y="871"/>
                    <a:pt x="14877" y="1095"/>
                    <a:pt x="15166" y="1095"/>
                  </a:cubicBezTo>
                  <a:lnTo>
                    <a:pt x="15200" y="1095"/>
                  </a:lnTo>
                  <a:cubicBezTo>
                    <a:pt x="15501" y="1075"/>
                    <a:pt x="15729" y="815"/>
                    <a:pt x="15711" y="513"/>
                  </a:cubicBezTo>
                  <a:cubicBezTo>
                    <a:pt x="15694" y="225"/>
                    <a:pt x="15455" y="1"/>
                    <a:pt x="15171" y="1"/>
                  </a:cubicBezTo>
                  <a:close/>
                  <a:moveTo>
                    <a:pt x="18800" y="181"/>
                  </a:moveTo>
                  <a:cubicBezTo>
                    <a:pt x="18538" y="181"/>
                    <a:pt x="18308" y="371"/>
                    <a:pt x="18264" y="637"/>
                  </a:cubicBezTo>
                  <a:cubicBezTo>
                    <a:pt x="18212" y="937"/>
                    <a:pt x="18413" y="1220"/>
                    <a:pt x="18713" y="1271"/>
                  </a:cubicBezTo>
                  <a:lnTo>
                    <a:pt x="18713" y="1269"/>
                  </a:lnTo>
                  <a:cubicBezTo>
                    <a:pt x="18743" y="1274"/>
                    <a:pt x="18773" y="1276"/>
                    <a:pt x="18803" y="1278"/>
                  </a:cubicBezTo>
                  <a:cubicBezTo>
                    <a:pt x="19071" y="1276"/>
                    <a:pt x="19301" y="1082"/>
                    <a:pt x="19344" y="816"/>
                  </a:cubicBezTo>
                  <a:cubicBezTo>
                    <a:pt x="19393" y="519"/>
                    <a:pt x="19190" y="238"/>
                    <a:pt x="18892" y="189"/>
                  </a:cubicBezTo>
                  <a:cubicBezTo>
                    <a:pt x="18861" y="184"/>
                    <a:pt x="18830" y="181"/>
                    <a:pt x="18800" y="181"/>
                  </a:cubicBezTo>
                  <a:close/>
                  <a:moveTo>
                    <a:pt x="11581" y="656"/>
                  </a:moveTo>
                  <a:cubicBezTo>
                    <a:pt x="11527" y="656"/>
                    <a:pt x="11472" y="664"/>
                    <a:pt x="11417" y="681"/>
                  </a:cubicBezTo>
                  <a:lnTo>
                    <a:pt x="11421" y="681"/>
                  </a:lnTo>
                  <a:cubicBezTo>
                    <a:pt x="11131" y="767"/>
                    <a:pt x="10967" y="1075"/>
                    <a:pt x="11057" y="1365"/>
                  </a:cubicBezTo>
                  <a:cubicBezTo>
                    <a:pt x="11127" y="1595"/>
                    <a:pt x="11338" y="1751"/>
                    <a:pt x="11579" y="1751"/>
                  </a:cubicBezTo>
                  <a:cubicBezTo>
                    <a:pt x="11584" y="1751"/>
                    <a:pt x="11588" y="1752"/>
                    <a:pt x="11593" y="1752"/>
                  </a:cubicBezTo>
                  <a:cubicBezTo>
                    <a:pt x="11643" y="1752"/>
                    <a:pt x="11693" y="1742"/>
                    <a:pt x="11739" y="1727"/>
                  </a:cubicBezTo>
                  <a:lnTo>
                    <a:pt x="11743" y="1727"/>
                  </a:lnTo>
                  <a:cubicBezTo>
                    <a:pt x="12031" y="1638"/>
                    <a:pt x="12194" y="1331"/>
                    <a:pt x="12105" y="1043"/>
                  </a:cubicBezTo>
                  <a:cubicBezTo>
                    <a:pt x="12033" y="807"/>
                    <a:pt x="11816" y="656"/>
                    <a:pt x="11581" y="656"/>
                  </a:cubicBezTo>
                  <a:close/>
                  <a:moveTo>
                    <a:pt x="22303" y="1194"/>
                  </a:moveTo>
                  <a:cubicBezTo>
                    <a:pt x="22091" y="1194"/>
                    <a:pt x="21888" y="1319"/>
                    <a:pt x="21798" y="1529"/>
                  </a:cubicBezTo>
                  <a:cubicBezTo>
                    <a:pt x="21682" y="1808"/>
                    <a:pt x="21812" y="2130"/>
                    <a:pt x="22091" y="2249"/>
                  </a:cubicBezTo>
                  <a:lnTo>
                    <a:pt x="22092" y="2249"/>
                  </a:lnTo>
                  <a:cubicBezTo>
                    <a:pt x="22158" y="2277"/>
                    <a:pt x="22230" y="2292"/>
                    <a:pt x="22304" y="2292"/>
                  </a:cubicBezTo>
                  <a:cubicBezTo>
                    <a:pt x="22524" y="2292"/>
                    <a:pt x="22722" y="2158"/>
                    <a:pt x="22807" y="1957"/>
                  </a:cubicBezTo>
                  <a:cubicBezTo>
                    <a:pt x="22927" y="1676"/>
                    <a:pt x="22795" y="1352"/>
                    <a:pt x="22515" y="1237"/>
                  </a:cubicBezTo>
                  <a:cubicBezTo>
                    <a:pt x="22446" y="1208"/>
                    <a:pt x="22374" y="1194"/>
                    <a:pt x="22303" y="1194"/>
                  </a:cubicBezTo>
                  <a:close/>
                  <a:moveTo>
                    <a:pt x="8246" y="2125"/>
                  </a:moveTo>
                  <a:cubicBezTo>
                    <a:pt x="8152" y="2125"/>
                    <a:pt x="8057" y="2149"/>
                    <a:pt x="7970" y="2200"/>
                  </a:cubicBezTo>
                  <a:cubicBezTo>
                    <a:pt x="7708" y="2353"/>
                    <a:pt x="7619" y="2688"/>
                    <a:pt x="7772" y="2950"/>
                  </a:cubicBezTo>
                  <a:cubicBezTo>
                    <a:pt x="7871" y="3116"/>
                    <a:pt x="8049" y="3220"/>
                    <a:pt x="8242" y="3220"/>
                  </a:cubicBezTo>
                  <a:cubicBezTo>
                    <a:pt x="8243" y="3220"/>
                    <a:pt x="8245" y="3220"/>
                    <a:pt x="8247" y="3220"/>
                  </a:cubicBezTo>
                  <a:cubicBezTo>
                    <a:pt x="8345" y="3220"/>
                    <a:pt x="8441" y="3193"/>
                    <a:pt x="8526" y="3142"/>
                  </a:cubicBezTo>
                  <a:cubicBezTo>
                    <a:pt x="8784" y="2990"/>
                    <a:pt x="8871" y="2654"/>
                    <a:pt x="8718" y="2394"/>
                  </a:cubicBezTo>
                  <a:cubicBezTo>
                    <a:pt x="8616" y="2221"/>
                    <a:pt x="8434" y="2125"/>
                    <a:pt x="8246" y="2125"/>
                  </a:cubicBezTo>
                  <a:close/>
                  <a:moveTo>
                    <a:pt x="25476" y="2992"/>
                  </a:moveTo>
                  <a:cubicBezTo>
                    <a:pt x="25306" y="2992"/>
                    <a:pt x="25139" y="3069"/>
                    <a:pt x="25031" y="3216"/>
                  </a:cubicBezTo>
                  <a:cubicBezTo>
                    <a:pt x="24854" y="3461"/>
                    <a:pt x="24906" y="3804"/>
                    <a:pt x="25148" y="3983"/>
                  </a:cubicBezTo>
                  <a:lnTo>
                    <a:pt x="25150" y="3983"/>
                  </a:lnTo>
                  <a:cubicBezTo>
                    <a:pt x="25244" y="4051"/>
                    <a:pt x="25357" y="4088"/>
                    <a:pt x="25474" y="4088"/>
                  </a:cubicBezTo>
                  <a:cubicBezTo>
                    <a:pt x="25649" y="4088"/>
                    <a:pt x="25813" y="4004"/>
                    <a:pt x="25915" y="3862"/>
                  </a:cubicBezTo>
                  <a:cubicBezTo>
                    <a:pt x="26094" y="3617"/>
                    <a:pt x="26041" y="3276"/>
                    <a:pt x="25798" y="3095"/>
                  </a:cubicBezTo>
                  <a:cubicBezTo>
                    <a:pt x="25701" y="3025"/>
                    <a:pt x="25588" y="2992"/>
                    <a:pt x="25476" y="2992"/>
                  </a:cubicBezTo>
                  <a:close/>
                  <a:moveTo>
                    <a:pt x="5338" y="4321"/>
                  </a:moveTo>
                  <a:cubicBezTo>
                    <a:pt x="5202" y="4321"/>
                    <a:pt x="5066" y="4372"/>
                    <a:pt x="4960" y="4473"/>
                  </a:cubicBezTo>
                  <a:cubicBezTo>
                    <a:pt x="4739" y="4682"/>
                    <a:pt x="4734" y="5031"/>
                    <a:pt x="4945" y="5248"/>
                  </a:cubicBezTo>
                  <a:lnTo>
                    <a:pt x="4947" y="5248"/>
                  </a:lnTo>
                  <a:cubicBezTo>
                    <a:pt x="5048" y="5357"/>
                    <a:pt x="5190" y="5419"/>
                    <a:pt x="5340" y="5419"/>
                  </a:cubicBezTo>
                  <a:cubicBezTo>
                    <a:pt x="5482" y="5419"/>
                    <a:pt x="5618" y="5364"/>
                    <a:pt x="5719" y="5266"/>
                  </a:cubicBezTo>
                  <a:cubicBezTo>
                    <a:pt x="5940" y="5057"/>
                    <a:pt x="5945" y="4709"/>
                    <a:pt x="5734" y="4492"/>
                  </a:cubicBezTo>
                  <a:cubicBezTo>
                    <a:pt x="5627" y="4378"/>
                    <a:pt x="5482" y="4321"/>
                    <a:pt x="5338" y="4321"/>
                  </a:cubicBezTo>
                  <a:close/>
                  <a:moveTo>
                    <a:pt x="28148" y="5469"/>
                  </a:moveTo>
                  <a:cubicBezTo>
                    <a:pt x="28021" y="5469"/>
                    <a:pt x="27894" y="5513"/>
                    <a:pt x="27790" y="5602"/>
                  </a:cubicBezTo>
                  <a:cubicBezTo>
                    <a:pt x="27560" y="5798"/>
                    <a:pt x="27534" y="6143"/>
                    <a:pt x="27732" y="6373"/>
                  </a:cubicBezTo>
                  <a:cubicBezTo>
                    <a:pt x="27834" y="6494"/>
                    <a:pt x="27984" y="6565"/>
                    <a:pt x="28142" y="6565"/>
                  </a:cubicBezTo>
                  <a:cubicBezTo>
                    <a:pt x="28144" y="6565"/>
                    <a:pt x="28146" y="6565"/>
                    <a:pt x="28148" y="6565"/>
                  </a:cubicBezTo>
                  <a:cubicBezTo>
                    <a:pt x="28278" y="6565"/>
                    <a:pt x="28403" y="6518"/>
                    <a:pt x="28503" y="6435"/>
                  </a:cubicBezTo>
                  <a:cubicBezTo>
                    <a:pt x="28731" y="6237"/>
                    <a:pt x="28759" y="5892"/>
                    <a:pt x="28565" y="5660"/>
                  </a:cubicBezTo>
                  <a:cubicBezTo>
                    <a:pt x="28456" y="5534"/>
                    <a:pt x="28302" y="5469"/>
                    <a:pt x="28148" y="5469"/>
                  </a:cubicBezTo>
                  <a:close/>
                  <a:moveTo>
                    <a:pt x="3014" y="7127"/>
                  </a:moveTo>
                  <a:cubicBezTo>
                    <a:pt x="2835" y="7127"/>
                    <a:pt x="2659" y="7215"/>
                    <a:pt x="2553" y="7377"/>
                  </a:cubicBezTo>
                  <a:lnTo>
                    <a:pt x="2557" y="7377"/>
                  </a:lnTo>
                  <a:cubicBezTo>
                    <a:pt x="2389" y="7628"/>
                    <a:pt x="2461" y="7967"/>
                    <a:pt x="2713" y="8133"/>
                  </a:cubicBezTo>
                  <a:cubicBezTo>
                    <a:pt x="2799" y="8190"/>
                    <a:pt x="2901" y="8220"/>
                    <a:pt x="3003" y="8220"/>
                  </a:cubicBezTo>
                  <a:cubicBezTo>
                    <a:pt x="3007" y="8220"/>
                    <a:pt x="3010" y="8220"/>
                    <a:pt x="3013" y="8220"/>
                  </a:cubicBezTo>
                  <a:cubicBezTo>
                    <a:pt x="3197" y="8220"/>
                    <a:pt x="3371" y="8127"/>
                    <a:pt x="3473" y="7973"/>
                  </a:cubicBezTo>
                  <a:cubicBezTo>
                    <a:pt x="3639" y="7718"/>
                    <a:pt x="3567" y="7379"/>
                    <a:pt x="3312" y="7215"/>
                  </a:cubicBezTo>
                  <a:cubicBezTo>
                    <a:pt x="3220" y="7156"/>
                    <a:pt x="3117" y="7127"/>
                    <a:pt x="3014" y="7127"/>
                  </a:cubicBezTo>
                  <a:close/>
                  <a:moveTo>
                    <a:pt x="30181" y="8492"/>
                  </a:moveTo>
                  <a:cubicBezTo>
                    <a:pt x="30096" y="8492"/>
                    <a:pt x="30011" y="8512"/>
                    <a:pt x="29931" y="8553"/>
                  </a:cubicBezTo>
                  <a:cubicBezTo>
                    <a:pt x="29660" y="8691"/>
                    <a:pt x="29554" y="9021"/>
                    <a:pt x="29694" y="9290"/>
                  </a:cubicBezTo>
                  <a:cubicBezTo>
                    <a:pt x="29785" y="9472"/>
                    <a:pt x="29972" y="9586"/>
                    <a:pt x="30175" y="9586"/>
                  </a:cubicBezTo>
                  <a:cubicBezTo>
                    <a:pt x="30177" y="9586"/>
                    <a:pt x="30178" y="9586"/>
                    <a:pt x="30180" y="9586"/>
                  </a:cubicBezTo>
                  <a:cubicBezTo>
                    <a:pt x="30183" y="9586"/>
                    <a:pt x="30187" y="9586"/>
                    <a:pt x="30190" y="9586"/>
                  </a:cubicBezTo>
                  <a:cubicBezTo>
                    <a:pt x="30273" y="9586"/>
                    <a:pt x="30356" y="9564"/>
                    <a:pt x="30431" y="9524"/>
                  </a:cubicBezTo>
                  <a:cubicBezTo>
                    <a:pt x="30702" y="9387"/>
                    <a:pt x="30808" y="9057"/>
                    <a:pt x="30668" y="8787"/>
                  </a:cubicBezTo>
                  <a:lnTo>
                    <a:pt x="30664" y="8787"/>
                  </a:lnTo>
                  <a:cubicBezTo>
                    <a:pt x="30568" y="8600"/>
                    <a:pt x="30377" y="8492"/>
                    <a:pt x="30181" y="8492"/>
                  </a:cubicBezTo>
                  <a:close/>
                  <a:moveTo>
                    <a:pt x="1397" y="10391"/>
                  </a:moveTo>
                  <a:cubicBezTo>
                    <a:pt x="1171" y="10391"/>
                    <a:pt x="959" y="10531"/>
                    <a:pt x="879" y="10755"/>
                  </a:cubicBezTo>
                  <a:cubicBezTo>
                    <a:pt x="779" y="11041"/>
                    <a:pt x="928" y="11354"/>
                    <a:pt x="1213" y="11458"/>
                  </a:cubicBezTo>
                  <a:cubicBezTo>
                    <a:pt x="1267" y="11475"/>
                    <a:pt x="1324" y="11486"/>
                    <a:pt x="1382" y="11486"/>
                  </a:cubicBezTo>
                  <a:cubicBezTo>
                    <a:pt x="1387" y="11486"/>
                    <a:pt x="1391" y="11486"/>
                    <a:pt x="1396" y="11486"/>
                  </a:cubicBezTo>
                  <a:cubicBezTo>
                    <a:pt x="1627" y="11486"/>
                    <a:pt x="1835" y="11343"/>
                    <a:pt x="1914" y="11124"/>
                  </a:cubicBezTo>
                  <a:cubicBezTo>
                    <a:pt x="2016" y="10840"/>
                    <a:pt x="1867" y="10525"/>
                    <a:pt x="1582" y="10423"/>
                  </a:cubicBezTo>
                  <a:cubicBezTo>
                    <a:pt x="1521" y="10401"/>
                    <a:pt x="1459" y="10391"/>
                    <a:pt x="1397" y="10391"/>
                  </a:cubicBezTo>
                  <a:close/>
                  <a:moveTo>
                    <a:pt x="31454" y="11901"/>
                  </a:moveTo>
                  <a:cubicBezTo>
                    <a:pt x="31413" y="11901"/>
                    <a:pt x="31370" y="11906"/>
                    <a:pt x="31328" y="11916"/>
                  </a:cubicBezTo>
                  <a:cubicBezTo>
                    <a:pt x="31034" y="11989"/>
                    <a:pt x="30855" y="12287"/>
                    <a:pt x="30928" y="12581"/>
                  </a:cubicBezTo>
                  <a:cubicBezTo>
                    <a:pt x="30990" y="12826"/>
                    <a:pt x="31209" y="12996"/>
                    <a:pt x="31460" y="12996"/>
                  </a:cubicBezTo>
                  <a:cubicBezTo>
                    <a:pt x="31466" y="12996"/>
                    <a:pt x="31471" y="12996"/>
                    <a:pt x="31477" y="12996"/>
                  </a:cubicBezTo>
                  <a:cubicBezTo>
                    <a:pt x="31516" y="12996"/>
                    <a:pt x="31554" y="12991"/>
                    <a:pt x="31592" y="12983"/>
                  </a:cubicBezTo>
                  <a:cubicBezTo>
                    <a:pt x="31884" y="12907"/>
                    <a:pt x="32063" y="12611"/>
                    <a:pt x="31989" y="12317"/>
                  </a:cubicBezTo>
                  <a:cubicBezTo>
                    <a:pt x="31926" y="12067"/>
                    <a:pt x="31702" y="11901"/>
                    <a:pt x="31454" y="11901"/>
                  </a:cubicBezTo>
                  <a:close/>
                  <a:moveTo>
                    <a:pt x="575" y="13944"/>
                  </a:moveTo>
                  <a:cubicBezTo>
                    <a:pt x="300" y="13944"/>
                    <a:pt x="65" y="14151"/>
                    <a:pt x="37" y="14430"/>
                  </a:cubicBezTo>
                  <a:cubicBezTo>
                    <a:pt x="1" y="14732"/>
                    <a:pt x="218" y="15003"/>
                    <a:pt x="519" y="15037"/>
                  </a:cubicBezTo>
                  <a:cubicBezTo>
                    <a:pt x="533" y="15038"/>
                    <a:pt x="546" y="15040"/>
                    <a:pt x="560" y="15040"/>
                  </a:cubicBezTo>
                  <a:cubicBezTo>
                    <a:pt x="566" y="15040"/>
                    <a:pt x="572" y="15040"/>
                    <a:pt x="578" y="15039"/>
                  </a:cubicBezTo>
                  <a:cubicBezTo>
                    <a:pt x="857" y="15039"/>
                    <a:pt x="1092" y="14828"/>
                    <a:pt x="1124" y="14551"/>
                  </a:cubicBezTo>
                  <a:cubicBezTo>
                    <a:pt x="1156" y="14249"/>
                    <a:pt x="940" y="13980"/>
                    <a:pt x="640" y="13948"/>
                  </a:cubicBezTo>
                  <a:cubicBezTo>
                    <a:pt x="618" y="13945"/>
                    <a:pt x="596" y="13944"/>
                    <a:pt x="575" y="13944"/>
                  </a:cubicBezTo>
                  <a:close/>
                  <a:moveTo>
                    <a:pt x="31914" y="15514"/>
                  </a:moveTo>
                  <a:cubicBezTo>
                    <a:pt x="31913" y="15514"/>
                    <a:pt x="31911" y="15514"/>
                    <a:pt x="31910" y="15514"/>
                  </a:cubicBezTo>
                  <a:cubicBezTo>
                    <a:pt x="31607" y="15518"/>
                    <a:pt x="31366" y="15766"/>
                    <a:pt x="31369" y="16070"/>
                  </a:cubicBezTo>
                  <a:cubicBezTo>
                    <a:pt x="31369" y="16098"/>
                    <a:pt x="31371" y="16126"/>
                    <a:pt x="31377" y="16155"/>
                  </a:cubicBezTo>
                  <a:cubicBezTo>
                    <a:pt x="31373" y="16179"/>
                    <a:pt x="31371" y="16206"/>
                    <a:pt x="31369" y="16230"/>
                  </a:cubicBezTo>
                  <a:cubicBezTo>
                    <a:pt x="31369" y="16534"/>
                    <a:pt x="31614" y="16779"/>
                    <a:pt x="31918" y="16779"/>
                  </a:cubicBezTo>
                  <a:cubicBezTo>
                    <a:pt x="32221" y="16779"/>
                    <a:pt x="32466" y="16534"/>
                    <a:pt x="32466" y="16230"/>
                  </a:cubicBezTo>
                  <a:cubicBezTo>
                    <a:pt x="32464" y="16202"/>
                    <a:pt x="32462" y="16172"/>
                    <a:pt x="32459" y="16143"/>
                  </a:cubicBezTo>
                  <a:cubicBezTo>
                    <a:pt x="32462" y="16115"/>
                    <a:pt x="32466" y="16087"/>
                    <a:pt x="32466" y="16059"/>
                  </a:cubicBezTo>
                  <a:cubicBezTo>
                    <a:pt x="32463" y="15756"/>
                    <a:pt x="32216" y="15514"/>
                    <a:pt x="31914" y="15514"/>
                  </a:cubicBezTo>
                  <a:close/>
                  <a:moveTo>
                    <a:pt x="598" y="17585"/>
                  </a:moveTo>
                  <a:cubicBezTo>
                    <a:pt x="576" y="17585"/>
                    <a:pt x="554" y="17586"/>
                    <a:pt x="532" y="17589"/>
                  </a:cubicBezTo>
                  <a:cubicBezTo>
                    <a:pt x="233" y="17625"/>
                    <a:pt x="18" y="17898"/>
                    <a:pt x="54" y="18200"/>
                  </a:cubicBezTo>
                  <a:cubicBezTo>
                    <a:pt x="88" y="18475"/>
                    <a:pt x="321" y="18682"/>
                    <a:pt x="598" y="18682"/>
                  </a:cubicBezTo>
                  <a:cubicBezTo>
                    <a:pt x="621" y="18682"/>
                    <a:pt x="642" y="18680"/>
                    <a:pt x="664" y="18678"/>
                  </a:cubicBezTo>
                  <a:cubicBezTo>
                    <a:pt x="964" y="18639"/>
                    <a:pt x="1177" y="18367"/>
                    <a:pt x="1143" y="18068"/>
                  </a:cubicBezTo>
                  <a:cubicBezTo>
                    <a:pt x="1108" y="17790"/>
                    <a:pt x="872" y="17585"/>
                    <a:pt x="598" y="17585"/>
                  </a:cubicBezTo>
                  <a:close/>
                  <a:moveTo>
                    <a:pt x="31493" y="19301"/>
                  </a:moveTo>
                  <a:cubicBezTo>
                    <a:pt x="31246" y="19301"/>
                    <a:pt x="31022" y="19471"/>
                    <a:pt x="30964" y="19723"/>
                  </a:cubicBezTo>
                  <a:cubicBezTo>
                    <a:pt x="30894" y="20019"/>
                    <a:pt x="31077" y="20314"/>
                    <a:pt x="31373" y="20384"/>
                  </a:cubicBezTo>
                  <a:cubicBezTo>
                    <a:pt x="31415" y="20394"/>
                    <a:pt x="31456" y="20397"/>
                    <a:pt x="31497" y="20399"/>
                  </a:cubicBezTo>
                  <a:cubicBezTo>
                    <a:pt x="31752" y="20397"/>
                    <a:pt x="31972" y="20222"/>
                    <a:pt x="32031" y="19975"/>
                  </a:cubicBezTo>
                  <a:cubicBezTo>
                    <a:pt x="32101" y="19681"/>
                    <a:pt x="31920" y="19387"/>
                    <a:pt x="31626" y="19317"/>
                  </a:cubicBezTo>
                  <a:cubicBezTo>
                    <a:pt x="31581" y="19306"/>
                    <a:pt x="31537" y="19301"/>
                    <a:pt x="31493" y="19301"/>
                  </a:cubicBezTo>
                  <a:close/>
                  <a:moveTo>
                    <a:pt x="1454" y="21128"/>
                  </a:moveTo>
                  <a:cubicBezTo>
                    <a:pt x="1390" y="21128"/>
                    <a:pt x="1326" y="21139"/>
                    <a:pt x="1264" y="21163"/>
                  </a:cubicBezTo>
                  <a:cubicBezTo>
                    <a:pt x="979" y="21268"/>
                    <a:pt x="834" y="21583"/>
                    <a:pt x="938" y="21868"/>
                  </a:cubicBezTo>
                  <a:cubicBezTo>
                    <a:pt x="1019" y="22082"/>
                    <a:pt x="1224" y="22224"/>
                    <a:pt x="1454" y="22226"/>
                  </a:cubicBezTo>
                  <a:cubicBezTo>
                    <a:pt x="1518" y="22226"/>
                    <a:pt x="1582" y="22214"/>
                    <a:pt x="1644" y="22194"/>
                  </a:cubicBezTo>
                  <a:cubicBezTo>
                    <a:pt x="1927" y="22086"/>
                    <a:pt x="2070" y="21773"/>
                    <a:pt x="1969" y="21489"/>
                  </a:cubicBezTo>
                  <a:cubicBezTo>
                    <a:pt x="1888" y="21267"/>
                    <a:pt x="1677" y="21128"/>
                    <a:pt x="1454" y="21128"/>
                  </a:cubicBezTo>
                  <a:close/>
                  <a:moveTo>
                    <a:pt x="30256" y="22727"/>
                  </a:moveTo>
                  <a:cubicBezTo>
                    <a:pt x="30055" y="22727"/>
                    <a:pt x="29862" y="22838"/>
                    <a:pt x="29765" y="23030"/>
                  </a:cubicBezTo>
                  <a:cubicBezTo>
                    <a:pt x="29630" y="23298"/>
                    <a:pt x="29737" y="23628"/>
                    <a:pt x="30007" y="23764"/>
                  </a:cubicBezTo>
                  <a:cubicBezTo>
                    <a:pt x="30084" y="23801"/>
                    <a:pt x="30167" y="23822"/>
                    <a:pt x="30252" y="23822"/>
                  </a:cubicBezTo>
                  <a:cubicBezTo>
                    <a:pt x="30459" y="23822"/>
                    <a:pt x="30649" y="23707"/>
                    <a:pt x="30745" y="23522"/>
                  </a:cubicBezTo>
                  <a:cubicBezTo>
                    <a:pt x="30881" y="23251"/>
                    <a:pt x="30772" y="22921"/>
                    <a:pt x="30500" y="22785"/>
                  </a:cubicBezTo>
                  <a:cubicBezTo>
                    <a:pt x="30422" y="22746"/>
                    <a:pt x="30338" y="22727"/>
                    <a:pt x="30256" y="22727"/>
                  </a:cubicBezTo>
                  <a:close/>
                  <a:moveTo>
                    <a:pt x="3104" y="24377"/>
                  </a:moveTo>
                  <a:cubicBezTo>
                    <a:pt x="3000" y="24377"/>
                    <a:pt x="2895" y="24406"/>
                    <a:pt x="2802" y="24469"/>
                  </a:cubicBezTo>
                  <a:cubicBezTo>
                    <a:pt x="2549" y="24634"/>
                    <a:pt x="2479" y="24976"/>
                    <a:pt x="2647" y="25228"/>
                  </a:cubicBezTo>
                  <a:lnTo>
                    <a:pt x="2649" y="25228"/>
                  </a:lnTo>
                  <a:cubicBezTo>
                    <a:pt x="2751" y="25379"/>
                    <a:pt x="2920" y="25471"/>
                    <a:pt x="3103" y="25473"/>
                  </a:cubicBezTo>
                  <a:cubicBezTo>
                    <a:pt x="3213" y="25473"/>
                    <a:pt x="3318" y="25441"/>
                    <a:pt x="3407" y="25381"/>
                  </a:cubicBezTo>
                  <a:cubicBezTo>
                    <a:pt x="3659" y="25213"/>
                    <a:pt x="3729" y="24874"/>
                    <a:pt x="3561" y="24621"/>
                  </a:cubicBezTo>
                  <a:cubicBezTo>
                    <a:pt x="3456" y="24462"/>
                    <a:pt x="3282" y="24377"/>
                    <a:pt x="3104" y="24377"/>
                  </a:cubicBezTo>
                  <a:close/>
                  <a:moveTo>
                    <a:pt x="28252" y="25772"/>
                  </a:moveTo>
                  <a:cubicBezTo>
                    <a:pt x="28095" y="25772"/>
                    <a:pt x="27938" y="25839"/>
                    <a:pt x="27830" y="25969"/>
                  </a:cubicBezTo>
                  <a:lnTo>
                    <a:pt x="27833" y="25969"/>
                  </a:lnTo>
                  <a:cubicBezTo>
                    <a:pt x="27637" y="26201"/>
                    <a:pt x="27668" y="26546"/>
                    <a:pt x="27899" y="26740"/>
                  </a:cubicBezTo>
                  <a:cubicBezTo>
                    <a:pt x="27997" y="26823"/>
                    <a:pt x="28122" y="26866"/>
                    <a:pt x="28250" y="26868"/>
                  </a:cubicBezTo>
                  <a:cubicBezTo>
                    <a:pt x="28252" y="26868"/>
                    <a:pt x="28254" y="26868"/>
                    <a:pt x="28256" y="26868"/>
                  </a:cubicBezTo>
                  <a:cubicBezTo>
                    <a:pt x="28416" y="26868"/>
                    <a:pt x="28568" y="26795"/>
                    <a:pt x="28670" y="26670"/>
                  </a:cubicBezTo>
                  <a:cubicBezTo>
                    <a:pt x="28864" y="26440"/>
                    <a:pt x="28836" y="26093"/>
                    <a:pt x="28604" y="25899"/>
                  </a:cubicBezTo>
                  <a:cubicBezTo>
                    <a:pt x="28501" y="25814"/>
                    <a:pt x="28377" y="25772"/>
                    <a:pt x="28252" y="25772"/>
                  </a:cubicBezTo>
                  <a:close/>
                  <a:moveTo>
                    <a:pt x="5458" y="27158"/>
                  </a:moveTo>
                  <a:cubicBezTo>
                    <a:pt x="5312" y="27158"/>
                    <a:pt x="5166" y="27215"/>
                    <a:pt x="5058" y="27330"/>
                  </a:cubicBezTo>
                  <a:cubicBezTo>
                    <a:pt x="4852" y="27552"/>
                    <a:pt x="4864" y="27899"/>
                    <a:pt x="5084" y="28106"/>
                  </a:cubicBezTo>
                  <a:cubicBezTo>
                    <a:pt x="5186" y="28200"/>
                    <a:pt x="5320" y="28253"/>
                    <a:pt x="5459" y="28253"/>
                  </a:cubicBezTo>
                  <a:cubicBezTo>
                    <a:pt x="5610" y="28253"/>
                    <a:pt x="5755" y="28191"/>
                    <a:pt x="5859" y="28082"/>
                  </a:cubicBezTo>
                  <a:cubicBezTo>
                    <a:pt x="6066" y="27861"/>
                    <a:pt x="6055" y="27512"/>
                    <a:pt x="5832" y="27307"/>
                  </a:cubicBezTo>
                  <a:lnTo>
                    <a:pt x="5832" y="27303"/>
                  </a:lnTo>
                  <a:cubicBezTo>
                    <a:pt x="5726" y="27206"/>
                    <a:pt x="5592" y="27158"/>
                    <a:pt x="5458" y="27158"/>
                  </a:cubicBezTo>
                  <a:close/>
                  <a:moveTo>
                    <a:pt x="25602" y="28276"/>
                  </a:moveTo>
                  <a:cubicBezTo>
                    <a:pt x="25488" y="28276"/>
                    <a:pt x="25374" y="28311"/>
                    <a:pt x="25276" y="28383"/>
                  </a:cubicBezTo>
                  <a:cubicBezTo>
                    <a:pt x="25035" y="28566"/>
                    <a:pt x="24986" y="28909"/>
                    <a:pt x="25167" y="29150"/>
                  </a:cubicBezTo>
                  <a:cubicBezTo>
                    <a:pt x="25267" y="29288"/>
                    <a:pt x="25429" y="29371"/>
                    <a:pt x="25598" y="29371"/>
                  </a:cubicBezTo>
                  <a:cubicBezTo>
                    <a:pt x="25600" y="29371"/>
                    <a:pt x="25602" y="29371"/>
                    <a:pt x="25604" y="29371"/>
                  </a:cubicBezTo>
                  <a:cubicBezTo>
                    <a:pt x="25723" y="29371"/>
                    <a:pt x="25837" y="29333"/>
                    <a:pt x="25934" y="29265"/>
                  </a:cubicBezTo>
                  <a:cubicBezTo>
                    <a:pt x="26175" y="29082"/>
                    <a:pt x="26224" y="28739"/>
                    <a:pt x="26043" y="28496"/>
                  </a:cubicBezTo>
                  <a:cubicBezTo>
                    <a:pt x="25935" y="28352"/>
                    <a:pt x="25769" y="28276"/>
                    <a:pt x="25602" y="28276"/>
                  </a:cubicBezTo>
                  <a:close/>
                  <a:moveTo>
                    <a:pt x="8390" y="29324"/>
                  </a:moveTo>
                  <a:cubicBezTo>
                    <a:pt x="8200" y="29324"/>
                    <a:pt x="8016" y="29423"/>
                    <a:pt x="7915" y="29601"/>
                  </a:cubicBezTo>
                  <a:cubicBezTo>
                    <a:pt x="7762" y="29863"/>
                    <a:pt x="7853" y="30198"/>
                    <a:pt x="8115" y="30349"/>
                  </a:cubicBezTo>
                  <a:lnTo>
                    <a:pt x="8117" y="30349"/>
                  </a:lnTo>
                  <a:cubicBezTo>
                    <a:pt x="8198" y="30394"/>
                    <a:pt x="8292" y="30419"/>
                    <a:pt x="8386" y="30419"/>
                  </a:cubicBezTo>
                  <a:cubicBezTo>
                    <a:pt x="8582" y="30419"/>
                    <a:pt x="8765" y="30315"/>
                    <a:pt x="8865" y="30145"/>
                  </a:cubicBezTo>
                  <a:cubicBezTo>
                    <a:pt x="9014" y="29882"/>
                    <a:pt x="8923" y="29548"/>
                    <a:pt x="8663" y="29395"/>
                  </a:cubicBezTo>
                  <a:lnTo>
                    <a:pt x="8660" y="29395"/>
                  </a:lnTo>
                  <a:cubicBezTo>
                    <a:pt x="8574" y="29347"/>
                    <a:pt x="8481" y="29324"/>
                    <a:pt x="8390" y="29324"/>
                  </a:cubicBezTo>
                  <a:close/>
                  <a:moveTo>
                    <a:pt x="22455" y="30105"/>
                  </a:moveTo>
                  <a:cubicBezTo>
                    <a:pt x="22382" y="30105"/>
                    <a:pt x="22308" y="30120"/>
                    <a:pt x="22238" y="30151"/>
                  </a:cubicBezTo>
                  <a:cubicBezTo>
                    <a:pt x="21960" y="30272"/>
                    <a:pt x="21832" y="30594"/>
                    <a:pt x="21953" y="30871"/>
                  </a:cubicBezTo>
                  <a:cubicBezTo>
                    <a:pt x="22040" y="31071"/>
                    <a:pt x="22238" y="31201"/>
                    <a:pt x="22456" y="31201"/>
                  </a:cubicBezTo>
                  <a:cubicBezTo>
                    <a:pt x="22530" y="31201"/>
                    <a:pt x="22603" y="31186"/>
                    <a:pt x="22671" y="31156"/>
                  </a:cubicBezTo>
                  <a:cubicBezTo>
                    <a:pt x="22950" y="31035"/>
                    <a:pt x="23076" y="30711"/>
                    <a:pt x="22958" y="30434"/>
                  </a:cubicBezTo>
                  <a:cubicBezTo>
                    <a:pt x="22868" y="30228"/>
                    <a:pt x="22666" y="30105"/>
                    <a:pt x="22455" y="30105"/>
                  </a:cubicBezTo>
                  <a:close/>
                  <a:moveTo>
                    <a:pt x="11740" y="30756"/>
                  </a:moveTo>
                  <a:cubicBezTo>
                    <a:pt x="11504" y="30756"/>
                    <a:pt x="11285" y="30910"/>
                    <a:pt x="11213" y="31148"/>
                  </a:cubicBezTo>
                  <a:cubicBezTo>
                    <a:pt x="11129" y="31440"/>
                    <a:pt x="11295" y="31746"/>
                    <a:pt x="11587" y="31832"/>
                  </a:cubicBezTo>
                  <a:cubicBezTo>
                    <a:pt x="11636" y="31846"/>
                    <a:pt x="11688" y="31853"/>
                    <a:pt x="11739" y="31853"/>
                  </a:cubicBezTo>
                  <a:cubicBezTo>
                    <a:pt x="11741" y="31853"/>
                    <a:pt x="11742" y="31853"/>
                    <a:pt x="11744" y="31853"/>
                  </a:cubicBezTo>
                  <a:cubicBezTo>
                    <a:pt x="11985" y="31853"/>
                    <a:pt x="12198" y="31692"/>
                    <a:pt x="12265" y="31459"/>
                  </a:cubicBezTo>
                  <a:cubicBezTo>
                    <a:pt x="12350" y="31169"/>
                    <a:pt x="12184" y="30865"/>
                    <a:pt x="11896" y="30779"/>
                  </a:cubicBezTo>
                  <a:cubicBezTo>
                    <a:pt x="11844" y="30764"/>
                    <a:pt x="11792" y="30756"/>
                    <a:pt x="11740" y="30756"/>
                  </a:cubicBezTo>
                  <a:close/>
                  <a:moveTo>
                    <a:pt x="18969" y="31155"/>
                  </a:moveTo>
                  <a:cubicBezTo>
                    <a:pt x="18937" y="31155"/>
                    <a:pt x="18905" y="31158"/>
                    <a:pt x="18873" y="31163"/>
                  </a:cubicBezTo>
                  <a:cubicBezTo>
                    <a:pt x="18575" y="31216"/>
                    <a:pt x="18376" y="31501"/>
                    <a:pt x="18428" y="31798"/>
                  </a:cubicBezTo>
                  <a:cubicBezTo>
                    <a:pt x="18474" y="32060"/>
                    <a:pt x="18700" y="32251"/>
                    <a:pt x="18964" y="32253"/>
                  </a:cubicBezTo>
                  <a:cubicBezTo>
                    <a:pt x="18998" y="32251"/>
                    <a:pt x="19030" y="32249"/>
                    <a:pt x="19064" y="32245"/>
                  </a:cubicBezTo>
                  <a:cubicBezTo>
                    <a:pt x="19361" y="32192"/>
                    <a:pt x="19559" y="31906"/>
                    <a:pt x="19505" y="31608"/>
                  </a:cubicBezTo>
                  <a:cubicBezTo>
                    <a:pt x="19459" y="31342"/>
                    <a:pt x="19229" y="31155"/>
                    <a:pt x="18969" y="31155"/>
                  </a:cubicBezTo>
                  <a:close/>
                  <a:moveTo>
                    <a:pt x="15332" y="31376"/>
                  </a:moveTo>
                  <a:cubicBezTo>
                    <a:pt x="15043" y="31376"/>
                    <a:pt x="14800" y="31601"/>
                    <a:pt x="14783" y="31895"/>
                  </a:cubicBezTo>
                  <a:cubicBezTo>
                    <a:pt x="14768" y="32196"/>
                    <a:pt x="14998" y="32454"/>
                    <a:pt x="15302" y="32471"/>
                  </a:cubicBezTo>
                  <a:lnTo>
                    <a:pt x="15330" y="32471"/>
                  </a:lnTo>
                  <a:cubicBezTo>
                    <a:pt x="15622" y="32469"/>
                    <a:pt x="15861" y="32243"/>
                    <a:pt x="15878" y="31953"/>
                  </a:cubicBezTo>
                  <a:cubicBezTo>
                    <a:pt x="15895" y="31650"/>
                    <a:pt x="15663" y="31391"/>
                    <a:pt x="15360" y="31376"/>
                  </a:cubicBezTo>
                  <a:cubicBezTo>
                    <a:pt x="15351" y="31376"/>
                    <a:pt x="15341" y="31376"/>
                    <a:pt x="15332" y="313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5255075" y="1516150"/>
              <a:ext cx="48000" cy="48000"/>
            </a:xfrm>
            <a:custGeom>
              <a:rect b="b" l="l" r="r" t="t"/>
              <a:pathLst>
                <a:path extrusionOk="0" h="1920"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5560025" y="1516150"/>
              <a:ext cx="49875" cy="47975"/>
            </a:xfrm>
            <a:custGeom>
              <a:rect b="b" l="l" r="r" t="t"/>
              <a:pathLst>
                <a:path extrusionOk="0" h="1919" w="1995">
                  <a:moveTo>
                    <a:pt x="1036" y="0"/>
                  </a:moveTo>
                  <a:cubicBezTo>
                    <a:pt x="647" y="0"/>
                    <a:pt x="299" y="234"/>
                    <a:pt x="150" y="592"/>
                  </a:cubicBezTo>
                  <a:cubicBezTo>
                    <a:pt x="1" y="950"/>
                    <a:pt x="82" y="1363"/>
                    <a:pt x="357" y="1638"/>
                  </a:cubicBezTo>
                  <a:cubicBezTo>
                    <a:pt x="541" y="1821"/>
                    <a:pt x="787" y="1919"/>
                    <a:pt x="1037" y="1919"/>
                  </a:cubicBezTo>
                  <a:cubicBezTo>
                    <a:pt x="1160" y="1919"/>
                    <a:pt x="1285" y="1895"/>
                    <a:pt x="1403" y="1846"/>
                  </a:cubicBezTo>
                  <a:cubicBezTo>
                    <a:pt x="1761" y="1697"/>
                    <a:pt x="1995" y="1348"/>
                    <a:pt x="1995" y="960"/>
                  </a:cubicBezTo>
                  <a:cubicBezTo>
                    <a:pt x="1995" y="430"/>
                    <a:pt x="1565" y="0"/>
                    <a:pt x="1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5255075" y="2709400"/>
              <a:ext cx="48000" cy="48000"/>
            </a:xfrm>
            <a:custGeom>
              <a:rect b="b" l="l" r="r" t="t"/>
              <a:pathLst>
                <a:path extrusionOk="0" h="1920" w="1920">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5560025" y="2709400"/>
              <a:ext cx="49875" cy="48000"/>
            </a:xfrm>
            <a:custGeom>
              <a:rect b="b" l="l" r="r" t="t"/>
              <a:pathLst>
                <a:path extrusionOk="0" h="1920" w="1995">
                  <a:moveTo>
                    <a:pt x="1036" y="1"/>
                  </a:moveTo>
                  <a:cubicBezTo>
                    <a:pt x="647" y="1"/>
                    <a:pt x="297" y="234"/>
                    <a:pt x="150" y="592"/>
                  </a:cubicBezTo>
                  <a:cubicBezTo>
                    <a:pt x="1" y="951"/>
                    <a:pt x="82" y="1363"/>
                    <a:pt x="357" y="1638"/>
                  </a:cubicBezTo>
                  <a:cubicBezTo>
                    <a:pt x="541" y="1822"/>
                    <a:pt x="786" y="1919"/>
                    <a:pt x="1035" y="1919"/>
                  </a:cubicBezTo>
                  <a:cubicBezTo>
                    <a:pt x="1159" y="1919"/>
                    <a:pt x="1284" y="1895"/>
                    <a:pt x="1403" y="1846"/>
                  </a:cubicBezTo>
                  <a:cubicBezTo>
                    <a:pt x="1761" y="1699"/>
                    <a:pt x="1995" y="1348"/>
                    <a:pt x="1995" y="960"/>
                  </a:cubicBezTo>
                  <a:cubicBezTo>
                    <a:pt x="1995" y="430"/>
                    <a:pt x="1565" y="1"/>
                    <a:pt x="1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6003250" y="1959350"/>
              <a:ext cx="49875" cy="48000"/>
            </a:xfrm>
            <a:custGeom>
              <a:rect b="b" l="l" r="r" t="t"/>
              <a:pathLst>
                <a:path extrusionOk="0" h="1920" w="1995">
                  <a:moveTo>
                    <a:pt x="1034" y="1"/>
                  </a:moveTo>
                  <a:cubicBezTo>
                    <a:pt x="785" y="1"/>
                    <a:pt x="540" y="98"/>
                    <a:pt x="356" y="282"/>
                  </a:cubicBezTo>
                  <a:cubicBezTo>
                    <a:pt x="81" y="557"/>
                    <a:pt x="0" y="969"/>
                    <a:pt x="149" y="1328"/>
                  </a:cubicBezTo>
                  <a:cubicBezTo>
                    <a:pt x="296" y="1686"/>
                    <a:pt x="647" y="1919"/>
                    <a:pt x="1035" y="1919"/>
                  </a:cubicBezTo>
                  <a:cubicBezTo>
                    <a:pt x="1564" y="1919"/>
                    <a:pt x="1994" y="1490"/>
                    <a:pt x="1994" y="960"/>
                  </a:cubicBezTo>
                  <a:cubicBezTo>
                    <a:pt x="1994" y="572"/>
                    <a:pt x="1760" y="221"/>
                    <a:pt x="1402" y="74"/>
                  </a:cubicBezTo>
                  <a:cubicBezTo>
                    <a:pt x="1283" y="25"/>
                    <a:pt x="1158" y="1"/>
                    <a:pt x="10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6003250" y="2266200"/>
              <a:ext cx="49875" cy="48000"/>
            </a:xfrm>
            <a:custGeom>
              <a:rect b="b" l="l" r="r" t="t"/>
              <a:pathLst>
                <a:path extrusionOk="0" h="1920" w="1995">
                  <a:moveTo>
                    <a:pt x="1034" y="0"/>
                  </a:moveTo>
                  <a:cubicBezTo>
                    <a:pt x="785" y="0"/>
                    <a:pt x="540" y="97"/>
                    <a:pt x="356" y="281"/>
                  </a:cubicBezTo>
                  <a:cubicBezTo>
                    <a:pt x="81" y="554"/>
                    <a:pt x="0" y="967"/>
                    <a:pt x="149" y="1327"/>
                  </a:cubicBezTo>
                  <a:cubicBezTo>
                    <a:pt x="296" y="1685"/>
                    <a:pt x="647" y="1919"/>
                    <a:pt x="1035" y="1919"/>
                  </a:cubicBezTo>
                  <a:cubicBezTo>
                    <a:pt x="1564" y="1919"/>
                    <a:pt x="1994" y="1489"/>
                    <a:pt x="1994" y="960"/>
                  </a:cubicBezTo>
                  <a:cubicBezTo>
                    <a:pt x="1994" y="571"/>
                    <a:pt x="1760" y="221"/>
                    <a:pt x="1402" y="74"/>
                  </a:cubicBezTo>
                  <a:cubicBezTo>
                    <a:pt x="1283" y="24"/>
                    <a:pt x="1158" y="0"/>
                    <a:pt x="10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4811875" y="1959350"/>
              <a:ext cx="47975" cy="48000"/>
            </a:xfrm>
            <a:custGeom>
              <a:rect b="b" l="l" r="r" t="t"/>
              <a:pathLst>
                <a:path extrusionOk="0" h="1920" w="1919">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4811875" y="2266200"/>
              <a:ext cx="47975" cy="48000"/>
            </a:xfrm>
            <a:custGeom>
              <a:rect b="b" l="l" r="r" t="t"/>
              <a:pathLst>
                <a:path extrusionOk="0" h="1920"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5721925" y="1582400"/>
              <a:ext cx="50350" cy="48000"/>
            </a:xfrm>
            <a:custGeom>
              <a:rect b="b" l="l" r="r" t="t"/>
              <a:pathLst>
                <a:path extrusionOk="0" h="1920" w="2014">
                  <a:moveTo>
                    <a:pt x="959" y="1"/>
                  </a:moveTo>
                  <a:cubicBezTo>
                    <a:pt x="836" y="1"/>
                    <a:pt x="711" y="25"/>
                    <a:pt x="593" y="74"/>
                  </a:cubicBezTo>
                  <a:cubicBezTo>
                    <a:pt x="235" y="223"/>
                    <a:pt x="1" y="572"/>
                    <a:pt x="1" y="960"/>
                  </a:cubicBezTo>
                  <a:cubicBezTo>
                    <a:pt x="1" y="1348"/>
                    <a:pt x="235" y="1699"/>
                    <a:pt x="593" y="1846"/>
                  </a:cubicBezTo>
                  <a:cubicBezTo>
                    <a:pt x="712" y="1895"/>
                    <a:pt x="837" y="1919"/>
                    <a:pt x="961" y="1919"/>
                  </a:cubicBezTo>
                  <a:cubicBezTo>
                    <a:pt x="1210" y="1919"/>
                    <a:pt x="1455" y="1822"/>
                    <a:pt x="1639" y="1638"/>
                  </a:cubicBezTo>
                  <a:cubicBezTo>
                    <a:pt x="2014" y="1263"/>
                    <a:pt x="2014" y="656"/>
                    <a:pt x="1639" y="281"/>
                  </a:cubicBezTo>
                  <a:cubicBezTo>
                    <a:pt x="1455" y="98"/>
                    <a:pt x="1209"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5938875" y="1799375"/>
              <a:ext cx="48000" cy="48000"/>
            </a:xfrm>
            <a:custGeom>
              <a:rect b="b" l="l" r="r" t="t"/>
              <a:pathLst>
                <a:path extrusionOk="0" h="1920" w="1920">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4878125" y="2426175"/>
              <a:ext cx="47975" cy="47975"/>
            </a:xfrm>
            <a:custGeom>
              <a:rect b="b" l="l" r="r" t="t"/>
              <a:pathLst>
                <a:path extrusionOk="0" h="1919"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95100" y="2643150"/>
              <a:ext cx="48000" cy="48000"/>
            </a:xfrm>
            <a:custGeom>
              <a:rect b="b" l="l" r="r" t="t"/>
              <a:pathLst>
                <a:path extrusionOk="0" h="1920" w="1920">
                  <a:moveTo>
                    <a:pt x="960" y="1"/>
                  </a:moveTo>
                  <a:cubicBezTo>
                    <a:pt x="430" y="1"/>
                    <a:pt x="1" y="430"/>
                    <a:pt x="1" y="960"/>
                  </a:cubicBezTo>
                  <a:cubicBezTo>
                    <a:pt x="1" y="1490"/>
                    <a:pt x="430" y="1919"/>
                    <a:pt x="960" y="1919"/>
                  </a:cubicBezTo>
                  <a:cubicBezTo>
                    <a:pt x="1490" y="1919"/>
                    <a:pt x="1919" y="1490"/>
                    <a:pt x="1919" y="960"/>
                  </a:cubicBezTo>
                  <a:cubicBezTo>
                    <a:pt x="1919" y="430"/>
                    <a:pt x="1490"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5938875" y="2426175"/>
              <a:ext cx="48000" cy="47975"/>
            </a:xfrm>
            <a:custGeom>
              <a:rect b="b" l="l" r="r" t="t"/>
              <a:pathLst>
                <a:path extrusionOk="0" h="1919"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5721900" y="2643150"/>
              <a:ext cx="48025" cy="48000"/>
            </a:xfrm>
            <a:custGeom>
              <a:rect b="b" l="l" r="r" t="t"/>
              <a:pathLst>
                <a:path extrusionOk="0" h="1920" w="1921">
                  <a:moveTo>
                    <a:pt x="959" y="1"/>
                  </a:moveTo>
                  <a:cubicBezTo>
                    <a:pt x="430" y="1"/>
                    <a:pt x="0" y="430"/>
                    <a:pt x="0" y="960"/>
                  </a:cubicBezTo>
                  <a:cubicBezTo>
                    <a:pt x="0" y="1490"/>
                    <a:pt x="430" y="1919"/>
                    <a:pt x="959" y="1919"/>
                  </a:cubicBezTo>
                  <a:cubicBezTo>
                    <a:pt x="1491" y="1919"/>
                    <a:pt x="1921" y="1490"/>
                    <a:pt x="1921" y="960"/>
                  </a:cubicBezTo>
                  <a:cubicBezTo>
                    <a:pt x="1921" y="430"/>
                    <a:pt x="1491"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5093225" y="1582400"/>
              <a:ext cx="51750" cy="48000"/>
            </a:xfrm>
            <a:custGeom>
              <a:rect b="b" l="l" r="r" t="t"/>
              <a:pathLst>
                <a:path extrusionOk="0" h="1920" w="2070">
                  <a:moveTo>
                    <a:pt x="1035" y="0"/>
                  </a:moveTo>
                  <a:cubicBezTo>
                    <a:pt x="647" y="0"/>
                    <a:pt x="296" y="234"/>
                    <a:pt x="149" y="592"/>
                  </a:cubicBezTo>
                  <a:cubicBezTo>
                    <a:pt x="0" y="952"/>
                    <a:pt x="81" y="1365"/>
                    <a:pt x="356" y="1638"/>
                  </a:cubicBezTo>
                  <a:cubicBezTo>
                    <a:pt x="544" y="1826"/>
                    <a:pt x="789" y="1920"/>
                    <a:pt x="1035" y="1920"/>
                  </a:cubicBezTo>
                  <a:cubicBezTo>
                    <a:pt x="1280" y="1920"/>
                    <a:pt x="1526" y="1826"/>
                    <a:pt x="1714" y="1638"/>
                  </a:cubicBezTo>
                  <a:cubicBezTo>
                    <a:pt x="1987" y="1365"/>
                    <a:pt x="2070" y="952"/>
                    <a:pt x="1921" y="592"/>
                  </a:cubicBezTo>
                  <a:cubicBezTo>
                    <a:pt x="1772" y="234"/>
                    <a:pt x="1423" y="0"/>
                    <a:pt x="1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4878125" y="1799375"/>
              <a:ext cx="47975" cy="48000"/>
            </a:xfrm>
            <a:custGeom>
              <a:rect b="b" l="l" r="r" t="t"/>
              <a:pathLst>
                <a:path extrusionOk="0" h="1920" w="1919">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3"/>
          <p:cNvSpPr/>
          <p:nvPr/>
        </p:nvSpPr>
        <p:spPr>
          <a:xfrm>
            <a:off x="987025" y="1276125"/>
            <a:ext cx="7170000" cy="2591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txBox="1"/>
          <p:nvPr>
            <p:ph type="title"/>
          </p:nvPr>
        </p:nvSpPr>
        <p:spPr>
          <a:xfrm>
            <a:off x="2072850" y="2398425"/>
            <a:ext cx="49983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3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6" name="Google Shape;66;p3"/>
          <p:cNvSpPr txBox="1"/>
          <p:nvPr>
            <p:ph hasCustomPrompt="1" idx="2" type="title"/>
          </p:nvPr>
        </p:nvSpPr>
        <p:spPr>
          <a:xfrm>
            <a:off x="2996550" y="1556625"/>
            <a:ext cx="3150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3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7" name="Google Shape;67;p3"/>
          <p:cNvSpPr txBox="1"/>
          <p:nvPr>
            <p:ph idx="1" type="subTitle"/>
          </p:nvPr>
        </p:nvSpPr>
        <p:spPr>
          <a:xfrm>
            <a:off x="2193300" y="3263175"/>
            <a:ext cx="4757400" cy="32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accen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 name="Google Shape;68;p3"/>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dk2"/>
        </a:solidFill>
      </p:bgPr>
    </p:bg>
    <p:spTree>
      <p:nvGrpSpPr>
        <p:cNvPr id="638" name="Shape 638"/>
        <p:cNvGrpSpPr/>
        <p:nvPr/>
      </p:nvGrpSpPr>
      <p:grpSpPr>
        <a:xfrm>
          <a:off x="0" y="0"/>
          <a:ext cx="0" cy="0"/>
          <a:chOff x="0" y="0"/>
          <a:chExt cx="0" cy="0"/>
        </a:xfrm>
      </p:grpSpPr>
      <p:sp>
        <p:nvSpPr>
          <p:cNvPr id="639" name="Google Shape;639;p21"/>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1"/>
          <p:cNvSpPr/>
          <p:nvPr/>
        </p:nvSpPr>
        <p:spPr>
          <a:xfrm>
            <a:off x="715100" y="779875"/>
            <a:ext cx="7713900" cy="3583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 name="Google Shape;641;p21"/>
          <p:cNvGrpSpPr/>
          <p:nvPr/>
        </p:nvGrpSpPr>
        <p:grpSpPr>
          <a:xfrm>
            <a:off x="5588795" y="1769344"/>
            <a:ext cx="4140438" cy="4140438"/>
            <a:chOff x="4811875" y="1516150"/>
            <a:chExt cx="1241250" cy="1241250"/>
          </a:xfrm>
        </p:grpSpPr>
        <p:sp>
          <p:nvSpPr>
            <p:cNvPr id="642" name="Google Shape;642;p21"/>
            <p:cNvSpPr/>
            <p:nvPr/>
          </p:nvSpPr>
          <p:spPr>
            <a:xfrm>
              <a:off x="4815550" y="1519975"/>
              <a:ext cx="1235625" cy="1235075"/>
            </a:xfrm>
            <a:custGeom>
              <a:rect b="b" l="l" r="r" t="t"/>
              <a:pathLst>
                <a:path extrusionOk="0" h="49403" w="49425">
                  <a:moveTo>
                    <a:pt x="24712" y="366"/>
                  </a:moveTo>
                  <a:cubicBezTo>
                    <a:pt x="24721" y="366"/>
                    <a:pt x="24730" y="366"/>
                    <a:pt x="24740" y="366"/>
                  </a:cubicBezTo>
                  <a:cubicBezTo>
                    <a:pt x="27036" y="375"/>
                    <a:pt x="29099" y="1762"/>
                    <a:pt x="29978" y="3885"/>
                  </a:cubicBezTo>
                  <a:lnTo>
                    <a:pt x="30049" y="4056"/>
                  </a:lnTo>
                  <a:lnTo>
                    <a:pt x="34043" y="2294"/>
                  </a:lnTo>
                  <a:lnTo>
                    <a:pt x="35585" y="6305"/>
                  </a:lnTo>
                  <a:lnTo>
                    <a:pt x="35756" y="6235"/>
                  </a:lnTo>
                  <a:cubicBezTo>
                    <a:pt x="36448" y="5956"/>
                    <a:pt x="37171" y="5820"/>
                    <a:pt x="37889" y="5820"/>
                  </a:cubicBezTo>
                  <a:cubicBezTo>
                    <a:pt x="39381" y="5820"/>
                    <a:pt x="40847" y="6406"/>
                    <a:pt x="41939" y="7507"/>
                  </a:cubicBezTo>
                  <a:cubicBezTo>
                    <a:pt x="43554" y="9138"/>
                    <a:pt x="44033" y="11580"/>
                    <a:pt x="43154" y="13701"/>
                  </a:cubicBezTo>
                  <a:lnTo>
                    <a:pt x="43083" y="13872"/>
                  </a:lnTo>
                  <a:lnTo>
                    <a:pt x="47154" y="15455"/>
                  </a:lnTo>
                  <a:lnTo>
                    <a:pt x="45408" y="19381"/>
                  </a:lnTo>
                  <a:lnTo>
                    <a:pt x="45578" y="19453"/>
                  </a:lnTo>
                  <a:cubicBezTo>
                    <a:pt x="47691" y="20350"/>
                    <a:pt x="49059" y="22429"/>
                    <a:pt x="49048" y="24725"/>
                  </a:cubicBezTo>
                  <a:cubicBezTo>
                    <a:pt x="49038" y="27020"/>
                    <a:pt x="47651" y="29084"/>
                    <a:pt x="45529" y="29962"/>
                  </a:cubicBezTo>
                  <a:lnTo>
                    <a:pt x="45358" y="30034"/>
                  </a:lnTo>
                  <a:lnTo>
                    <a:pt x="47116" y="34032"/>
                  </a:lnTo>
                  <a:lnTo>
                    <a:pt x="43107" y="35572"/>
                  </a:lnTo>
                  <a:lnTo>
                    <a:pt x="43175" y="35745"/>
                  </a:lnTo>
                  <a:cubicBezTo>
                    <a:pt x="44034" y="37873"/>
                    <a:pt x="43533" y="40310"/>
                    <a:pt x="41903" y="41925"/>
                  </a:cubicBezTo>
                  <a:cubicBezTo>
                    <a:pt x="40814" y="43004"/>
                    <a:pt x="39364" y="43576"/>
                    <a:pt x="37889" y="43576"/>
                  </a:cubicBezTo>
                  <a:cubicBezTo>
                    <a:pt x="37156" y="43576"/>
                    <a:pt x="36416" y="43435"/>
                    <a:pt x="35711" y="43143"/>
                  </a:cubicBezTo>
                  <a:lnTo>
                    <a:pt x="35538" y="43071"/>
                  </a:lnTo>
                  <a:lnTo>
                    <a:pt x="33953" y="47142"/>
                  </a:lnTo>
                  <a:lnTo>
                    <a:pt x="30029" y="45397"/>
                  </a:lnTo>
                  <a:lnTo>
                    <a:pt x="29955" y="45567"/>
                  </a:lnTo>
                  <a:cubicBezTo>
                    <a:pt x="29062" y="47671"/>
                    <a:pt x="26998" y="49036"/>
                    <a:pt x="24713" y="49036"/>
                  </a:cubicBezTo>
                  <a:cubicBezTo>
                    <a:pt x="24704" y="49036"/>
                    <a:pt x="24695" y="49036"/>
                    <a:pt x="24685" y="49036"/>
                  </a:cubicBezTo>
                  <a:cubicBezTo>
                    <a:pt x="22390" y="49027"/>
                    <a:pt x="20324" y="47640"/>
                    <a:pt x="19447" y="45519"/>
                  </a:cubicBezTo>
                  <a:lnTo>
                    <a:pt x="19376" y="45346"/>
                  </a:lnTo>
                  <a:lnTo>
                    <a:pt x="15380" y="47105"/>
                  </a:lnTo>
                  <a:lnTo>
                    <a:pt x="13840" y="43096"/>
                  </a:lnTo>
                  <a:lnTo>
                    <a:pt x="13669" y="43163"/>
                  </a:lnTo>
                  <a:cubicBezTo>
                    <a:pt x="12976" y="43443"/>
                    <a:pt x="12252" y="43579"/>
                    <a:pt x="11533" y="43579"/>
                  </a:cubicBezTo>
                  <a:cubicBezTo>
                    <a:pt x="10041" y="43579"/>
                    <a:pt x="8577" y="42993"/>
                    <a:pt x="7487" y="41891"/>
                  </a:cubicBezTo>
                  <a:cubicBezTo>
                    <a:pt x="5869" y="40261"/>
                    <a:pt x="5391" y="37820"/>
                    <a:pt x="6271" y="35700"/>
                  </a:cubicBezTo>
                  <a:lnTo>
                    <a:pt x="6341" y="35526"/>
                  </a:lnTo>
                  <a:lnTo>
                    <a:pt x="2269" y="33943"/>
                  </a:lnTo>
                  <a:lnTo>
                    <a:pt x="4017" y="30019"/>
                  </a:lnTo>
                  <a:lnTo>
                    <a:pt x="3845" y="29945"/>
                  </a:lnTo>
                  <a:cubicBezTo>
                    <a:pt x="1732" y="29048"/>
                    <a:pt x="366" y="26969"/>
                    <a:pt x="375" y="24676"/>
                  </a:cubicBezTo>
                  <a:cubicBezTo>
                    <a:pt x="387" y="22380"/>
                    <a:pt x="1774" y="20314"/>
                    <a:pt x="3894" y="19436"/>
                  </a:cubicBezTo>
                  <a:lnTo>
                    <a:pt x="4066" y="19366"/>
                  </a:lnTo>
                  <a:lnTo>
                    <a:pt x="2307" y="15369"/>
                  </a:lnTo>
                  <a:lnTo>
                    <a:pt x="6318" y="13827"/>
                  </a:lnTo>
                  <a:lnTo>
                    <a:pt x="6248" y="13655"/>
                  </a:lnTo>
                  <a:cubicBezTo>
                    <a:pt x="5389" y="11526"/>
                    <a:pt x="5892" y="9090"/>
                    <a:pt x="7522" y="7475"/>
                  </a:cubicBezTo>
                  <a:cubicBezTo>
                    <a:pt x="8611" y="6397"/>
                    <a:pt x="10061" y="5824"/>
                    <a:pt x="11536" y="5824"/>
                  </a:cubicBezTo>
                  <a:cubicBezTo>
                    <a:pt x="12269" y="5824"/>
                    <a:pt x="13009" y="5966"/>
                    <a:pt x="13714" y="6258"/>
                  </a:cubicBezTo>
                  <a:lnTo>
                    <a:pt x="13887" y="6329"/>
                  </a:lnTo>
                  <a:lnTo>
                    <a:pt x="15471" y="2260"/>
                  </a:lnTo>
                  <a:lnTo>
                    <a:pt x="19397" y="4005"/>
                  </a:lnTo>
                  <a:lnTo>
                    <a:pt x="19468" y="3836"/>
                  </a:lnTo>
                  <a:cubicBezTo>
                    <a:pt x="20362" y="1731"/>
                    <a:pt x="22427" y="366"/>
                    <a:pt x="24712" y="366"/>
                  </a:cubicBezTo>
                  <a:close/>
                  <a:moveTo>
                    <a:pt x="24709" y="0"/>
                  </a:moveTo>
                  <a:cubicBezTo>
                    <a:pt x="22346" y="0"/>
                    <a:pt x="20197" y="1375"/>
                    <a:pt x="19206" y="3523"/>
                  </a:cubicBezTo>
                  <a:lnTo>
                    <a:pt x="15267" y="1770"/>
                  </a:lnTo>
                  <a:lnTo>
                    <a:pt x="13680" y="5852"/>
                  </a:lnTo>
                  <a:cubicBezTo>
                    <a:pt x="12981" y="5588"/>
                    <a:pt x="12254" y="5459"/>
                    <a:pt x="11533" y="5459"/>
                  </a:cubicBezTo>
                  <a:cubicBezTo>
                    <a:pt x="9962" y="5459"/>
                    <a:pt x="8420" y="6069"/>
                    <a:pt x="7264" y="7215"/>
                  </a:cubicBezTo>
                  <a:cubicBezTo>
                    <a:pt x="5577" y="8887"/>
                    <a:pt x="5021" y="11390"/>
                    <a:pt x="5843" y="13620"/>
                  </a:cubicBezTo>
                  <a:lnTo>
                    <a:pt x="1819" y="15165"/>
                  </a:lnTo>
                  <a:lnTo>
                    <a:pt x="3583" y="19174"/>
                  </a:lnTo>
                  <a:cubicBezTo>
                    <a:pt x="1418" y="20150"/>
                    <a:pt x="21" y="22299"/>
                    <a:pt x="10" y="24676"/>
                  </a:cubicBezTo>
                  <a:cubicBezTo>
                    <a:pt x="0" y="27050"/>
                    <a:pt x="1376" y="29212"/>
                    <a:pt x="3532" y="30207"/>
                  </a:cubicBezTo>
                  <a:lnTo>
                    <a:pt x="1781" y="34147"/>
                  </a:lnTo>
                  <a:lnTo>
                    <a:pt x="5864" y="35734"/>
                  </a:lnTo>
                  <a:cubicBezTo>
                    <a:pt x="5021" y="37954"/>
                    <a:pt x="5555" y="40463"/>
                    <a:pt x="7226" y="42149"/>
                  </a:cubicBezTo>
                  <a:cubicBezTo>
                    <a:pt x="8386" y="43319"/>
                    <a:pt x="9944" y="43945"/>
                    <a:pt x="11534" y="43945"/>
                  </a:cubicBezTo>
                  <a:cubicBezTo>
                    <a:pt x="12237" y="43945"/>
                    <a:pt x="12946" y="43823"/>
                    <a:pt x="13629" y="43571"/>
                  </a:cubicBezTo>
                  <a:lnTo>
                    <a:pt x="15176" y="47595"/>
                  </a:lnTo>
                  <a:lnTo>
                    <a:pt x="19185" y="45830"/>
                  </a:lnTo>
                  <a:cubicBezTo>
                    <a:pt x="20159" y="48004"/>
                    <a:pt x="22320" y="49402"/>
                    <a:pt x="24702" y="49402"/>
                  </a:cubicBezTo>
                  <a:cubicBezTo>
                    <a:pt x="24705" y="49402"/>
                    <a:pt x="24708" y="49402"/>
                    <a:pt x="24712" y="49402"/>
                  </a:cubicBezTo>
                  <a:cubicBezTo>
                    <a:pt x="24713" y="49402"/>
                    <a:pt x="24715" y="49402"/>
                    <a:pt x="24716" y="49402"/>
                  </a:cubicBezTo>
                  <a:cubicBezTo>
                    <a:pt x="27080" y="49402"/>
                    <a:pt x="29228" y="48027"/>
                    <a:pt x="30217" y="45879"/>
                  </a:cubicBezTo>
                  <a:lnTo>
                    <a:pt x="34156" y="47632"/>
                  </a:lnTo>
                  <a:lnTo>
                    <a:pt x="35745" y="43550"/>
                  </a:lnTo>
                  <a:cubicBezTo>
                    <a:pt x="36443" y="43814"/>
                    <a:pt x="37169" y="43943"/>
                    <a:pt x="37890" y="43943"/>
                  </a:cubicBezTo>
                  <a:cubicBezTo>
                    <a:pt x="39460" y="43943"/>
                    <a:pt x="41002" y="43331"/>
                    <a:pt x="42159" y="42185"/>
                  </a:cubicBezTo>
                  <a:cubicBezTo>
                    <a:pt x="43846" y="40513"/>
                    <a:pt x="44402" y="38010"/>
                    <a:pt x="43582" y="35783"/>
                  </a:cubicBezTo>
                  <a:lnTo>
                    <a:pt x="47606" y="34237"/>
                  </a:lnTo>
                  <a:lnTo>
                    <a:pt x="45842" y="30228"/>
                  </a:lnTo>
                  <a:cubicBezTo>
                    <a:pt x="48006" y="29252"/>
                    <a:pt x="49402" y="27103"/>
                    <a:pt x="49414" y="24727"/>
                  </a:cubicBezTo>
                  <a:cubicBezTo>
                    <a:pt x="49425" y="22352"/>
                    <a:pt x="48047" y="20190"/>
                    <a:pt x="45891" y="19195"/>
                  </a:cubicBezTo>
                  <a:lnTo>
                    <a:pt x="47644" y="15256"/>
                  </a:lnTo>
                  <a:lnTo>
                    <a:pt x="43561" y="13669"/>
                  </a:lnTo>
                  <a:cubicBezTo>
                    <a:pt x="44402" y="11448"/>
                    <a:pt x="43869" y="8940"/>
                    <a:pt x="42197" y="7255"/>
                  </a:cubicBezTo>
                  <a:cubicBezTo>
                    <a:pt x="41037" y="6084"/>
                    <a:pt x="39478" y="5458"/>
                    <a:pt x="37888" y="5458"/>
                  </a:cubicBezTo>
                  <a:cubicBezTo>
                    <a:pt x="37185" y="5458"/>
                    <a:pt x="36477" y="5581"/>
                    <a:pt x="35794" y="5832"/>
                  </a:cubicBezTo>
                  <a:lnTo>
                    <a:pt x="34249" y="1808"/>
                  </a:lnTo>
                  <a:lnTo>
                    <a:pt x="30240" y="3572"/>
                  </a:lnTo>
                  <a:cubicBezTo>
                    <a:pt x="29263" y="1406"/>
                    <a:pt x="27113" y="10"/>
                    <a:pt x="24738" y="0"/>
                  </a:cubicBezTo>
                  <a:cubicBezTo>
                    <a:pt x="24728" y="0"/>
                    <a:pt x="24719" y="0"/>
                    <a:pt x="24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1"/>
            <p:cNvSpPr/>
            <p:nvPr/>
          </p:nvSpPr>
          <p:spPr>
            <a:xfrm>
              <a:off x="4968025" y="1672150"/>
              <a:ext cx="930625" cy="930650"/>
            </a:xfrm>
            <a:custGeom>
              <a:rect b="b" l="l" r="r" t="t"/>
              <a:pathLst>
                <a:path extrusionOk="0" h="37226" w="37225">
                  <a:moveTo>
                    <a:pt x="18613" y="1051"/>
                  </a:moveTo>
                  <a:cubicBezTo>
                    <a:pt x="28314" y="1051"/>
                    <a:pt x="36177" y="8914"/>
                    <a:pt x="36177" y="18613"/>
                  </a:cubicBezTo>
                  <a:cubicBezTo>
                    <a:pt x="36177" y="28312"/>
                    <a:pt x="28314" y="36176"/>
                    <a:pt x="18613" y="36176"/>
                  </a:cubicBezTo>
                  <a:cubicBezTo>
                    <a:pt x="8914" y="36176"/>
                    <a:pt x="1050" y="28314"/>
                    <a:pt x="1050" y="18613"/>
                  </a:cubicBezTo>
                  <a:cubicBezTo>
                    <a:pt x="1050" y="8914"/>
                    <a:pt x="8914" y="1051"/>
                    <a:pt x="18613" y="1051"/>
                  </a:cubicBezTo>
                  <a:close/>
                  <a:moveTo>
                    <a:pt x="18613" y="1"/>
                  </a:moveTo>
                  <a:cubicBezTo>
                    <a:pt x="8350" y="1"/>
                    <a:pt x="0" y="8351"/>
                    <a:pt x="0" y="18613"/>
                  </a:cubicBezTo>
                  <a:cubicBezTo>
                    <a:pt x="0" y="28876"/>
                    <a:pt x="8350" y="37225"/>
                    <a:pt x="18613" y="37225"/>
                  </a:cubicBezTo>
                  <a:cubicBezTo>
                    <a:pt x="28875" y="37225"/>
                    <a:pt x="37225" y="28876"/>
                    <a:pt x="37225" y="18613"/>
                  </a:cubicBezTo>
                  <a:cubicBezTo>
                    <a:pt x="37225" y="8351"/>
                    <a:pt x="28875" y="1"/>
                    <a:pt x="18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1"/>
            <p:cNvSpPr/>
            <p:nvPr/>
          </p:nvSpPr>
          <p:spPr>
            <a:xfrm>
              <a:off x="4863275" y="1567450"/>
              <a:ext cx="1140075" cy="1140100"/>
            </a:xfrm>
            <a:custGeom>
              <a:rect b="b" l="l" r="r" t="t"/>
              <a:pathLst>
                <a:path extrusionOk="0" h="45604" w="45603">
                  <a:moveTo>
                    <a:pt x="22803" y="3825"/>
                  </a:moveTo>
                  <a:cubicBezTo>
                    <a:pt x="33267" y="3825"/>
                    <a:pt x="41780" y="12337"/>
                    <a:pt x="41780" y="22801"/>
                  </a:cubicBezTo>
                  <a:cubicBezTo>
                    <a:pt x="41780" y="33265"/>
                    <a:pt x="33267" y="41779"/>
                    <a:pt x="22803" y="41779"/>
                  </a:cubicBezTo>
                  <a:cubicBezTo>
                    <a:pt x="12338" y="41779"/>
                    <a:pt x="3825" y="33265"/>
                    <a:pt x="3825" y="22801"/>
                  </a:cubicBezTo>
                  <a:cubicBezTo>
                    <a:pt x="3825" y="12337"/>
                    <a:pt x="12338" y="3825"/>
                    <a:pt x="22803" y="3825"/>
                  </a:cubicBezTo>
                  <a:close/>
                  <a:moveTo>
                    <a:pt x="22803" y="1"/>
                  </a:moveTo>
                  <a:cubicBezTo>
                    <a:pt x="20541" y="1"/>
                    <a:pt x="18601" y="1373"/>
                    <a:pt x="17768" y="3330"/>
                  </a:cubicBezTo>
                  <a:lnTo>
                    <a:pt x="14114" y="1705"/>
                  </a:lnTo>
                  <a:lnTo>
                    <a:pt x="12640" y="5493"/>
                  </a:lnTo>
                  <a:cubicBezTo>
                    <a:pt x="11971" y="5216"/>
                    <a:pt x="11258" y="5078"/>
                    <a:pt x="10545" y="5078"/>
                  </a:cubicBezTo>
                  <a:cubicBezTo>
                    <a:pt x="9146" y="5078"/>
                    <a:pt x="7747" y="5611"/>
                    <a:pt x="6678" y="6679"/>
                  </a:cubicBezTo>
                  <a:cubicBezTo>
                    <a:pt x="5080" y="8277"/>
                    <a:pt x="4679" y="10620"/>
                    <a:pt x="5474" y="12591"/>
                  </a:cubicBezTo>
                  <a:lnTo>
                    <a:pt x="1740" y="14028"/>
                  </a:lnTo>
                  <a:lnTo>
                    <a:pt x="3378" y="17750"/>
                  </a:lnTo>
                  <a:cubicBezTo>
                    <a:pt x="1395" y="18572"/>
                    <a:pt x="0" y="20522"/>
                    <a:pt x="0" y="22801"/>
                  </a:cubicBezTo>
                  <a:cubicBezTo>
                    <a:pt x="0" y="25063"/>
                    <a:pt x="1373" y="27002"/>
                    <a:pt x="3331" y="27835"/>
                  </a:cubicBezTo>
                  <a:lnTo>
                    <a:pt x="1704" y="31490"/>
                  </a:lnTo>
                  <a:lnTo>
                    <a:pt x="5495" y="32964"/>
                  </a:lnTo>
                  <a:cubicBezTo>
                    <a:pt x="4675" y="34947"/>
                    <a:pt x="5069" y="37312"/>
                    <a:pt x="6678" y="38925"/>
                  </a:cubicBezTo>
                  <a:cubicBezTo>
                    <a:pt x="7747" y="39993"/>
                    <a:pt x="9146" y="40526"/>
                    <a:pt x="10545" y="40526"/>
                  </a:cubicBezTo>
                  <a:cubicBezTo>
                    <a:pt x="11242" y="40526"/>
                    <a:pt x="11938" y="40394"/>
                    <a:pt x="12593" y="40130"/>
                  </a:cubicBezTo>
                  <a:lnTo>
                    <a:pt x="14027" y="43864"/>
                  </a:lnTo>
                  <a:lnTo>
                    <a:pt x="17749" y="42226"/>
                  </a:lnTo>
                  <a:cubicBezTo>
                    <a:pt x="18571" y="44208"/>
                    <a:pt x="20524" y="45603"/>
                    <a:pt x="22803" y="45603"/>
                  </a:cubicBezTo>
                  <a:cubicBezTo>
                    <a:pt x="25064" y="45603"/>
                    <a:pt x="27004" y="44231"/>
                    <a:pt x="27835" y="42273"/>
                  </a:cubicBezTo>
                  <a:lnTo>
                    <a:pt x="31491" y="43899"/>
                  </a:lnTo>
                  <a:lnTo>
                    <a:pt x="32963" y="40109"/>
                  </a:lnTo>
                  <a:cubicBezTo>
                    <a:pt x="33633" y="40386"/>
                    <a:pt x="34347" y="40525"/>
                    <a:pt x="35061" y="40525"/>
                  </a:cubicBezTo>
                  <a:cubicBezTo>
                    <a:pt x="36460" y="40525"/>
                    <a:pt x="37858" y="39992"/>
                    <a:pt x="38925" y="38925"/>
                  </a:cubicBezTo>
                  <a:cubicBezTo>
                    <a:pt x="40523" y="37325"/>
                    <a:pt x="40925" y="34982"/>
                    <a:pt x="40129" y="33011"/>
                  </a:cubicBezTo>
                  <a:lnTo>
                    <a:pt x="43863" y="31577"/>
                  </a:lnTo>
                  <a:lnTo>
                    <a:pt x="42227" y="27854"/>
                  </a:lnTo>
                  <a:cubicBezTo>
                    <a:pt x="44208" y="27032"/>
                    <a:pt x="45603" y="25082"/>
                    <a:pt x="45603" y="22801"/>
                  </a:cubicBezTo>
                  <a:cubicBezTo>
                    <a:pt x="45603" y="20539"/>
                    <a:pt x="44231" y="18600"/>
                    <a:pt x="42274" y="17769"/>
                  </a:cubicBezTo>
                  <a:lnTo>
                    <a:pt x="43899" y="14112"/>
                  </a:lnTo>
                  <a:lnTo>
                    <a:pt x="40111" y="12638"/>
                  </a:lnTo>
                  <a:cubicBezTo>
                    <a:pt x="40930" y="10656"/>
                    <a:pt x="40537" y="8290"/>
                    <a:pt x="38925" y="6679"/>
                  </a:cubicBezTo>
                  <a:cubicBezTo>
                    <a:pt x="37858" y="5611"/>
                    <a:pt x="36460" y="5078"/>
                    <a:pt x="35061" y="5078"/>
                  </a:cubicBezTo>
                  <a:cubicBezTo>
                    <a:pt x="34364" y="5078"/>
                    <a:pt x="33667" y="5210"/>
                    <a:pt x="33011" y="5474"/>
                  </a:cubicBezTo>
                  <a:lnTo>
                    <a:pt x="31576" y="1739"/>
                  </a:lnTo>
                  <a:lnTo>
                    <a:pt x="27854" y="3377"/>
                  </a:lnTo>
                  <a:cubicBezTo>
                    <a:pt x="27032" y="1396"/>
                    <a:pt x="25081" y="1"/>
                    <a:pt x="22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1"/>
            <p:cNvSpPr/>
            <p:nvPr/>
          </p:nvSpPr>
          <p:spPr>
            <a:xfrm>
              <a:off x="5082625" y="1786750"/>
              <a:ext cx="701475" cy="701450"/>
            </a:xfrm>
            <a:custGeom>
              <a:rect b="b" l="l" r="r" t="t"/>
              <a:pathLst>
                <a:path extrusionOk="0" h="28058" w="28059">
                  <a:moveTo>
                    <a:pt x="14029" y="1005"/>
                  </a:moveTo>
                  <a:cubicBezTo>
                    <a:pt x="21212" y="1005"/>
                    <a:pt x="27054" y="6848"/>
                    <a:pt x="27054" y="14029"/>
                  </a:cubicBezTo>
                  <a:cubicBezTo>
                    <a:pt x="27054" y="21212"/>
                    <a:pt x="21212" y="27055"/>
                    <a:pt x="14029" y="27055"/>
                  </a:cubicBezTo>
                  <a:cubicBezTo>
                    <a:pt x="6848" y="27055"/>
                    <a:pt x="1005" y="21212"/>
                    <a:pt x="1005" y="14029"/>
                  </a:cubicBezTo>
                  <a:cubicBezTo>
                    <a:pt x="1005" y="6848"/>
                    <a:pt x="6848" y="1005"/>
                    <a:pt x="14029" y="1005"/>
                  </a:cubicBezTo>
                  <a:close/>
                  <a:moveTo>
                    <a:pt x="14029" y="1"/>
                  </a:moveTo>
                  <a:cubicBezTo>
                    <a:pt x="6280" y="1"/>
                    <a:pt x="0" y="6281"/>
                    <a:pt x="0" y="14029"/>
                  </a:cubicBezTo>
                  <a:cubicBezTo>
                    <a:pt x="0" y="21777"/>
                    <a:pt x="6280" y="28058"/>
                    <a:pt x="14029" y="28058"/>
                  </a:cubicBezTo>
                  <a:cubicBezTo>
                    <a:pt x="21777" y="28058"/>
                    <a:pt x="28059" y="21777"/>
                    <a:pt x="28059" y="14029"/>
                  </a:cubicBezTo>
                  <a:cubicBezTo>
                    <a:pt x="28059" y="6281"/>
                    <a:pt x="21777" y="1"/>
                    <a:pt x="140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1"/>
            <p:cNvSpPr/>
            <p:nvPr/>
          </p:nvSpPr>
          <p:spPr>
            <a:xfrm>
              <a:off x="5028325" y="1731725"/>
              <a:ext cx="811675" cy="811800"/>
            </a:xfrm>
            <a:custGeom>
              <a:rect b="b" l="l" r="r" t="t"/>
              <a:pathLst>
                <a:path extrusionOk="0" h="32472" w="32467">
                  <a:moveTo>
                    <a:pt x="15171" y="1"/>
                  </a:moveTo>
                  <a:cubicBezTo>
                    <a:pt x="15157" y="1"/>
                    <a:pt x="15144" y="1"/>
                    <a:pt x="15130" y="2"/>
                  </a:cubicBezTo>
                  <a:cubicBezTo>
                    <a:pt x="14827" y="19"/>
                    <a:pt x="14597" y="281"/>
                    <a:pt x="14619" y="583"/>
                  </a:cubicBezTo>
                  <a:lnTo>
                    <a:pt x="14617" y="583"/>
                  </a:lnTo>
                  <a:cubicBezTo>
                    <a:pt x="14636" y="871"/>
                    <a:pt x="14877" y="1095"/>
                    <a:pt x="15166" y="1095"/>
                  </a:cubicBezTo>
                  <a:lnTo>
                    <a:pt x="15200" y="1095"/>
                  </a:lnTo>
                  <a:cubicBezTo>
                    <a:pt x="15501" y="1075"/>
                    <a:pt x="15729" y="815"/>
                    <a:pt x="15711" y="513"/>
                  </a:cubicBezTo>
                  <a:cubicBezTo>
                    <a:pt x="15694" y="225"/>
                    <a:pt x="15455" y="1"/>
                    <a:pt x="15171" y="1"/>
                  </a:cubicBezTo>
                  <a:close/>
                  <a:moveTo>
                    <a:pt x="18800" y="181"/>
                  </a:moveTo>
                  <a:cubicBezTo>
                    <a:pt x="18538" y="181"/>
                    <a:pt x="18308" y="371"/>
                    <a:pt x="18264" y="637"/>
                  </a:cubicBezTo>
                  <a:cubicBezTo>
                    <a:pt x="18212" y="937"/>
                    <a:pt x="18413" y="1220"/>
                    <a:pt x="18713" y="1271"/>
                  </a:cubicBezTo>
                  <a:lnTo>
                    <a:pt x="18713" y="1269"/>
                  </a:lnTo>
                  <a:cubicBezTo>
                    <a:pt x="18743" y="1274"/>
                    <a:pt x="18773" y="1276"/>
                    <a:pt x="18803" y="1278"/>
                  </a:cubicBezTo>
                  <a:cubicBezTo>
                    <a:pt x="19071" y="1276"/>
                    <a:pt x="19301" y="1082"/>
                    <a:pt x="19344" y="816"/>
                  </a:cubicBezTo>
                  <a:cubicBezTo>
                    <a:pt x="19393" y="519"/>
                    <a:pt x="19190" y="238"/>
                    <a:pt x="18892" y="189"/>
                  </a:cubicBezTo>
                  <a:cubicBezTo>
                    <a:pt x="18861" y="184"/>
                    <a:pt x="18830" y="181"/>
                    <a:pt x="18800" y="181"/>
                  </a:cubicBezTo>
                  <a:close/>
                  <a:moveTo>
                    <a:pt x="11581" y="656"/>
                  </a:moveTo>
                  <a:cubicBezTo>
                    <a:pt x="11527" y="656"/>
                    <a:pt x="11472" y="664"/>
                    <a:pt x="11417" y="681"/>
                  </a:cubicBezTo>
                  <a:lnTo>
                    <a:pt x="11421" y="681"/>
                  </a:lnTo>
                  <a:cubicBezTo>
                    <a:pt x="11131" y="767"/>
                    <a:pt x="10967" y="1075"/>
                    <a:pt x="11057" y="1365"/>
                  </a:cubicBezTo>
                  <a:cubicBezTo>
                    <a:pt x="11127" y="1595"/>
                    <a:pt x="11338" y="1751"/>
                    <a:pt x="11579" y="1751"/>
                  </a:cubicBezTo>
                  <a:cubicBezTo>
                    <a:pt x="11584" y="1751"/>
                    <a:pt x="11588" y="1752"/>
                    <a:pt x="11593" y="1752"/>
                  </a:cubicBezTo>
                  <a:cubicBezTo>
                    <a:pt x="11643" y="1752"/>
                    <a:pt x="11693" y="1742"/>
                    <a:pt x="11739" y="1727"/>
                  </a:cubicBezTo>
                  <a:lnTo>
                    <a:pt x="11743" y="1727"/>
                  </a:lnTo>
                  <a:cubicBezTo>
                    <a:pt x="12031" y="1638"/>
                    <a:pt x="12194" y="1331"/>
                    <a:pt x="12105" y="1043"/>
                  </a:cubicBezTo>
                  <a:cubicBezTo>
                    <a:pt x="12033" y="807"/>
                    <a:pt x="11816" y="656"/>
                    <a:pt x="11581" y="656"/>
                  </a:cubicBezTo>
                  <a:close/>
                  <a:moveTo>
                    <a:pt x="22303" y="1194"/>
                  </a:moveTo>
                  <a:cubicBezTo>
                    <a:pt x="22091" y="1194"/>
                    <a:pt x="21888" y="1319"/>
                    <a:pt x="21798" y="1529"/>
                  </a:cubicBezTo>
                  <a:cubicBezTo>
                    <a:pt x="21682" y="1808"/>
                    <a:pt x="21812" y="2130"/>
                    <a:pt x="22091" y="2249"/>
                  </a:cubicBezTo>
                  <a:lnTo>
                    <a:pt x="22092" y="2249"/>
                  </a:lnTo>
                  <a:cubicBezTo>
                    <a:pt x="22158" y="2277"/>
                    <a:pt x="22230" y="2292"/>
                    <a:pt x="22304" y="2292"/>
                  </a:cubicBezTo>
                  <a:cubicBezTo>
                    <a:pt x="22524" y="2292"/>
                    <a:pt x="22722" y="2158"/>
                    <a:pt x="22807" y="1957"/>
                  </a:cubicBezTo>
                  <a:cubicBezTo>
                    <a:pt x="22927" y="1676"/>
                    <a:pt x="22795" y="1352"/>
                    <a:pt x="22515" y="1237"/>
                  </a:cubicBezTo>
                  <a:cubicBezTo>
                    <a:pt x="22446" y="1208"/>
                    <a:pt x="22374" y="1194"/>
                    <a:pt x="22303" y="1194"/>
                  </a:cubicBezTo>
                  <a:close/>
                  <a:moveTo>
                    <a:pt x="8246" y="2125"/>
                  </a:moveTo>
                  <a:cubicBezTo>
                    <a:pt x="8152" y="2125"/>
                    <a:pt x="8057" y="2149"/>
                    <a:pt x="7970" y="2200"/>
                  </a:cubicBezTo>
                  <a:cubicBezTo>
                    <a:pt x="7708" y="2353"/>
                    <a:pt x="7619" y="2688"/>
                    <a:pt x="7772" y="2950"/>
                  </a:cubicBezTo>
                  <a:cubicBezTo>
                    <a:pt x="7871" y="3116"/>
                    <a:pt x="8049" y="3220"/>
                    <a:pt x="8242" y="3220"/>
                  </a:cubicBezTo>
                  <a:cubicBezTo>
                    <a:pt x="8243" y="3220"/>
                    <a:pt x="8245" y="3220"/>
                    <a:pt x="8247" y="3220"/>
                  </a:cubicBezTo>
                  <a:cubicBezTo>
                    <a:pt x="8345" y="3220"/>
                    <a:pt x="8441" y="3193"/>
                    <a:pt x="8526" y="3142"/>
                  </a:cubicBezTo>
                  <a:cubicBezTo>
                    <a:pt x="8784" y="2990"/>
                    <a:pt x="8871" y="2654"/>
                    <a:pt x="8718" y="2394"/>
                  </a:cubicBezTo>
                  <a:cubicBezTo>
                    <a:pt x="8616" y="2221"/>
                    <a:pt x="8434" y="2125"/>
                    <a:pt x="8246" y="2125"/>
                  </a:cubicBezTo>
                  <a:close/>
                  <a:moveTo>
                    <a:pt x="25476" y="2992"/>
                  </a:moveTo>
                  <a:cubicBezTo>
                    <a:pt x="25306" y="2992"/>
                    <a:pt x="25139" y="3069"/>
                    <a:pt x="25031" y="3216"/>
                  </a:cubicBezTo>
                  <a:cubicBezTo>
                    <a:pt x="24854" y="3461"/>
                    <a:pt x="24906" y="3804"/>
                    <a:pt x="25148" y="3983"/>
                  </a:cubicBezTo>
                  <a:lnTo>
                    <a:pt x="25150" y="3983"/>
                  </a:lnTo>
                  <a:cubicBezTo>
                    <a:pt x="25244" y="4051"/>
                    <a:pt x="25357" y="4088"/>
                    <a:pt x="25474" y="4088"/>
                  </a:cubicBezTo>
                  <a:cubicBezTo>
                    <a:pt x="25649" y="4088"/>
                    <a:pt x="25813" y="4004"/>
                    <a:pt x="25915" y="3862"/>
                  </a:cubicBezTo>
                  <a:cubicBezTo>
                    <a:pt x="26094" y="3617"/>
                    <a:pt x="26041" y="3276"/>
                    <a:pt x="25798" y="3095"/>
                  </a:cubicBezTo>
                  <a:cubicBezTo>
                    <a:pt x="25701" y="3025"/>
                    <a:pt x="25588" y="2992"/>
                    <a:pt x="25476" y="2992"/>
                  </a:cubicBezTo>
                  <a:close/>
                  <a:moveTo>
                    <a:pt x="5338" y="4321"/>
                  </a:moveTo>
                  <a:cubicBezTo>
                    <a:pt x="5202" y="4321"/>
                    <a:pt x="5066" y="4372"/>
                    <a:pt x="4960" y="4473"/>
                  </a:cubicBezTo>
                  <a:cubicBezTo>
                    <a:pt x="4739" y="4682"/>
                    <a:pt x="4734" y="5031"/>
                    <a:pt x="4945" y="5248"/>
                  </a:cubicBezTo>
                  <a:lnTo>
                    <a:pt x="4947" y="5248"/>
                  </a:lnTo>
                  <a:cubicBezTo>
                    <a:pt x="5048" y="5357"/>
                    <a:pt x="5190" y="5419"/>
                    <a:pt x="5340" y="5419"/>
                  </a:cubicBezTo>
                  <a:cubicBezTo>
                    <a:pt x="5482" y="5419"/>
                    <a:pt x="5618" y="5364"/>
                    <a:pt x="5719" y="5266"/>
                  </a:cubicBezTo>
                  <a:cubicBezTo>
                    <a:pt x="5940" y="5057"/>
                    <a:pt x="5945" y="4709"/>
                    <a:pt x="5734" y="4492"/>
                  </a:cubicBezTo>
                  <a:cubicBezTo>
                    <a:pt x="5627" y="4378"/>
                    <a:pt x="5482" y="4321"/>
                    <a:pt x="5338" y="4321"/>
                  </a:cubicBezTo>
                  <a:close/>
                  <a:moveTo>
                    <a:pt x="28148" y="5469"/>
                  </a:moveTo>
                  <a:cubicBezTo>
                    <a:pt x="28021" y="5469"/>
                    <a:pt x="27894" y="5513"/>
                    <a:pt x="27790" y="5602"/>
                  </a:cubicBezTo>
                  <a:cubicBezTo>
                    <a:pt x="27560" y="5798"/>
                    <a:pt x="27534" y="6143"/>
                    <a:pt x="27732" y="6373"/>
                  </a:cubicBezTo>
                  <a:cubicBezTo>
                    <a:pt x="27834" y="6494"/>
                    <a:pt x="27984" y="6565"/>
                    <a:pt x="28142" y="6565"/>
                  </a:cubicBezTo>
                  <a:cubicBezTo>
                    <a:pt x="28144" y="6565"/>
                    <a:pt x="28146" y="6565"/>
                    <a:pt x="28148" y="6565"/>
                  </a:cubicBezTo>
                  <a:cubicBezTo>
                    <a:pt x="28278" y="6565"/>
                    <a:pt x="28403" y="6518"/>
                    <a:pt x="28503" y="6435"/>
                  </a:cubicBezTo>
                  <a:cubicBezTo>
                    <a:pt x="28731" y="6237"/>
                    <a:pt x="28759" y="5892"/>
                    <a:pt x="28565" y="5660"/>
                  </a:cubicBezTo>
                  <a:cubicBezTo>
                    <a:pt x="28456" y="5534"/>
                    <a:pt x="28302" y="5469"/>
                    <a:pt x="28148" y="5469"/>
                  </a:cubicBezTo>
                  <a:close/>
                  <a:moveTo>
                    <a:pt x="3014" y="7127"/>
                  </a:moveTo>
                  <a:cubicBezTo>
                    <a:pt x="2835" y="7127"/>
                    <a:pt x="2659" y="7215"/>
                    <a:pt x="2553" y="7377"/>
                  </a:cubicBezTo>
                  <a:lnTo>
                    <a:pt x="2557" y="7377"/>
                  </a:lnTo>
                  <a:cubicBezTo>
                    <a:pt x="2389" y="7628"/>
                    <a:pt x="2461" y="7967"/>
                    <a:pt x="2713" y="8133"/>
                  </a:cubicBezTo>
                  <a:cubicBezTo>
                    <a:pt x="2799" y="8190"/>
                    <a:pt x="2901" y="8220"/>
                    <a:pt x="3003" y="8220"/>
                  </a:cubicBezTo>
                  <a:cubicBezTo>
                    <a:pt x="3007" y="8220"/>
                    <a:pt x="3010" y="8220"/>
                    <a:pt x="3013" y="8220"/>
                  </a:cubicBezTo>
                  <a:cubicBezTo>
                    <a:pt x="3197" y="8220"/>
                    <a:pt x="3371" y="8127"/>
                    <a:pt x="3473" y="7973"/>
                  </a:cubicBezTo>
                  <a:cubicBezTo>
                    <a:pt x="3639" y="7718"/>
                    <a:pt x="3567" y="7379"/>
                    <a:pt x="3312" y="7215"/>
                  </a:cubicBezTo>
                  <a:cubicBezTo>
                    <a:pt x="3220" y="7156"/>
                    <a:pt x="3117" y="7127"/>
                    <a:pt x="3014" y="7127"/>
                  </a:cubicBezTo>
                  <a:close/>
                  <a:moveTo>
                    <a:pt x="30181" y="8492"/>
                  </a:moveTo>
                  <a:cubicBezTo>
                    <a:pt x="30096" y="8492"/>
                    <a:pt x="30011" y="8512"/>
                    <a:pt x="29931" y="8553"/>
                  </a:cubicBezTo>
                  <a:cubicBezTo>
                    <a:pt x="29660" y="8691"/>
                    <a:pt x="29554" y="9021"/>
                    <a:pt x="29694" y="9290"/>
                  </a:cubicBezTo>
                  <a:cubicBezTo>
                    <a:pt x="29785" y="9472"/>
                    <a:pt x="29972" y="9586"/>
                    <a:pt x="30175" y="9586"/>
                  </a:cubicBezTo>
                  <a:cubicBezTo>
                    <a:pt x="30177" y="9586"/>
                    <a:pt x="30178" y="9586"/>
                    <a:pt x="30180" y="9586"/>
                  </a:cubicBezTo>
                  <a:cubicBezTo>
                    <a:pt x="30183" y="9586"/>
                    <a:pt x="30187" y="9586"/>
                    <a:pt x="30190" y="9586"/>
                  </a:cubicBezTo>
                  <a:cubicBezTo>
                    <a:pt x="30273" y="9586"/>
                    <a:pt x="30356" y="9564"/>
                    <a:pt x="30431" y="9524"/>
                  </a:cubicBezTo>
                  <a:cubicBezTo>
                    <a:pt x="30702" y="9387"/>
                    <a:pt x="30808" y="9057"/>
                    <a:pt x="30668" y="8787"/>
                  </a:cubicBezTo>
                  <a:lnTo>
                    <a:pt x="30664" y="8787"/>
                  </a:lnTo>
                  <a:cubicBezTo>
                    <a:pt x="30568" y="8600"/>
                    <a:pt x="30377" y="8492"/>
                    <a:pt x="30181" y="8492"/>
                  </a:cubicBezTo>
                  <a:close/>
                  <a:moveTo>
                    <a:pt x="1397" y="10391"/>
                  </a:moveTo>
                  <a:cubicBezTo>
                    <a:pt x="1171" y="10391"/>
                    <a:pt x="959" y="10531"/>
                    <a:pt x="879" y="10755"/>
                  </a:cubicBezTo>
                  <a:cubicBezTo>
                    <a:pt x="779" y="11041"/>
                    <a:pt x="928" y="11354"/>
                    <a:pt x="1213" y="11458"/>
                  </a:cubicBezTo>
                  <a:cubicBezTo>
                    <a:pt x="1267" y="11475"/>
                    <a:pt x="1324" y="11486"/>
                    <a:pt x="1382" y="11486"/>
                  </a:cubicBezTo>
                  <a:cubicBezTo>
                    <a:pt x="1387" y="11486"/>
                    <a:pt x="1391" y="11486"/>
                    <a:pt x="1396" y="11486"/>
                  </a:cubicBezTo>
                  <a:cubicBezTo>
                    <a:pt x="1627" y="11486"/>
                    <a:pt x="1835" y="11343"/>
                    <a:pt x="1914" y="11124"/>
                  </a:cubicBezTo>
                  <a:cubicBezTo>
                    <a:pt x="2016" y="10840"/>
                    <a:pt x="1867" y="10525"/>
                    <a:pt x="1582" y="10423"/>
                  </a:cubicBezTo>
                  <a:cubicBezTo>
                    <a:pt x="1521" y="10401"/>
                    <a:pt x="1459" y="10391"/>
                    <a:pt x="1397" y="10391"/>
                  </a:cubicBezTo>
                  <a:close/>
                  <a:moveTo>
                    <a:pt x="31454" y="11901"/>
                  </a:moveTo>
                  <a:cubicBezTo>
                    <a:pt x="31413" y="11901"/>
                    <a:pt x="31370" y="11906"/>
                    <a:pt x="31328" y="11916"/>
                  </a:cubicBezTo>
                  <a:cubicBezTo>
                    <a:pt x="31034" y="11989"/>
                    <a:pt x="30855" y="12287"/>
                    <a:pt x="30928" y="12581"/>
                  </a:cubicBezTo>
                  <a:cubicBezTo>
                    <a:pt x="30990" y="12826"/>
                    <a:pt x="31209" y="12996"/>
                    <a:pt x="31460" y="12996"/>
                  </a:cubicBezTo>
                  <a:cubicBezTo>
                    <a:pt x="31466" y="12996"/>
                    <a:pt x="31471" y="12996"/>
                    <a:pt x="31477" y="12996"/>
                  </a:cubicBezTo>
                  <a:cubicBezTo>
                    <a:pt x="31516" y="12996"/>
                    <a:pt x="31554" y="12991"/>
                    <a:pt x="31592" y="12983"/>
                  </a:cubicBezTo>
                  <a:cubicBezTo>
                    <a:pt x="31884" y="12907"/>
                    <a:pt x="32063" y="12611"/>
                    <a:pt x="31989" y="12317"/>
                  </a:cubicBezTo>
                  <a:cubicBezTo>
                    <a:pt x="31926" y="12067"/>
                    <a:pt x="31702" y="11901"/>
                    <a:pt x="31454" y="11901"/>
                  </a:cubicBezTo>
                  <a:close/>
                  <a:moveTo>
                    <a:pt x="575" y="13944"/>
                  </a:moveTo>
                  <a:cubicBezTo>
                    <a:pt x="300" y="13944"/>
                    <a:pt x="65" y="14151"/>
                    <a:pt x="37" y="14430"/>
                  </a:cubicBezTo>
                  <a:cubicBezTo>
                    <a:pt x="1" y="14732"/>
                    <a:pt x="218" y="15003"/>
                    <a:pt x="519" y="15037"/>
                  </a:cubicBezTo>
                  <a:cubicBezTo>
                    <a:pt x="533" y="15038"/>
                    <a:pt x="546" y="15040"/>
                    <a:pt x="560" y="15040"/>
                  </a:cubicBezTo>
                  <a:cubicBezTo>
                    <a:pt x="566" y="15040"/>
                    <a:pt x="572" y="15040"/>
                    <a:pt x="578" y="15039"/>
                  </a:cubicBezTo>
                  <a:cubicBezTo>
                    <a:pt x="857" y="15039"/>
                    <a:pt x="1092" y="14828"/>
                    <a:pt x="1124" y="14551"/>
                  </a:cubicBezTo>
                  <a:cubicBezTo>
                    <a:pt x="1156" y="14249"/>
                    <a:pt x="940" y="13980"/>
                    <a:pt x="640" y="13948"/>
                  </a:cubicBezTo>
                  <a:cubicBezTo>
                    <a:pt x="618" y="13945"/>
                    <a:pt x="596" y="13944"/>
                    <a:pt x="575" y="13944"/>
                  </a:cubicBezTo>
                  <a:close/>
                  <a:moveTo>
                    <a:pt x="31914" y="15514"/>
                  </a:moveTo>
                  <a:cubicBezTo>
                    <a:pt x="31913" y="15514"/>
                    <a:pt x="31911" y="15514"/>
                    <a:pt x="31910" y="15514"/>
                  </a:cubicBezTo>
                  <a:cubicBezTo>
                    <a:pt x="31607" y="15518"/>
                    <a:pt x="31366" y="15766"/>
                    <a:pt x="31369" y="16070"/>
                  </a:cubicBezTo>
                  <a:cubicBezTo>
                    <a:pt x="31369" y="16098"/>
                    <a:pt x="31371" y="16126"/>
                    <a:pt x="31377" y="16155"/>
                  </a:cubicBezTo>
                  <a:cubicBezTo>
                    <a:pt x="31373" y="16179"/>
                    <a:pt x="31371" y="16206"/>
                    <a:pt x="31369" y="16230"/>
                  </a:cubicBezTo>
                  <a:cubicBezTo>
                    <a:pt x="31369" y="16534"/>
                    <a:pt x="31614" y="16779"/>
                    <a:pt x="31918" y="16779"/>
                  </a:cubicBezTo>
                  <a:cubicBezTo>
                    <a:pt x="32221" y="16779"/>
                    <a:pt x="32466" y="16534"/>
                    <a:pt x="32466" y="16230"/>
                  </a:cubicBezTo>
                  <a:cubicBezTo>
                    <a:pt x="32464" y="16202"/>
                    <a:pt x="32462" y="16172"/>
                    <a:pt x="32459" y="16143"/>
                  </a:cubicBezTo>
                  <a:cubicBezTo>
                    <a:pt x="32462" y="16115"/>
                    <a:pt x="32466" y="16087"/>
                    <a:pt x="32466" y="16059"/>
                  </a:cubicBezTo>
                  <a:cubicBezTo>
                    <a:pt x="32463" y="15756"/>
                    <a:pt x="32216" y="15514"/>
                    <a:pt x="31914" y="15514"/>
                  </a:cubicBezTo>
                  <a:close/>
                  <a:moveTo>
                    <a:pt x="598" y="17585"/>
                  </a:moveTo>
                  <a:cubicBezTo>
                    <a:pt x="576" y="17585"/>
                    <a:pt x="554" y="17586"/>
                    <a:pt x="532" y="17589"/>
                  </a:cubicBezTo>
                  <a:cubicBezTo>
                    <a:pt x="233" y="17625"/>
                    <a:pt x="18" y="17898"/>
                    <a:pt x="54" y="18200"/>
                  </a:cubicBezTo>
                  <a:cubicBezTo>
                    <a:pt x="88" y="18475"/>
                    <a:pt x="321" y="18682"/>
                    <a:pt x="598" y="18682"/>
                  </a:cubicBezTo>
                  <a:cubicBezTo>
                    <a:pt x="621" y="18682"/>
                    <a:pt x="642" y="18680"/>
                    <a:pt x="664" y="18678"/>
                  </a:cubicBezTo>
                  <a:cubicBezTo>
                    <a:pt x="964" y="18639"/>
                    <a:pt x="1177" y="18367"/>
                    <a:pt x="1143" y="18068"/>
                  </a:cubicBezTo>
                  <a:cubicBezTo>
                    <a:pt x="1108" y="17790"/>
                    <a:pt x="872" y="17585"/>
                    <a:pt x="598" y="17585"/>
                  </a:cubicBezTo>
                  <a:close/>
                  <a:moveTo>
                    <a:pt x="31493" y="19301"/>
                  </a:moveTo>
                  <a:cubicBezTo>
                    <a:pt x="31246" y="19301"/>
                    <a:pt x="31022" y="19471"/>
                    <a:pt x="30964" y="19723"/>
                  </a:cubicBezTo>
                  <a:cubicBezTo>
                    <a:pt x="30894" y="20019"/>
                    <a:pt x="31077" y="20314"/>
                    <a:pt x="31373" y="20384"/>
                  </a:cubicBezTo>
                  <a:cubicBezTo>
                    <a:pt x="31415" y="20394"/>
                    <a:pt x="31456" y="20397"/>
                    <a:pt x="31497" y="20399"/>
                  </a:cubicBezTo>
                  <a:cubicBezTo>
                    <a:pt x="31752" y="20397"/>
                    <a:pt x="31972" y="20222"/>
                    <a:pt x="32031" y="19975"/>
                  </a:cubicBezTo>
                  <a:cubicBezTo>
                    <a:pt x="32101" y="19681"/>
                    <a:pt x="31920" y="19387"/>
                    <a:pt x="31626" y="19317"/>
                  </a:cubicBezTo>
                  <a:cubicBezTo>
                    <a:pt x="31581" y="19306"/>
                    <a:pt x="31537" y="19301"/>
                    <a:pt x="31493" y="19301"/>
                  </a:cubicBezTo>
                  <a:close/>
                  <a:moveTo>
                    <a:pt x="1454" y="21128"/>
                  </a:moveTo>
                  <a:cubicBezTo>
                    <a:pt x="1390" y="21128"/>
                    <a:pt x="1326" y="21139"/>
                    <a:pt x="1264" y="21163"/>
                  </a:cubicBezTo>
                  <a:cubicBezTo>
                    <a:pt x="979" y="21268"/>
                    <a:pt x="834" y="21583"/>
                    <a:pt x="938" y="21868"/>
                  </a:cubicBezTo>
                  <a:cubicBezTo>
                    <a:pt x="1019" y="22082"/>
                    <a:pt x="1224" y="22224"/>
                    <a:pt x="1454" y="22226"/>
                  </a:cubicBezTo>
                  <a:cubicBezTo>
                    <a:pt x="1518" y="22226"/>
                    <a:pt x="1582" y="22214"/>
                    <a:pt x="1644" y="22194"/>
                  </a:cubicBezTo>
                  <a:cubicBezTo>
                    <a:pt x="1927" y="22086"/>
                    <a:pt x="2070" y="21773"/>
                    <a:pt x="1969" y="21489"/>
                  </a:cubicBezTo>
                  <a:cubicBezTo>
                    <a:pt x="1888" y="21267"/>
                    <a:pt x="1677" y="21128"/>
                    <a:pt x="1454" y="21128"/>
                  </a:cubicBezTo>
                  <a:close/>
                  <a:moveTo>
                    <a:pt x="30256" y="22727"/>
                  </a:moveTo>
                  <a:cubicBezTo>
                    <a:pt x="30055" y="22727"/>
                    <a:pt x="29862" y="22838"/>
                    <a:pt x="29765" y="23030"/>
                  </a:cubicBezTo>
                  <a:cubicBezTo>
                    <a:pt x="29630" y="23298"/>
                    <a:pt x="29737" y="23628"/>
                    <a:pt x="30007" y="23764"/>
                  </a:cubicBezTo>
                  <a:cubicBezTo>
                    <a:pt x="30084" y="23801"/>
                    <a:pt x="30167" y="23822"/>
                    <a:pt x="30252" y="23822"/>
                  </a:cubicBezTo>
                  <a:cubicBezTo>
                    <a:pt x="30459" y="23822"/>
                    <a:pt x="30649" y="23707"/>
                    <a:pt x="30745" y="23522"/>
                  </a:cubicBezTo>
                  <a:cubicBezTo>
                    <a:pt x="30881" y="23251"/>
                    <a:pt x="30772" y="22921"/>
                    <a:pt x="30500" y="22785"/>
                  </a:cubicBezTo>
                  <a:cubicBezTo>
                    <a:pt x="30422" y="22746"/>
                    <a:pt x="30338" y="22727"/>
                    <a:pt x="30256" y="22727"/>
                  </a:cubicBezTo>
                  <a:close/>
                  <a:moveTo>
                    <a:pt x="3104" y="24377"/>
                  </a:moveTo>
                  <a:cubicBezTo>
                    <a:pt x="3000" y="24377"/>
                    <a:pt x="2895" y="24406"/>
                    <a:pt x="2802" y="24469"/>
                  </a:cubicBezTo>
                  <a:cubicBezTo>
                    <a:pt x="2549" y="24634"/>
                    <a:pt x="2479" y="24976"/>
                    <a:pt x="2647" y="25228"/>
                  </a:cubicBezTo>
                  <a:lnTo>
                    <a:pt x="2649" y="25228"/>
                  </a:lnTo>
                  <a:cubicBezTo>
                    <a:pt x="2751" y="25379"/>
                    <a:pt x="2920" y="25471"/>
                    <a:pt x="3103" y="25473"/>
                  </a:cubicBezTo>
                  <a:cubicBezTo>
                    <a:pt x="3213" y="25473"/>
                    <a:pt x="3318" y="25441"/>
                    <a:pt x="3407" y="25381"/>
                  </a:cubicBezTo>
                  <a:cubicBezTo>
                    <a:pt x="3659" y="25213"/>
                    <a:pt x="3729" y="24874"/>
                    <a:pt x="3561" y="24621"/>
                  </a:cubicBezTo>
                  <a:cubicBezTo>
                    <a:pt x="3456" y="24462"/>
                    <a:pt x="3282" y="24377"/>
                    <a:pt x="3104" y="24377"/>
                  </a:cubicBezTo>
                  <a:close/>
                  <a:moveTo>
                    <a:pt x="28252" y="25772"/>
                  </a:moveTo>
                  <a:cubicBezTo>
                    <a:pt x="28095" y="25772"/>
                    <a:pt x="27938" y="25839"/>
                    <a:pt x="27830" y="25969"/>
                  </a:cubicBezTo>
                  <a:lnTo>
                    <a:pt x="27833" y="25969"/>
                  </a:lnTo>
                  <a:cubicBezTo>
                    <a:pt x="27637" y="26201"/>
                    <a:pt x="27668" y="26546"/>
                    <a:pt x="27899" y="26740"/>
                  </a:cubicBezTo>
                  <a:cubicBezTo>
                    <a:pt x="27997" y="26823"/>
                    <a:pt x="28122" y="26866"/>
                    <a:pt x="28250" y="26868"/>
                  </a:cubicBezTo>
                  <a:cubicBezTo>
                    <a:pt x="28252" y="26868"/>
                    <a:pt x="28254" y="26868"/>
                    <a:pt x="28256" y="26868"/>
                  </a:cubicBezTo>
                  <a:cubicBezTo>
                    <a:pt x="28416" y="26868"/>
                    <a:pt x="28568" y="26795"/>
                    <a:pt x="28670" y="26670"/>
                  </a:cubicBezTo>
                  <a:cubicBezTo>
                    <a:pt x="28864" y="26440"/>
                    <a:pt x="28836" y="26093"/>
                    <a:pt x="28604" y="25899"/>
                  </a:cubicBezTo>
                  <a:cubicBezTo>
                    <a:pt x="28501" y="25814"/>
                    <a:pt x="28377" y="25772"/>
                    <a:pt x="28252" y="25772"/>
                  </a:cubicBezTo>
                  <a:close/>
                  <a:moveTo>
                    <a:pt x="5458" y="27158"/>
                  </a:moveTo>
                  <a:cubicBezTo>
                    <a:pt x="5312" y="27158"/>
                    <a:pt x="5166" y="27215"/>
                    <a:pt x="5058" y="27330"/>
                  </a:cubicBezTo>
                  <a:cubicBezTo>
                    <a:pt x="4852" y="27552"/>
                    <a:pt x="4864" y="27899"/>
                    <a:pt x="5084" y="28106"/>
                  </a:cubicBezTo>
                  <a:cubicBezTo>
                    <a:pt x="5186" y="28200"/>
                    <a:pt x="5320" y="28253"/>
                    <a:pt x="5459" y="28253"/>
                  </a:cubicBezTo>
                  <a:cubicBezTo>
                    <a:pt x="5610" y="28253"/>
                    <a:pt x="5755" y="28191"/>
                    <a:pt x="5859" y="28082"/>
                  </a:cubicBezTo>
                  <a:cubicBezTo>
                    <a:pt x="6066" y="27861"/>
                    <a:pt x="6055" y="27512"/>
                    <a:pt x="5832" y="27307"/>
                  </a:cubicBezTo>
                  <a:lnTo>
                    <a:pt x="5832" y="27303"/>
                  </a:lnTo>
                  <a:cubicBezTo>
                    <a:pt x="5726" y="27206"/>
                    <a:pt x="5592" y="27158"/>
                    <a:pt x="5458" y="27158"/>
                  </a:cubicBezTo>
                  <a:close/>
                  <a:moveTo>
                    <a:pt x="25602" y="28276"/>
                  </a:moveTo>
                  <a:cubicBezTo>
                    <a:pt x="25488" y="28276"/>
                    <a:pt x="25374" y="28311"/>
                    <a:pt x="25276" y="28383"/>
                  </a:cubicBezTo>
                  <a:cubicBezTo>
                    <a:pt x="25035" y="28566"/>
                    <a:pt x="24986" y="28909"/>
                    <a:pt x="25167" y="29150"/>
                  </a:cubicBezTo>
                  <a:cubicBezTo>
                    <a:pt x="25267" y="29288"/>
                    <a:pt x="25429" y="29371"/>
                    <a:pt x="25598" y="29371"/>
                  </a:cubicBezTo>
                  <a:cubicBezTo>
                    <a:pt x="25600" y="29371"/>
                    <a:pt x="25602" y="29371"/>
                    <a:pt x="25604" y="29371"/>
                  </a:cubicBezTo>
                  <a:cubicBezTo>
                    <a:pt x="25723" y="29371"/>
                    <a:pt x="25837" y="29333"/>
                    <a:pt x="25934" y="29265"/>
                  </a:cubicBezTo>
                  <a:cubicBezTo>
                    <a:pt x="26175" y="29082"/>
                    <a:pt x="26224" y="28739"/>
                    <a:pt x="26043" y="28496"/>
                  </a:cubicBezTo>
                  <a:cubicBezTo>
                    <a:pt x="25935" y="28352"/>
                    <a:pt x="25769" y="28276"/>
                    <a:pt x="25602" y="28276"/>
                  </a:cubicBezTo>
                  <a:close/>
                  <a:moveTo>
                    <a:pt x="8390" y="29324"/>
                  </a:moveTo>
                  <a:cubicBezTo>
                    <a:pt x="8200" y="29324"/>
                    <a:pt x="8016" y="29423"/>
                    <a:pt x="7915" y="29601"/>
                  </a:cubicBezTo>
                  <a:cubicBezTo>
                    <a:pt x="7762" y="29863"/>
                    <a:pt x="7853" y="30198"/>
                    <a:pt x="8115" y="30349"/>
                  </a:cubicBezTo>
                  <a:lnTo>
                    <a:pt x="8117" y="30349"/>
                  </a:lnTo>
                  <a:cubicBezTo>
                    <a:pt x="8198" y="30394"/>
                    <a:pt x="8292" y="30419"/>
                    <a:pt x="8386" y="30419"/>
                  </a:cubicBezTo>
                  <a:cubicBezTo>
                    <a:pt x="8582" y="30419"/>
                    <a:pt x="8765" y="30315"/>
                    <a:pt x="8865" y="30145"/>
                  </a:cubicBezTo>
                  <a:cubicBezTo>
                    <a:pt x="9014" y="29882"/>
                    <a:pt x="8923" y="29548"/>
                    <a:pt x="8663" y="29395"/>
                  </a:cubicBezTo>
                  <a:lnTo>
                    <a:pt x="8660" y="29395"/>
                  </a:lnTo>
                  <a:cubicBezTo>
                    <a:pt x="8574" y="29347"/>
                    <a:pt x="8481" y="29324"/>
                    <a:pt x="8390" y="29324"/>
                  </a:cubicBezTo>
                  <a:close/>
                  <a:moveTo>
                    <a:pt x="22455" y="30105"/>
                  </a:moveTo>
                  <a:cubicBezTo>
                    <a:pt x="22382" y="30105"/>
                    <a:pt x="22308" y="30120"/>
                    <a:pt x="22238" y="30151"/>
                  </a:cubicBezTo>
                  <a:cubicBezTo>
                    <a:pt x="21960" y="30272"/>
                    <a:pt x="21832" y="30594"/>
                    <a:pt x="21953" y="30871"/>
                  </a:cubicBezTo>
                  <a:cubicBezTo>
                    <a:pt x="22040" y="31071"/>
                    <a:pt x="22238" y="31201"/>
                    <a:pt x="22456" y="31201"/>
                  </a:cubicBezTo>
                  <a:cubicBezTo>
                    <a:pt x="22530" y="31201"/>
                    <a:pt x="22603" y="31186"/>
                    <a:pt x="22671" y="31156"/>
                  </a:cubicBezTo>
                  <a:cubicBezTo>
                    <a:pt x="22950" y="31035"/>
                    <a:pt x="23076" y="30711"/>
                    <a:pt x="22958" y="30434"/>
                  </a:cubicBezTo>
                  <a:cubicBezTo>
                    <a:pt x="22868" y="30228"/>
                    <a:pt x="22666" y="30105"/>
                    <a:pt x="22455" y="30105"/>
                  </a:cubicBezTo>
                  <a:close/>
                  <a:moveTo>
                    <a:pt x="11740" y="30756"/>
                  </a:moveTo>
                  <a:cubicBezTo>
                    <a:pt x="11504" y="30756"/>
                    <a:pt x="11285" y="30910"/>
                    <a:pt x="11213" y="31148"/>
                  </a:cubicBezTo>
                  <a:cubicBezTo>
                    <a:pt x="11129" y="31440"/>
                    <a:pt x="11295" y="31746"/>
                    <a:pt x="11587" y="31832"/>
                  </a:cubicBezTo>
                  <a:cubicBezTo>
                    <a:pt x="11636" y="31846"/>
                    <a:pt x="11688" y="31853"/>
                    <a:pt x="11739" y="31853"/>
                  </a:cubicBezTo>
                  <a:cubicBezTo>
                    <a:pt x="11741" y="31853"/>
                    <a:pt x="11742" y="31853"/>
                    <a:pt x="11744" y="31853"/>
                  </a:cubicBezTo>
                  <a:cubicBezTo>
                    <a:pt x="11985" y="31853"/>
                    <a:pt x="12198" y="31692"/>
                    <a:pt x="12265" y="31459"/>
                  </a:cubicBezTo>
                  <a:cubicBezTo>
                    <a:pt x="12350" y="31169"/>
                    <a:pt x="12184" y="30865"/>
                    <a:pt x="11896" y="30779"/>
                  </a:cubicBezTo>
                  <a:cubicBezTo>
                    <a:pt x="11844" y="30764"/>
                    <a:pt x="11792" y="30756"/>
                    <a:pt x="11740" y="30756"/>
                  </a:cubicBezTo>
                  <a:close/>
                  <a:moveTo>
                    <a:pt x="18969" y="31155"/>
                  </a:moveTo>
                  <a:cubicBezTo>
                    <a:pt x="18937" y="31155"/>
                    <a:pt x="18905" y="31158"/>
                    <a:pt x="18873" y="31163"/>
                  </a:cubicBezTo>
                  <a:cubicBezTo>
                    <a:pt x="18575" y="31216"/>
                    <a:pt x="18376" y="31501"/>
                    <a:pt x="18428" y="31798"/>
                  </a:cubicBezTo>
                  <a:cubicBezTo>
                    <a:pt x="18474" y="32060"/>
                    <a:pt x="18700" y="32251"/>
                    <a:pt x="18964" y="32253"/>
                  </a:cubicBezTo>
                  <a:cubicBezTo>
                    <a:pt x="18998" y="32251"/>
                    <a:pt x="19030" y="32249"/>
                    <a:pt x="19064" y="32245"/>
                  </a:cubicBezTo>
                  <a:cubicBezTo>
                    <a:pt x="19361" y="32192"/>
                    <a:pt x="19559" y="31906"/>
                    <a:pt x="19505" y="31608"/>
                  </a:cubicBezTo>
                  <a:cubicBezTo>
                    <a:pt x="19459" y="31342"/>
                    <a:pt x="19229" y="31155"/>
                    <a:pt x="18969" y="31155"/>
                  </a:cubicBezTo>
                  <a:close/>
                  <a:moveTo>
                    <a:pt x="15332" y="31376"/>
                  </a:moveTo>
                  <a:cubicBezTo>
                    <a:pt x="15043" y="31376"/>
                    <a:pt x="14800" y="31601"/>
                    <a:pt x="14783" y="31895"/>
                  </a:cubicBezTo>
                  <a:cubicBezTo>
                    <a:pt x="14768" y="32196"/>
                    <a:pt x="14998" y="32454"/>
                    <a:pt x="15302" y="32471"/>
                  </a:cubicBezTo>
                  <a:lnTo>
                    <a:pt x="15330" y="32471"/>
                  </a:lnTo>
                  <a:cubicBezTo>
                    <a:pt x="15622" y="32469"/>
                    <a:pt x="15861" y="32243"/>
                    <a:pt x="15878" y="31953"/>
                  </a:cubicBezTo>
                  <a:cubicBezTo>
                    <a:pt x="15895" y="31650"/>
                    <a:pt x="15663" y="31391"/>
                    <a:pt x="15360" y="31376"/>
                  </a:cubicBezTo>
                  <a:cubicBezTo>
                    <a:pt x="15351" y="31376"/>
                    <a:pt x="15341" y="31376"/>
                    <a:pt x="15332" y="313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1"/>
            <p:cNvSpPr/>
            <p:nvPr/>
          </p:nvSpPr>
          <p:spPr>
            <a:xfrm>
              <a:off x="5255075" y="1516150"/>
              <a:ext cx="48000" cy="48000"/>
            </a:xfrm>
            <a:custGeom>
              <a:rect b="b" l="l" r="r" t="t"/>
              <a:pathLst>
                <a:path extrusionOk="0" h="1920"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1"/>
            <p:cNvSpPr/>
            <p:nvPr/>
          </p:nvSpPr>
          <p:spPr>
            <a:xfrm>
              <a:off x="5560025" y="1516150"/>
              <a:ext cx="49875" cy="47975"/>
            </a:xfrm>
            <a:custGeom>
              <a:rect b="b" l="l" r="r" t="t"/>
              <a:pathLst>
                <a:path extrusionOk="0" h="1919" w="1995">
                  <a:moveTo>
                    <a:pt x="1036" y="0"/>
                  </a:moveTo>
                  <a:cubicBezTo>
                    <a:pt x="647" y="0"/>
                    <a:pt x="299" y="234"/>
                    <a:pt x="150" y="592"/>
                  </a:cubicBezTo>
                  <a:cubicBezTo>
                    <a:pt x="1" y="950"/>
                    <a:pt x="82" y="1363"/>
                    <a:pt x="357" y="1638"/>
                  </a:cubicBezTo>
                  <a:cubicBezTo>
                    <a:pt x="541" y="1821"/>
                    <a:pt x="787" y="1919"/>
                    <a:pt x="1037" y="1919"/>
                  </a:cubicBezTo>
                  <a:cubicBezTo>
                    <a:pt x="1160" y="1919"/>
                    <a:pt x="1285" y="1895"/>
                    <a:pt x="1403" y="1846"/>
                  </a:cubicBezTo>
                  <a:cubicBezTo>
                    <a:pt x="1761" y="1697"/>
                    <a:pt x="1995" y="1348"/>
                    <a:pt x="1995" y="960"/>
                  </a:cubicBezTo>
                  <a:cubicBezTo>
                    <a:pt x="1995" y="430"/>
                    <a:pt x="1565" y="0"/>
                    <a:pt x="1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1"/>
            <p:cNvSpPr/>
            <p:nvPr/>
          </p:nvSpPr>
          <p:spPr>
            <a:xfrm>
              <a:off x="5255075" y="2709400"/>
              <a:ext cx="48000" cy="48000"/>
            </a:xfrm>
            <a:custGeom>
              <a:rect b="b" l="l" r="r" t="t"/>
              <a:pathLst>
                <a:path extrusionOk="0" h="1920" w="1920">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1"/>
            <p:cNvSpPr/>
            <p:nvPr/>
          </p:nvSpPr>
          <p:spPr>
            <a:xfrm>
              <a:off x="5560025" y="2709400"/>
              <a:ext cx="49875" cy="48000"/>
            </a:xfrm>
            <a:custGeom>
              <a:rect b="b" l="l" r="r" t="t"/>
              <a:pathLst>
                <a:path extrusionOk="0" h="1920" w="1995">
                  <a:moveTo>
                    <a:pt x="1036" y="1"/>
                  </a:moveTo>
                  <a:cubicBezTo>
                    <a:pt x="647" y="1"/>
                    <a:pt x="297" y="234"/>
                    <a:pt x="150" y="592"/>
                  </a:cubicBezTo>
                  <a:cubicBezTo>
                    <a:pt x="1" y="951"/>
                    <a:pt x="82" y="1363"/>
                    <a:pt x="357" y="1638"/>
                  </a:cubicBezTo>
                  <a:cubicBezTo>
                    <a:pt x="541" y="1822"/>
                    <a:pt x="786" y="1919"/>
                    <a:pt x="1035" y="1919"/>
                  </a:cubicBezTo>
                  <a:cubicBezTo>
                    <a:pt x="1159" y="1919"/>
                    <a:pt x="1284" y="1895"/>
                    <a:pt x="1403" y="1846"/>
                  </a:cubicBezTo>
                  <a:cubicBezTo>
                    <a:pt x="1761" y="1699"/>
                    <a:pt x="1995" y="1348"/>
                    <a:pt x="1995" y="960"/>
                  </a:cubicBezTo>
                  <a:cubicBezTo>
                    <a:pt x="1995" y="430"/>
                    <a:pt x="1565" y="1"/>
                    <a:pt x="1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1"/>
            <p:cNvSpPr/>
            <p:nvPr/>
          </p:nvSpPr>
          <p:spPr>
            <a:xfrm>
              <a:off x="6003250" y="1959350"/>
              <a:ext cx="49875" cy="48000"/>
            </a:xfrm>
            <a:custGeom>
              <a:rect b="b" l="l" r="r" t="t"/>
              <a:pathLst>
                <a:path extrusionOk="0" h="1920" w="1995">
                  <a:moveTo>
                    <a:pt x="1034" y="1"/>
                  </a:moveTo>
                  <a:cubicBezTo>
                    <a:pt x="785" y="1"/>
                    <a:pt x="540" y="98"/>
                    <a:pt x="356" y="282"/>
                  </a:cubicBezTo>
                  <a:cubicBezTo>
                    <a:pt x="81" y="557"/>
                    <a:pt x="0" y="969"/>
                    <a:pt x="149" y="1328"/>
                  </a:cubicBezTo>
                  <a:cubicBezTo>
                    <a:pt x="296" y="1686"/>
                    <a:pt x="647" y="1919"/>
                    <a:pt x="1035" y="1919"/>
                  </a:cubicBezTo>
                  <a:cubicBezTo>
                    <a:pt x="1564" y="1919"/>
                    <a:pt x="1994" y="1490"/>
                    <a:pt x="1994" y="960"/>
                  </a:cubicBezTo>
                  <a:cubicBezTo>
                    <a:pt x="1994" y="572"/>
                    <a:pt x="1760" y="221"/>
                    <a:pt x="1402" y="74"/>
                  </a:cubicBezTo>
                  <a:cubicBezTo>
                    <a:pt x="1283" y="25"/>
                    <a:pt x="1158" y="1"/>
                    <a:pt x="10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1"/>
            <p:cNvSpPr/>
            <p:nvPr/>
          </p:nvSpPr>
          <p:spPr>
            <a:xfrm>
              <a:off x="6003250" y="2266200"/>
              <a:ext cx="49875" cy="48000"/>
            </a:xfrm>
            <a:custGeom>
              <a:rect b="b" l="l" r="r" t="t"/>
              <a:pathLst>
                <a:path extrusionOk="0" h="1920" w="1995">
                  <a:moveTo>
                    <a:pt x="1034" y="0"/>
                  </a:moveTo>
                  <a:cubicBezTo>
                    <a:pt x="785" y="0"/>
                    <a:pt x="540" y="97"/>
                    <a:pt x="356" y="281"/>
                  </a:cubicBezTo>
                  <a:cubicBezTo>
                    <a:pt x="81" y="554"/>
                    <a:pt x="0" y="967"/>
                    <a:pt x="149" y="1327"/>
                  </a:cubicBezTo>
                  <a:cubicBezTo>
                    <a:pt x="296" y="1685"/>
                    <a:pt x="647" y="1919"/>
                    <a:pt x="1035" y="1919"/>
                  </a:cubicBezTo>
                  <a:cubicBezTo>
                    <a:pt x="1564" y="1919"/>
                    <a:pt x="1994" y="1489"/>
                    <a:pt x="1994" y="960"/>
                  </a:cubicBezTo>
                  <a:cubicBezTo>
                    <a:pt x="1994" y="571"/>
                    <a:pt x="1760" y="221"/>
                    <a:pt x="1402" y="74"/>
                  </a:cubicBezTo>
                  <a:cubicBezTo>
                    <a:pt x="1283" y="24"/>
                    <a:pt x="1158" y="0"/>
                    <a:pt x="10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1"/>
            <p:cNvSpPr/>
            <p:nvPr/>
          </p:nvSpPr>
          <p:spPr>
            <a:xfrm>
              <a:off x="4811875" y="1959350"/>
              <a:ext cx="47975" cy="48000"/>
            </a:xfrm>
            <a:custGeom>
              <a:rect b="b" l="l" r="r" t="t"/>
              <a:pathLst>
                <a:path extrusionOk="0" h="1920" w="1919">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1"/>
            <p:cNvSpPr/>
            <p:nvPr/>
          </p:nvSpPr>
          <p:spPr>
            <a:xfrm>
              <a:off x="4811875" y="2266200"/>
              <a:ext cx="47975" cy="48000"/>
            </a:xfrm>
            <a:custGeom>
              <a:rect b="b" l="l" r="r" t="t"/>
              <a:pathLst>
                <a:path extrusionOk="0" h="1920"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1"/>
            <p:cNvSpPr/>
            <p:nvPr/>
          </p:nvSpPr>
          <p:spPr>
            <a:xfrm>
              <a:off x="5721925" y="1582400"/>
              <a:ext cx="50350" cy="48000"/>
            </a:xfrm>
            <a:custGeom>
              <a:rect b="b" l="l" r="r" t="t"/>
              <a:pathLst>
                <a:path extrusionOk="0" h="1920" w="2014">
                  <a:moveTo>
                    <a:pt x="959" y="1"/>
                  </a:moveTo>
                  <a:cubicBezTo>
                    <a:pt x="836" y="1"/>
                    <a:pt x="711" y="25"/>
                    <a:pt x="593" y="74"/>
                  </a:cubicBezTo>
                  <a:cubicBezTo>
                    <a:pt x="235" y="223"/>
                    <a:pt x="1" y="572"/>
                    <a:pt x="1" y="960"/>
                  </a:cubicBezTo>
                  <a:cubicBezTo>
                    <a:pt x="1" y="1348"/>
                    <a:pt x="235" y="1699"/>
                    <a:pt x="593" y="1846"/>
                  </a:cubicBezTo>
                  <a:cubicBezTo>
                    <a:pt x="712" y="1895"/>
                    <a:pt x="837" y="1919"/>
                    <a:pt x="961" y="1919"/>
                  </a:cubicBezTo>
                  <a:cubicBezTo>
                    <a:pt x="1210" y="1919"/>
                    <a:pt x="1455" y="1822"/>
                    <a:pt x="1639" y="1638"/>
                  </a:cubicBezTo>
                  <a:cubicBezTo>
                    <a:pt x="2014" y="1263"/>
                    <a:pt x="2014" y="656"/>
                    <a:pt x="1639" y="281"/>
                  </a:cubicBezTo>
                  <a:cubicBezTo>
                    <a:pt x="1455" y="98"/>
                    <a:pt x="1209"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1"/>
            <p:cNvSpPr/>
            <p:nvPr/>
          </p:nvSpPr>
          <p:spPr>
            <a:xfrm>
              <a:off x="5938875" y="1799375"/>
              <a:ext cx="48000" cy="48000"/>
            </a:xfrm>
            <a:custGeom>
              <a:rect b="b" l="l" r="r" t="t"/>
              <a:pathLst>
                <a:path extrusionOk="0" h="1920" w="1920">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1"/>
            <p:cNvSpPr/>
            <p:nvPr/>
          </p:nvSpPr>
          <p:spPr>
            <a:xfrm>
              <a:off x="4878125" y="2426175"/>
              <a:ext cx="47975" cy="47975"/>
            </a:xfrm>
            <a:custGeom>
              <a:rect b="b" l="l" r="r" t="t"/>
              <a:pathLst>
                <a:path extrusionOk="0" h="1919"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1"/>
            <p:cNvSpPr/>
            <p:nvPr/>
          </p:nvSpPr>
          <p:spPr>
            <a:xfrm>
              <a:off x="5095100" y="2643150"/>
              <a:ext cx="48000" cy="48000"/>
            </a:xfrm>
            <a:custGeom>
              <a:rect b="b" l="l" r="r" t="t"/>
              <a:pathLst>
                <a:path extrusionOk="0" h="1920" w="1920">
                  <a:moveTo>
                    <a:pt x="960" y="1"/>
                  </a:moveTo>
                  <a:cubicBezTo>
                    <a:pt x="430" y="1"/>
                    <a:pt x="1" y="430"/>
                    <a:pt x="1" y="960"/>
                  </a:cubicBezTo>
                  <a:cubicBezTo>
                    <a:pt x="1" y="1490"/>
                    <a:pt x="430" y="1919"/>
                    <a:pt x="960" y="1919"/>
                  </a:cubicBezTo>
                  <a:cubicBezTo>
                    <a:pt x="1490" y="1919"/>
                    <a:pt x="1919" y="1490"/>
                    <a:pt x="1919" y="960"/>
                  </a:cubicBezTo>
                  <a:cubicBezTo>
                    <a:pt x="1919" y="430"/>
                    <a:pt x="1490"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1"/>
            <p:cNvSpPr/>
            <p:nvPr/>
          </p:nvSpPr>
          <p:spPr>
            <a:xfrm>
              <a:off x="5938875" y="2426175"/>
              <a:ext cx="48000" cy="47975"/>
            </a:xfrm>
            <a:custGeom>
              <a:rect b="b" l="l" r="r" t="t"/>
              <a:pathLst>
                <a:path extrusionOk="0" h="1919"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1"/>
            <p:cNvSpPr/>
            <p:nvPr/>
          </p:nvSpPr>
          <p:spPr>
            <a:xfrm>
              <a:off x="5721900" y="2643150"/>
              <a:ext cx="48025" cy="48000"/>
            </a:xfrm>
            <a:custGeom>
              <a:rect b="b" l="l" r="r" t="t"/>
              <a:pathLst>
                <a:path extrusionOk="0" h="1920" w="1921">
                  <a:moveTo>
                    <a:pt x="959" y="1"/>
                  </a:moveTo>
                  <a:cubicBezTo>
                    <a:pt x="430" y="1"/>
                    <a:pt x="0" y="430"/>
                    <a:pt x="0" y="960"/>
                  </a:cubicBezTo>
                  <a:cubicBezTo>
                    <a:pt x="0" y="1490"/>
                    <a:pt x="430" y="1919"/>
                    <a:pt x="959" y="1919"/>
                  </a:cubicBezTo>
                  <a:cubicBezTo>
                    <a:pt x="1491" y="1919"/>
                    <a:pt x="1921" y="1490"/>
                    <a:pt x="1921" y="960"/>
                  </a:cubicBezTo>
                  <a:cubicBezTo>
                    <a:pt x="1921" y="430"/>
                    <a:pt x="1491"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1"/>
            <p:cNvSpPr/>
            <p:nvPr/>
          </p:nvSpPr>
          <p:spPr>
            <a:xfrm>
              <a:off x="5093225" y="1582400"/>
              <a:ext cx="51750" cy="48000"/>
            </a:xfrm>
            <a:custGeom>
              <a:rect b="b" l="l" r="r" t="t"/>
              <a:pathLst>
                <a:path extrusionOk="0" h="1920" w="2070">
                  <a:moveTo>
                    <a:pt x="1035" y="0"/>
                  </a:moveTo>
                  <a:cubicBezTo>
                    <a:pt x="647" y="0"/>
                    <a:pt x="296" y="234"/>
                    <a:pt x="149" y="592"/>
                  </a:cubicBezTo>
                  <a:cubicBezTo>
                    <a:pt x="0" y="952"/>
                    <a:pt x="81" y="1365"/>
                    <a:pt x="356" y="1638"/>
                  </a:cubicBezTo>
                  <a:cubicBezTo>
                    <a:pt x="544" y="1826"/>
                    <a:pt x="789" y="1920"/>
                    <a:pt x="1035" y="1920"/>
                  </a:cubicBezTo>
                  <a:cubicBezTo>
                    <a:pt x="1280" y="1920"/>
                    <a:pt x="1526" y="1826"/>
                    <a:pt x="1714" y="1638"/>
                  </a:cubicBezTo>
                  <a:cubicBezTo>
                    <a:pt x="1987" y="1365"/>
                    <a:pt x="2070" y="952"/>
                    <a:pt x="1921" y="592"/>
                  </a:cubicBezTo>
                  <a:cubicBezTo>
                    <a:pt x="1772" y="234"/>
                    <a:pt x="1423" y="0"/>
                    <a:pt x="1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1"/>
            <p:cNvSpPr/>
            <p:nvPr/>
          </p:nvSpPr>
          <p:spPr>
            <a:xfrm>
              <a:off x="4878125" y="1799375"/>
              <a:ext cx="47975" cy="48000"/>
            </a:xfrm>
            <a:custGeom>
              <a:rect b="b" l="l" r="r" t="t"/>
              <a:pathLst>
                <a:path extrusionOk="0" h="1920" w="1919">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21"/>
          <p:cNvSpPr txBox="1"/>
          <p:nvPr>
            <p:ph type="ctrTitle"/>
          </p:nvPr>
        </p:nvSpPr>
        <p:spPr>
          <a:xfrm>
            <a:off x="948625" y="992200"/>
            <a:ext cx="4284000" cy="997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200"/>
              <a:buNone/>
              <a:defRPr sz="5200">
                <a:solidFill>
                  <a:schemeClr val="accent1"/>
                </a:solidFill>
              </a:defRPr>
            </a:lvl1pPr>
            <a:lvl2pPr lvl="1" rtl="0" algn="ctr">
              <a:spcBef>
                <a:spcPts val="0"/>
              </a:spcBef>
              <a:spcAft>
                <a:spcPts val="0"/>
              </a:spcAft>
              <a:buClr>
                <a:schemeClr val="accent1"/>
              </a:buClr>
              <a:buSzPts val="5200"/>
              <a:buNone/>
              <a:defRPr sz="5200">
                <a:solidFill>
                  <a:schemeClr val="accent1"/>
                </a:solidFill>
              </a:defRPr>
            </a:lvl2pPr>
            <a:lvl3pPr lvl="2" rtl="0" algn="ctr">
              <a:spcBef>
                <a:spcPts val="0"/>
              </a:spcBef>
              <a:spcAft>
                <a:spcPts val="0"/>
              </a:spcAft>
              <a:buClr>
                <a:schemeClr val="accent1"/>
              </a:buClr>
              <a:buSzPts val="5200"/>
              <a:buNone/>
              <a:defRPr sz="5200">
                <a:solidFill>
                  <a:schemeClr val="accent1"/>
                </a:solidFill>
              </a:defRPr>
            </a:lvl3pPr>
            <a:lvl4pPr lvl="3" rtl="0" algn="ctr">
              <a:spcBef>
                <a:spcPts val="0"/>
              </a:spcBef>
              <a:spcAft>
                <a:spcPts val="0"/>
              </a:spcAft>
              <a:buClr>
                <a:schemeClr val="accent1"/>
              </a:buClr>
              <a:buSzPts val="5200"/>
              <a:buNone/>
              <a:defRPr sz="5200">
                <a:solidFill>
                  <a:schemeClr val="accent1"/>
                </a:solidFill>
              </a:defRPr>
            </a:lvl4pPr>
            <a:lvl5pPr lvl="4" rtl="0" algn="ctr">
              <a:spcBef>
                <a:spcPts val="0"/>
              </a:spcBef>
              <a:spcAft>
                <a:spcPts val="0"/>
              </a:spcAft>
              <a:buClr>
                <a:schemeClr val="accent1"/>
              </a:buClr>
              <a:buSzPts val="5200"/>
              <a:buNone/>
              <a:defRPr sz="5200">
                <a:solidFill>
                  <a:schemeClr val="accent1"/>
                </a:solidFill>
              </a:defRPr>
            </a:lvl5pPr>
            <a:lvl6pPr lvl="5" rtl="0" algn="ctr">
              <a:spcBef>
                <a:spcPts val="0"/>
              </a:spcBef>
              <a:spcAft>
                <a:spcPts val="0"/>
              </a:spcAft>
              <a:buClr>
                <a:schemeClr val="accent1"/>
              </a:buClr>
              <a:buSzPts val="5200"/>
              <a:buNone/>
              <a:defRPr sz="5200">
                <a:solidFill>
                  <a:schemeClr val="accent1"/>
                </a:solidFill>
              </a:defRPr>
            </a:lvl6pPr>
            <a:lvl7pPr lvl="6" rtl="0" algn="ctr">
              <a:spcBef>
                <a:spcPts val="0"/>
              </a:spcBef>
              <a:spcAft>
                <a:spcPts val="0"/>
              </a:spcAft>
              <a:buClr>
                <a:schemeClr val="accent1"/>
              </a:buClr>
              <a:buSzPts val="5200"/>
              <a:buNone/>
              <a:defRPr sz="5200">
                <a:solidFill>
                  <a:schemeClr val="accent1"/>
                </a:solidFill>
              </a:defRPr>
            </a:lvl7pPr>
            <a:lvl8pPr lvl="7" rtl="0" algn="ctr">
              <a:spcBef>
                <a:spcPts val="0"/>
              </a:spcBef>
              <a:spcAft>
                <a:spcPts val="0"/>
              </a:spcAft>
              <a:buClr>
                <a:schemeClr val="accent1"/>
              </a:buClr>
              <a:buSzPts val="5200"/>
              <a:buNone/>
              <a:defRPr sz="5200">
                <a:solidFill>
                  <a:schemeClr val="accent1"/>
                </a:solidFill>
              </a:defRPr>
            </a:lvl8pPr>
            <a:lvl9pPr lvl="8" rtl="0" algn="ctr">
              <a:spcBef>
                <a:spcPts val="0"/>
              </a:spcBef>
              <a:spcAft>
                <a:spcPts val="0"/>
              </a:spcAft>
              <a:buClr>
                <a:schemeClr val="accent1"/>
              </a:buClr>
              <a:buSzPts val="5200"/>
              <a:buNone/>
              <a:defRPr sz="5200">
                <a:solidFill>
                  <a:schemeClr val="accent1"/>
                </a:solidFill>
              </a:defRPr>
            </a:lvl9pPr>
          </a:lstStyle>
          <a:p/>
        </p:txBody>
      </p:sp>
      <p:sp>
        <p:nvSpPr>
          <p:cNvPr id="664" name="Google Shape;664;p21"/>
          <p:cNvSpPr txBox="1"/>
          <p:nvPr>
            <p:ph idx="1" type="subTitle"/>
          </p:nvPr>
        </p:nvSpPr>
        <p:spPr>
          <a:xfrm>
            <a:off x="943700" y="1990000"/>
            <a:ext cx="4293900" cy="95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None/>
              <a:defRPr>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
        <p:nvSpPr>
          <p:cNvPr id="665" name="Google Shape;665;p21"/>
          <p:cNvSpPr txBox="1"/>
          <p:nvPr/>
        </p:nvSpPr>
        <p:spPr>
          <a:xfrm>
            <a:off x="943700" y="3249725"/>
            <a:ext cx="4014900" cy="497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lang="en" sz="1200">
                <a:solidFill>
                  <a:schemeClr val="accent1"/>
                </a:solidFill>
                <a:latin typeface="Montserrat"/>
                <a:ea typeface="Montserrat"/>
                <a:cs typeface="Montserrat"/>
                <a:sym typeface="Montserrat"/>
              </a:rPr>
              <a:t>CREDITS: This presentation template was created by </a:t>
            </a:r>
            <a:r>
              <a:rPr b="1" lang="en" sz="1200">
                <a:solidFill>
                  <a:schemeClr val="accent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accent1"/>
                </a:solidFill>
                <a:latin typeface="Montserrat"/>
                <a:ea typeface="Montserrat"/>
                <a:cs typeface="Montserrat"/>
                <a:sym typeface="Montserrat"/>
              </a:rPr>
              <a:t>, and includes icons by </a:t>
            </a:r>
            <a:r>
              <a:rPr b="1" lang="en" sz="1200">
                <a:solidFill>
                  <a:schemeClr val="accent1"/>
                </a:solidFill>
                <a:uFill>
                  <a:noFill/>
                </a:uFill>
                <a:latin typeface="Montserrat"/>
                <a:ea typeface="Montserrat"/>
                <a:cs typeface="Montserrat"/>
                <a:sym typeface="Montserrat"/>
                <a:hlinkClick r:id="rId3">
                  <a:extLst>
                    <a:ext uri="{A12FA001-AC4F-418D-AE19-62706E023703}">
                      <ahyp:hlinkClr val="tx"/>
                    </a:ext>
                  </a:extLst>
                </a:hlinkClick>
              </a:rPr>
              <a:t>Flaticon</a:t>
            </a:r>
            <a:r>
              <a:rPr b="1" lang="en" sz="1200">
                <a:solidFill>
                  <a:schemeClr val="accent1"/>
                </a:solidFill>
                <a:latin typeface="Montserrat"/>
                <a:ea typeface="Montserrat"/>
                <a:cs typeface="Montserrat"/>
                <a:sym typeface="Montserrat"/>
              </a:rPr>
              <a:t> </a:t>
            </a:r>
            <a:r>
              <a:rPr lang="en" sz="1200">
                <a:solidFill>
                  <a:schemeClr val="accent1"/>
                </a:solidFill>
                <a:latin typeface="Montserrat"/>
                <a:ea typeface="Montserrat"/>
                <a:cs typeface="Montserrat"/>
                <a:sym typeface="Montserrat"/>
              </a:rPr>
              <a:t>and infographics &amp; images by </a:t>
            </a:r>
            <a:r>
              <a:rPr b="1" lang="en" sz="1200">
                <a:solidFill>
                  <a:schemeClr val="accent1"/>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accent1"/>
              </a:solidFill>
              <a:latin typeface="Montserrat"/>
              <a:ea typeface="Montserrat"/>
              <a:cs typeface="Montserrat"/>
              <a:sym typeface="Montserra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66" name="Shape 666"/>
        <p:cNvGrpSpPr/>
        <p:nvPr/>
      </p:nvGrpSpPr>
      <p:grpSpPr>
        <a:xfrm>
          <a:off x="0" y="0"/>
          <a:ext cx="0" cy="0"/>
          <a:chOff x="0" y="0"/>
          <a:chExt cx="0" cy="0"/>
        </a:xfrm>
      </p:grpSpPr>
      <p:pic>
        <p:nvPicPr>
          <p:cNvPr id="667" name="Google Shape;667;p22"/>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668" name="Google Shape;668;p22"/>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669" name="Google Shape;669;p22"/>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670" name="Google Shape;670;p22"/>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671" name="Google Shape;671;p22"/>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672" name="Google Shape;672;p22"/>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673" name="Google Shape;673;p22"/>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dk2"/>
        </a:solidFill>
      </p:bgPr>
    </p:bg>
    <p:spTree>
      <p:nvGrpSpPr>
        <p:cNvPr id="674" name="Shape 674"/>
        <p:cNvGrpSpPr/>
        <p:nvPr/>
      </p:nvGrpSpPr>
      <p:grpSpPr>
        <a:xfrm>
          <a:off x="0" y="0"/>
          <a:ext cx="0" cy="0"/>
          <a:chOff x="0" y="0"/>
          <a:chExt cx="0" cy="0"/>
        </a:xfrm>
      </p:grpSpPr>
      <p:grpSp>
        <p:nvGrpSpPr>
          <p:cNvPr id="675" name="Google Shape;675;p23"/>
          <p:cNvGrpSpPr/>
          <p:nvPr/>
        </p:nvGrpSpPr>
        <p:grpSpPr>
          <a:xfrm>
            <a:off x="7200682" y="3200161"/>
            <a:ext cx="2857730" cy="2857730"/>
            <a:chOff x="4811875" y="1516150"/>
            <a:chExt cx="1241250" cy="1241250"/>
          </a:xfrm>
        </p:grpSpPr>
        <p:sp>
          <p:nvSpPr>
            <p:cNvPr id="676" name="Google Shape;676;p23"/>
            <p:cNvSpPr/>
            <p:nvPr/>
          </p:nvSpPr>
          <p:spPr>
            <a:xfrm>
              <a:off x="4815550" y="1519975"/>
              <a:ext cx="1235625" cy="1235075"/>
            </a:xfrm>
            <a:custGeom>
              <a:rect b="b" l="l" r="r" t="t"/>
              <a:pathLst>
                <a:path extrusionOk="0" h="49403" w="49425">
                  <a:moveTo>
                    <a:pt x="24712" y="366"/>
                  </a:moveTo>
                  <a:cubicBezTo>
                    <a:pt x="24721" y="366"/>
                    <a:pt x="24730" y="366"/>
                    <a:pt x="24740" y="366"/>
                  </a:cubicBezTo>
                  <a:cubicBezTo>
                    <a:pt x="27036" y="375"/>
                    <a:pt x="29099" y="1762"/>
                    <a:pt x="29978" y="3885"/>
                  </a:cubicBezTo>
                  <a:lnTo>
                    <a:pt x="30049" y="4056"/>
                  </a:lnTo>
                  <a:lnTo>
                    <a:pt x="34043" y="2294"/>
                  </a:lnTo>
                  <a:lnTo>
                    <a:pt x="35585" y="6305"/>
                  </a:lnTo>
                  <a:lnTo>
                    <a:pt x="35756" y="6235"/>
                  </a:lnTo>
                  <a:cubicBezTo>
                    <a:pt x="36448" y="5956"/>
                    <a:pt x="37171" y="5820"/>
                    <a:pt x="37889" y="5820"/>
                  </a:cubicBezTo>
                  <a:cubicBezTo>
                    <a:pt x="39381" y="5820"/>
                    <a:pt x="40847" y="6406"/>
                    <a:pt x="41939" y="7507"/>
                  </a:cubicBezTo>
                  <a:cubicBezTo>
                    <a:pt x="43554" y="9138"/>
                    <a:pt x="44033" y="11580"/>
                    <a:pt x="43154" y="13701"/>
                  </a:cubicBezTo>
                  <a:lnTo>
                    <a:pt x="43083" y="13872"/>
                  </a:lnTo>
                  <a:lnTo>
                    <a:pt x="47154" y="15455"/>
                  </a:lnTo>
                  <a:lnTo>
                    <a:pt x="45408" y="19381"/>
                  </a:lnTo>
                  <a:lnTo>
                    <a:pt x="45578" y="19453"/>
                  </a:lnTo>
                  <a:cubicBezTo>
                    <a:pt x="47691" y="20350"/>
                    <a:pt x="49059" y="22429"/>
                    <a:pt x="49048" y="24725"/>
                  </a:cubicBezTo>
                  <a:cubicBezTo>
                    <a:pt x="49038" y="27020"/>
                    <a:pt x="47651" y="29084"/>
                    <a:pt x="45529" y="29962"/>
                  </a:cubicBezTo>
                  <a:lnTo>
                    <a:pt x="45358" y="30034"/>
                  </a:lnTo>
                  <a:lnTo>
                    <a:pt x="47116" y="34032"/>
                  </a:lnTo>
                  <a:lnTo>
                    <a:pt x="43107" y="35572"/>
                  </a:lnTo>
                  <a:lnTo>
                    <a:pt x="43175" y="35745"/>
                  </a:lnTo>
                  <a:cubicBezTo>
                    <a:pt x="44034" y="37873"/>
                    <a:pt x="43533" y="40310"/>
                    <a:pt x="41903" y="41925"/>
                  </a:cubicBezTo>
                  <a:cubicBezTo>
                    <a:pt x="40814" y="43004"/>
                    <a:pt x="39364" y="43576"/>
                    <a:pt x="37889" y="43576"/>
                  </a:cubicBezTo>
                  <a:cubicBezTo>
                    <a:pt x="37156" y="43576"/>
                    <a:pt x="36416" y="43435"/>
                    <a:pt x="35711" y="43143"/>
                  </a:cubicBezTo>
                  <a:lnTo>
                    <a:pt x="35538" y="43071"/>
                  </a:lnTo>
                  <a:lnTo>
                    <a:pt x="33953" y="47142"/>
                  </a:lnTo>
                  <a:lnTo>
                    <a:pt x="30029" y="45397"/>
                  </a:lnTo>
                  <a:lnTo>
                    <a:pt x="29955" y="45567"/>
                  </a:lnTo>
                  <a:cubicBezTo>
                    <a:pt x="29062" y="47671"/>
                    <a:pt x="26998" y="49036"/>
                    <a:pt x="24713" y="49036"/>
                  </a:cubicBezTo>
                  <a:cubicBezTo>
                    <a:pt x="24704" y="49036"/>
                    <a:pt x="24695" y="49036"/>
                    <a:pt x="24685" y="49036"/>
                  </a:cubicBezTo>
                  <a:cubicBezTo>
                    <a:pt x="22390" y="49027"/>
                    <a:pt x="20324" y="47640"/>
                    <a:pt x="19447" y="45519"/>
                  </a:cubicBezTo>
                  <a:lnTo>
                    <a:pt x="19376" y="45346"/>
                  </a:lnTo>
                  <a:lnTo>
                    <a:pt x="15380" y="47105"/>
                  </a:lnTo>
                  <a:lnTo>
                    <a:pt x="13840" y="43096"/>
                  </a:lnTo>
                  <a:lnTo>
                    <a:pt x="13669" y="43163"/>
                  </a:lnTo>
                  <a:cubicBezTo>
                    <a:pt x="12976" y="43443"/>
                    <a:pt x="12252" y="43579"/>
                    <a:pt x="11533" y="43579"/>
                  </a:cubicBezTo>
                  <a:cubicBezTo>
                    <a:pt x="10041" y="43579"/>
                    <a:pt x="8577" y="42993"/>
                    <a:pt x="7487" y="41891"/>
                  </a:cubicBezTo>
                  <a:cubicBezTo>
                    <a:pt x="5869" y="40261"/>
                    <a:pt x="5391" y="37820"/>
                    <a:pt x="6271" y="35700"/>
                  </a:cubicBezTo>
                  <a:lnTo>
                    <a:pt x="6341" y="35526"/>
                  </a:lnTo>
                  <a:lnTo>
                    <a:pt x="2269" y="33943"/>
                  </a:lnTo>
                  <a:lnTo>
                    <a:pt x="4017" y="30019"/>
                  </a:lnTo>
                  <a:lnTo>
                    <a:pt x="3845" y="29945"/>
                  </a:lnTo>
                  <a:cubicBezTo>
                    <a:pt x="1732" y="29048"/>
                    <a:pt x="366" y="26969"/>
                    <a:pt x="375" y="24676"/>
                  </a:cubicBezTo>
                  <a:cubicBezTo>
                    <a:pt x="387" y="22380"/>
                    <a:pt x="1774" y="20314"/>
                    <a:pt x="3894" y="19436"/>
                  </a:cubicBezTo>
                  <a:lnTo>
                    <a:pt x="4066" y="19366"/>
                  </a:lnTo>
                  <a:lnTo>
                    <a:pt x="2307" y="15369"/>
                  </a:lnTo>
                  <a:lnTo>
                    <a:pt x="6318" y="13827"/>
                  </a:lnTo>
                  <a:lnTo>
                    <a:pt x="6248" y="13655"/>
                  </a:lnTo>
                  <a:cubicBezTo>
                    <a:pt x="5389" y="11526"/>
                    <a:pt x="5892" y="9090"/>
                    <a:pt x="7522" y="7475"/>
                  </a:cubicBezTo>
                  <a:cubicBezTo>
                    <a:pt x="8611" y="6397"/>
                    <a:pt x="10061" y="5824"/>
                    <a:pt x="11536" y="5824"/>
                  </a:cubicBezTo>
                  <a:cubicBezTo>
                    <a:pt x="12269" y="5824"/>
                    <a:pt x="13009" y="5966"/>
                    <a:pt x="13714" y="6258"/>
                  </a:cubicBezTo>
                  <a:lnTo>
                    <a:pt x="13887" y="6329"/>
                  </a:lnTo>
                  <a:lnTo>
                    <a:pt x="15471" y="2260"/>
                  </a:lnTo>
                  <a:lnTo>
                    <a:pt x="19397" y="4005"/>
                  </a:lnTo>
                  <a:lnTo>
                    <a:pt x="19468" y="3836"/>
                  </a:lnTo>
                  <a:cubicBezTo>
                    <a:pt x="20362" y="1731"/>
                    <a:pt x="22427" y="366"/>
                    <a:pt x="24712" y="366"/>
                  </a:cubicBezTo>
                  <a:close/>
                  <a:moveTo>
                    <a:pt x="24709" y="0"/>
                  </a:moveTo>
                  <a:cubicBezTo>
                    <a:pt x="22346" y="0"/>
                    <a:pt x="20197" y="1375"/>
                    <a:pt x="19206" y="3523"/>
                  </a:cubicBezTo>
                  <a:lnTo>
                    <a:pt x="15267" y="1770"/>
                  </a:lnTo>
                  <a:lnTo>
                    <a:pt x="13680" y="5852"/>
                  </a:lnTo>
                  <a:cubicBezTo>
                    <a:pt x="12981" y="5588"/>
                    <a:pt x="12254" y="5459"/>
                    <a:pt x="11533" y="5459"/>
                  </a:cubicBezTo>
                  <a:cubicBezTo>
                    <a:pt x="9962" y="5459"/>
                    <a:pt x="8420" y="6069"/>
                    <a:pt x="7264" y="7215"/>
                  </a:cubicBezTo>
                  <a:cubicBezTo>
                    <a:pt x="5577" y="8887"/>
                    <a:pt x="5021" y="11390"/>
                    <a:pt x="5843" y="13620"/>
                  </a:cubicBezTo>
                  <a:lnTo>
                    <a:pt x="1819" y="15165"/>
                  </a:lnTo>
                  <a:lnTo>
                    <a:pt x="3583" y="19174"/>
                  </a:lnTo>
                  <a:cubicBezTo>
                    <a:pt x="1418" y="20150"/>
                    <a:pt x="21" y="22299"/>
                    <a:pt x="10" y="24676"/>
                  </a:cubicBezTo>
                  <a:cubicBezTo>
                    <a:pt x="0" y="27050"/>
                    <a:pt x="1376" y="29212"/>
                    <a:pt x="3532" y="30207"/>
                  </a:cubicBezTo>
                  <a:lnTo>
                    <a:pt x="1781" y="34147"/>
                  </a:lnTo>
                  <a:lnTo>
                    <a:pt x="5864" y="35734"/>
                  </a:lnTo>
                  <a:cubicBezTo>
                    <a:pt x="5021" y="37954"/>
                    <a:pt x="5555" y="40463"/>
                    <a:pt x="7226" y="42149"/>
                  </a:cubicBezTo>
                  <a:cubicBezTo>
                    <a:pt x="8386" y="43319"/>
                    <a:pt x="9944" y="43945"/>
                    <a:pt x="11534" y="43945"/>
                  </a:cubicBezTo>
                  <a:cubicBezTo>
                    <a:pt x="12237" y="43945"/>
                    <a:pt x="12946" y="43823"/>
                    <a:pt x="13629" y="43571"/>
                  </a:cubicBezTo>
                  <a:lnTo>
                    <a:pt x="15176" y="47595"/>
                  </a:lnTo>
                  <a:lnTo>
                    <a:pt x="19185" y="45830"/>
                  </a:lnTo>
                  <a:cubicBezTo>
                    <a:pt x="20159" y="48004"/>
                    <a:pt x="22320" y="49402"/>
                    <a:pt x="24702" y="49402"/>
                  </a:cubicBezTo>
                  <a:cubicBezTo>
                    <a:pt x="24705" y="49402"/>
                    <a:pt x="24708" y="49402"/>
                    <a:pt x="24712" y="49402"/>
                  </a:cubicBezTo>
                  <a:cubicBezTo>
                    <a:pt x="24713" y="49402"/>
                    <a:pt x="24715" y="49402"/>
                    <a:pt x="24716" y="49402"/>
                  </a:cubicBezTo>
                  <a:cubicBezTo>
                    <a:pt x="27080" y="49402"/>
                    <a:pt x="29228" y="48027"/>
                    <a:pt x="30217" y="45879"/>
                  </a:cubicBezTo>
                  <a:lnTo>
                    <a:pt x="34156" y="47632"/>
                  </a:lnTo>
                  <a:lnTo>
                    <a:pt x="35745" y="43550"/>
                  </a:lnTo>
                  <a:cubicBezTo>
                    <a:pt x="36443" y="43814"/>
                    <a:pt x="37169" y="43943"/>
                    <a:pt x="37890" y="43943"/>
                  </a:cubicBezTo>
                  <a:cubicBezTo>
                    <a:pt x="39460" y="43943"/>
                    <a:pt x="41002" y="43331"/>
                    <a:pt x="42159" y="42185"/>
                  </a:cubicBezTo>
                  <a:cubicBezTo>
                    <a:pt x="43846" y="40513"/>
                    <a:pt x="44402" y="38010"/>
                    <a:pt x="43582" y="35783"/>
                  </a:cubicBezTo>
                  <a:lnTo>
                    <a:pt x="47606" y="34237"/>
                  </a:lnTo>
                  <a:lnTo>
                    <a:pt x="45842" y="30228"/>
                  </a:lnTo>
                  <a:cubicBezTo>
                    <a:pt x="48006" y="29252"/>
                    <a:pt x="49402" y="27103"/>
                    <a:pt x="49414" y="24727"/>
                  </a:cubicBezTo>
                  <a:cubicBezTo>
                    <a:pt x="49425" y="22352"/>
                    <a:pt x="48047" y="20190"/>
                    <a:pt x="45891" y="19195"/>
                  </a:cubicBezTo>
                  <a:lnTo>
                    <a:pt x="47644" y="15256"/>
                  </a:lnTo>
                  <a:lnTo>
                    <a:pt x="43561" y="13669"/>
                  </a:lnTo>
                  <a:cubicBezTo>
                    <a:pt x="44402" y="11448"/>
                    <a:pt x="43869" y="8940"/>
                    <a:pt x="42197" y="7255"/>
                  </a:cubicBezTo>
                  <a:cubicBezTo>
                    <a:pt x="41037" y="6084"/>
                    <a:pt x="39478" y="5458"/>
                    <a:pt x="37888" y="5458"/>
                  </a:cubicBezTo>
                  <a:cubicBezTo>
                    <a:pt x="37185" y="5458"/>
                    <a:pt x="36477" y="5581"/>
                    <a:pt x="35794" y="5832"/>
                  </a:cubicBezTo>
                  <a:lnTo>
                    <a:pt x="34249" y="1808"/>
                  </a:lnTo>
                  <a:lnTo>
                    <a:pt x="30240" y="3572"/>
                  </a:lnTo>
                  <a:cubicBezTo>
                    <a:pt x="29263" y="1406"/>
                    <a:pt x="27113" y="10"/>
                    <a:pt x="24738" y="0"/>
                  </a:cubicBezTo>
                  <a:cubicBezTo>
                    <a:pt x="24728" y="0"/>
                    <a:pt x="24719" y="0"/>
                    <a:pt x="24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3"/>
            <p:cNvSpPr/>
            <p:nvPr/>
          </p:nvSpPr>
          <p:spPr>
            <a:xfrm>
              <a:off x="4968025" y="1672150"/>
              <a:ext cx="930625" cy="930650"/>
            </a:xfrm>
            <a:custGeom>
              <a:rect b="b" l="l" r="r" t="t"/>
              <a:pathLst>
                <a:path extrusionOk="0" h="37226" w="37225">
                  <a:moveTo>
                    <a:pt x="18613" y="1051"/>
                  </a:moveTo>
                  <a:cubicBezTo>
                    <a:pt x="28314" y="1051"/>
                    <a:pt x="36177" y="8914"/>
                    <a:pt x="36177" y="18613"/>
                  </a:cubicBezTo>
                  <a:cubicBezTo>
                    <a:pt x="36177" y="28312"/>
                    <a:pt x="28314" y="36176"/>
                    <a:pt x="18613" y="36176"/>
                  </a:cubicBezTo>
                  <a:cubicBezTo>
                    <a:pt x="8914" y="36176"/>
                    <a:pt x="1050" y="28314"/>
                    <a:pt x="1050" y="18613"/>
                  </a:cubicBezTo>
                  <a:cubicBezTo>
                    <a:pt x="1050" y="8914"/>
                    <a:pt x="8914" y="1051"/>
                    <a:pt x="18613" y="1051"/>
                  </a:cubicBezTo>
                  <a:close/>
                  <a:moveTo>
                    <a:pt x="18613" y="1"/>
                  </a:moveTo>
                  <a:cubicBezTo>
                    <a:pt x="8350" y="1"/>
                    <a:pt x="0" y="8351"/>
                    <a:pt x="0" y="18613"/>
                  </a:cubicBezTo>
                  <a:cubicBezTo>
                    <a:pt x="0" y="28876"/>
                    <a:pt x="8350" y="37225"/>
                    <a:pt x="18613" y="37225"/>
                  </a:cubicBezTo>
                  <a:cubicBezTo>
                    <a:pt x="28875" y="37225"/>
                    <a:pt x="37225" y="28876"/>
                    <a:pt x="37225" y="18613"/>
                  </a:cubicBezTo>
                  <a:cubicBezTo>
                    <a:pt x="37225" y="8351"/>
                    <a:pt x="28875" y="1"/>
                    <a:pt x="18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3"/>
            <p:cNvSpPr/>
            <p:nvPr/>
          </p:nvSpPr>
          <p:spPr>
            <a:xfrm>
              <a:off x="4863275" y="1567450"/>
              <a:ext cx="1140075" cy="1140100"/>
            </a:xfrm>
            <a:custGeom>
              <a:rect b="b" l="l" r="r" t="t"/>
              <a:pathLst>
                <a:path extrusionOk="0" h="45604" w="45603">
                  <a:moveTo>
                    <a:pt x="22803" y="3825"/>
                  </a:moveTo>
                  <a:cubicBezTo>
                    <a:pt x="33267" y="3825"/>
                    <a:pt x="41780" y="12337"/>
                    <a:pt x="41780" y="22801"/>
                  </a:cubicBezTo>
                  <a:cubicBezTo>
                    <a:pt x="41780" y="33265"/>
                    <a:pt x="33267" y="41779"/>
                    <a:pt x="22803" y="41779"/>
                  </a:cubicBezTo>
                  <a:cubicBezTo>
                    <a:pt x="12338" y="41779"/>
                    <a:pt x="3825" y="33265"/>
                    <a:pt x="3825" y="22801"/>
                  </a:cubicBezTo>
                  <a:cubicBezTo>
                    <a:pt x="3825" y="12337"/>
                    <a:pt x="12338" y="3825"/>
                    <a:pt x="22803" y="3825"/>
                  </a:cubicBezTo>
                  <a:close/>
                  <a:moveTo>
                    <a:pt x="22803" y="1"/>
                  </a:moveTo>
                  <a:cubicBezTo>
                    <a:pt x="20541" y="1"/>
                    <a:pt x="18601" y="1373"/>
                    <a:pt x="17768" y="3330"/>
                  </a:cubicBezTo>
                  <a:lnTo>
                    <a:pt x="14114" y="1705"/>
                  </a:lnTo>
                  <a:lnTo>
                    <a:pt x="12640" y="5493"/>
                  </a:lnTo>
                  <a:cubicBezTo>
                    <a:pt x="11971" y="5216"/>
                    <a:pt x="11258" y="5078"/>
                    <a:pt x="10545" y="5078"/>
                  </a:cubicBezTo>
                  <a:cubicBezTo>
                    <a:pt x="9146" y="5078"/>
                    <a:pt x="7747" y="5611"/>
                    <a:pt x="6678" y="6679"/>
                  </a:cubicBezTo>
                  <a:cubicBezTo>
                    <a:pt x="5080" y="8277"/>
                    <a:pt x="4679" y="10620"/>
                    <a:pt x="5474" y="12591"/>
                  </a:cubicBezTo>
                  <a:lnTo>
                    <a:pt x="1740" y="14028"/>
                  </a:lnTo>
                  <a:lnTo>
                    <a:pt x="3378" y="17750"/>
                  </a:lnTo>
                  <a:cubicBezTo>
                    <a:pt x="1395" y="18572"/>
                    <a:pt x="0" y="20522"/>
                    <a:pt x="0" y="22801"/>
                  </a:cubicBezTo>
                  <a:cubicBezTo>
                    <a:pt x="0" y="25063"/>
                    <a:pt x="1373" y="27002"/>
                    <a:pt x="3331" y="27835"/>
                  </a:cubicBezTo>
                  <a:lnTo>
                    <a:pt x="1704" y="31490"/>
                  </a:lnTo>
                  <a:lnTo>
                    <a:pt x="5495" y="32964"/>
                  </a:lnTo>
                  <a:cubicBezTo>
                    <a:pt x="4675" y="34947"/>
                    <a:pt x="5069" y="37312"/>
                    <a:pt x="6678" y="38925"/>
                  </a:cubicBezTo>
                  <a:cubicBezTo>
                    <a:pt x="7747" y="39993"/>
                    <a:pt x="9146" y="40526"/>
                    <a:pt x="10545" y="40526"/>
                  </a:cubicBezTo>
                  <a:cubicBezTo>
                    <a:pt x="11242" y="40526"/>
                    <a:pt x="11938" y="40394"/>
                    <a:pt x="12593" y="40130"/>
                  </a:cubicBezTo>
                  <a:lnTo>
                    <a:pt x="14027" y="43864"/>
                  </a:lnTo>
                  <a:lnTo>
                    <a:pt x="17749" y="42226"/>
                  </a:lnTo>
                  <a:cubicBezTo>
                    <a:pt x="18571" y="44208"/>
                    <a:pt x="20524" y="45603"/>
                    <a:pt x="22803" y="45603"/>
                  </a:cubicBezTo>
                  <a:cubicBezTo>
                    <a:pt x="25064" y="45603"/>
                    <a:pt x="27004" y="44231"/>
                    <a:pt x="27835" y="42273"/>
                  </a:cubicBezTo>
                  <a:lnTo>
                    <a:pt x="31491" y="43899"/>
                  </a:lnTo>
                  <a:lnTo>
                    <a:pt x="32963" y="40109"/>
                  </a:lnTo>
                  <a:cubicBezTo>
                    <a:pt x="33633" y="40386"/>
                    <a:pt x="34347" y="40525"/>
                    <a:pt x="35061" y="40525"/>
                  </a:cubicBezTo>
                  <a:cubicBezTo>
                    <a:pt x="36460" y="40525"/>
                    <a:pt x="37858" y="39992"/>
                    <a:pt x="38925" y="38925"/>
                  </a:cubicBezTo>
                  <a:cubicBezTo>
                    <a:pt x="40523" y="37325"/>
                    <a:pt x="40925" y="34982"/>
                    <a:pt x="40129" y="33011"/>
                  </a:cubicBezTo>
                  <a:lnTo>
                    <a:pt x="43863" y="31577"/>
                  </a:lnTo>
                  <a:lnTo>
                    <a:pt x="42227" y="27854"/>
                  </a:lnTo>
                  <a:cubicBezTo>
                    <a:pt x="44208" y="27032"/>
                    <a:pt x="45603" y="25082"/>
                    <a:pt x="45603" y="22801"/>
                  </a:cubicBezTo>
                  <a:cubicBezTo>
                    <a:pt x="45603" y="20539"/>
                    <a:pt x="44231" y="18600"/>
                    <a:pt x="42274" y="17769"/>
                  </a:cubicBezTo>
                  <a:lnTo>
                    <a:pt x="43899" y="14112"/>
                  </a:lnTo>
                  <a:lnTo>
                    <a:pt x="40111" y="12638"/>
                  </a:lnTo>
                  <a:cubicBezTo>
                    <a:pt x="40930" y="10656"/>
                    <a:pt x="40537" y="8290"/>
                    <a:pt x="38925" y="6679"/>
                  </a:cubicBezTo>
                  <a:cubicBezTo>
                    <a:pt x="37858" y="5611"/>
                    <a:pt x="36460" y="5078"/>
                    <a:pt x="35061" y="5078"/>
                  </a:cubicBezTo>
                  <a:cubicBezTo>
                    <a:pt x="34364" y="5078"/>
                    <a:pt x="33667" y="5210"/>
                    <a:pt x="33011" y="5474"/>
                  </a:cubicBezTo>
                  <a:lnTo>
                    <a:pt x="31576" y="1739"/>
                  </a:lnTo>
                  <a:lnTo>
                    <a:pt x="27854" y="3377"/>
                  </a:lnTo>
                  <a:cubicBezTo>
                    <a:pt x="27032" y="1396"/>
                    <a:pt x="25081" y="1"/>
                    <a:pt x="22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3"/>
            <p:cNvSpPr/>
            <p:nvPr/>
          </p:nvSpPr>
          <p:spPr>
            <a:xfrm>
              <a:off x="5082625" y="1786750"/>
              <a:ext cx="701475" cy="701450"/>
            </a:xfrm>
            <a:custGeom>
              <a:rect b="b" l="l" r="r" t="t"/>
              <a:pathLst>
                <a:path extrusionOk="0" h="28058" w="28059">
                  <a:moveTo>
                    <a:pt x="14029" y="1005"/>
                  </a:moveTo>
                  <a:cubicBezTo>
                    <a:pt x="21212" y="1005"/>
                    <a:pt x="27054" y="6848"/>
                    <a:pt x="27054" y="14029"/>
                  </a:cubicBezTo>
                  <a:cubicBezTo>
                    <a:pt x="27054" y="21212"/>
                    <a:pt x="21212" y="27055"/>
                    <a:pt x="14029" y="27055"/>
                  </a:cubicBezTo>
                  <a:cubicBezTo>
                    <a:pt x="6848" y="27055"/>
                    <a:pt x="1005" y="21212"/>
                    <a:pt x="1005" y="14029"/>
                  </a:cubicBezTo>
                  <a:cubicBezTo>
                    <a:pt x="1005" y="6848"/>
                    <a:pt x="6848" y="1005"/>
                    <a:pt x="14029" y="1005"/>
                  </a:cubicBezTo>
                  <a:close/>
                  <a:moveTo>
                    <a:pt x="14029" y="1"/>
                  </a:moveTo>
                  <a:cubicBezTo>
                    <a:pt x="6280" y="1"/>
                    <a:pt x="0" y="6281"/>
                    <a:pt x="0" y="14029"/>
                  </a:cubicBezTo>
                  <a:cubicBezTo>
                    <a:pt x="0" y="21777"/>
                    <a:pt x="6280" y="28058"/>
                    <a:pt x="14029" y="28058"/>
                  </a:cubicBezTo>
                  <a:cubicBezTo>
                    <a:pt x="21777" y="28058"/>
                    <a:pt x="28059" y="21777"/>
                    <a:pt x="28059" y="14029"/>
                  </a:cubicBezTo>
                  <a:cubicBezTo>
                    <a:pt x="28059" y="6281"/>
                    <a:pt x="21777" y="1"/>
                    <a:pt x="140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3"/>
            <p:cNvSpPr/>
            <p:nvPr/>
          </p:nvSpPr>
          <p:spPr>
            <a:xfrm>
              <a:off x="5028325" y="1731725"/>
              <a:ext cx="811675" cy="811800"/>
            </a:xfrm>
            <a:custGeom>
              <a:rect b="b" l="l" r="r" t="t"/>
              <a:pathLst>
                <a:path extrusionOk="0" h="32472" w="32467">
                  <a:moveTo>
                    <a:pt x="15171" y="1"/>
                  </a:moveTo>
                  <a:cubicBezTo>
                    <a:pt x="15157" y="1"/>
                    <a:pt x="15144" y="1"/>
                    <a:pt x="15130" y="2"/>
                  </a:cubicBezTo>
                  <a:cubicBezTo>
                    <a:pt x="14827" y="19"/>
                    <a:pt x="14597" y="281"/>
                    <a:pt x="14619" y="583"/>
                  </a:cubicBezTo>
                  <a:lnTo>
                    <a:pt x="14617" y="583"/>
                  </a:lnTo>
                  <a:cubicBezTo>
                    <a:pt x="14636" y="871"/>
                    <a:pt x="14877" y="1095"/>
                    <a:pt x="15166" y="1095"/>
                  </a:cubicBezTo>
                  <a:lnTo>
                    <a:pt x="15200" y="1095"/>
                  </a:lnTo>
                  <a:cubicBezTo>
                    <a:pt x="15501" y="1075"/>
                    <a:pt x="15729" y="815"/>
                    <a:pt x="15711" y="513"/>
                  </a:cubicBezTo>
                  <a:cubicBezTo>
                    <a:pt x="15694" y="225"/>
                    <a:pt x="15455" y="1"/>
                    <a:pt x="15171" y="1"/>
                  </a:cubicBezTo>
                  <a:close/>
                  <a:moveTo>
                    <a:pt x="18800" y="181"/>
                  </a:moveTo>
                  <a:cubicBezTo>
                    <a:pt x="18538" y="181"/>
                    <a:pt x="18308" y="371"/>
                    <a:pt x="18264" y="637"/>
                  </a:cubicBezTo>
                  <a:cubicBezTo>
                    <a:pt x="18212" y="937"/>
                    <a:pt x="18413" y="1220"/>
                    <a:pt x="18713" y="1271"/>
                  </a:cubicBezTo>
                  <a:lnTo>
                    <a:pt x="18713" y="1269"/>
                  </a:lnTo>
                  <a:cubicBezTo>
                    <a:pt x="18743" y="1274"/>
                    <a:pt x="18773" y="1276"/>
                    <a:pt x="18803" y="1278"/>
                  </a:cubicBezTo>
                  <a:cubicBezTo>
                    <a:pt x="19071" y="1276"/>
                    <a:pt x="19301" y="1082"/>
                    <a:pt x="19344" y="816"/>
                  </a:cubicBezTo>
                  <a:cubicBezTo>
                    <a:pt x="19393" y="519"/>
                    <a:pt x="19190" y="238"/>
                    <a:pt x="18892" y="189"/>
                  </a:cubicBezTo>
                  <a:cubicBezTo>
                    <a:pt x="18861" y="184"/>
                    <a:pt x="18830" y="181"/>
                    <a:pt x="18800" y="181"/>
                  </a:cubicBezTo>
                  <a:close/>
                  <a:moveTo>
                    <a:pt x="11581" y="656"/>
                  </a:moveTo>
                  <a:cubicBezTo>
                    <a:pt x="11527" y="656"/>
                    <a:pt x="11472" y="664"/>
                    <a:pt x="11417" y="681"/>
                  </a:cubicBezTo>
                  <a:lnTo>
                    <a:pt x="11421" y="681"/>
                  </a:lnTo>
                  <a:cubicBezTo>
                    <a:pt x="11131" y="767"/>
                    <a:pt x="10967" y="1075"/>
                    <a:pt x="11057" y="1365"/>
                  </a:cubicBezTo>
                  <a:cubicBezTo>
                    <a:pt x="11127" y="1595"/>
                    <a:pt x="11338" y="1751"/>
                    <a:pt x="11579" y="1751"/>
                  </a:cubicBezTo>
                  <a:cubicBezTo>
                    <a:pt x="11584" y="1751"/>
                    <a:pt x="11588" y="1752"/>
                    <a:pt x="11593" y="1752"/>
                  </a:cubicBezTo>
                  <a:cubicBezTo>
                    <a:pt x="11643" y="1752"/>
                    <a:pt x="11693" y="1742"/>
                    <a:pt x="11739" y="1727"/>
                  </a:cubicBezTo>
                  <a:lnTo>
                    <a:pt x="11743" y="1727"/>
                  </a:lnTo>
                  <a:cubicBezTo>
                    <a:pt x="12031" y="1638"/>
                    <a:pt x="12194" y="1331"/>
                    <a:pt x="12105" y="1043"/>
                  </a:cubicBezTo>
                  <a:cubicBezTo>
                    <a:pt x="12033" y="807"/>
                    <a:pt x="11816" y="656"/>
                    <a:pt x="11581" y="656"/>
                  </a:cubicBezTo>
                  <a:close/>
                  <a:moveTo>
                    <a:pt x="22303" y="1194"/>
                  </a:moveTo>
                  <a:cubicBezTo>
                    <a:pt x="22091" y="1194"/>
                    <a:pt x="21888" y="1319"/>
                    <a:pt x="21798" y="1529"/>
                  </a:cubicBezTo>
                  <a:cubicBezTo>
                    <a:pt x="21682" y="1808"/>
                    <a:pt x="21812" y="2130"/>
                    <a:pt x="22091" y="2249"/>
                  </a:cubicBezTo>
                  <a:lnTo>
                    <a:pt x="22092" y="2249"/>
                  </a:lnTo>
                  <a:cubicBezTo>
                    <a:pt x="22158" y="2277"/>
                    <a:pt x="22230" y="2292"/>
                    <a:pt x="22304" y="2292"/>
                  </a:cubicBezTo>
                  <a:cubicBezTo>
                    <a:pt x="22524" y="2292"/>
                    <a:pt x="22722" y="2158"/>
                    <a:pt x="22807" y="1957"/>
                  </a:cubicBezTo>
                  <a:cubicBezTo>
                    <a:pt x="22927" y="1676"/>
                    <a:pt x="22795" y="1352"/>
                    <a:pt x="22515" y="1237"/>
                  </a:cubicBezTo>
                  <a:cubicBezTo>
                    <a:pt x="22446" y="1208"/>
                    <a:pt x="22374" y="1194"/>
                    <a:pt x="22303" y="1194"/>
                  </a:cubicBezTo>
                  <a:close/>
                  <a:moveTo>
                    <a:pt x="8246" y="2125"/>
                  </a:moveTo>
                  <a:cubicBezTo>
                    <a:pt x="8152" y="2125"/>
                    <a:pt x="8057" y="2149"/>
                    <a:pt x="7970" y="2200"/>
                  </a:cubicBezTo>
                  <a:cubicBezTo>
                    <a:pt x="7708" y="2353"/>
                    <a:pt x="7619" y="2688"/>
                    <a:pt x="7772" y="2950"/>
                  </a:cubicBezTo>
                  <a:cubicBezTo>
                    <a:pt x="7871" y="3116"/>
                    <a:pt x="8049" y="3220"/>
                    <a:pt x="8242" y="3220"/>
                  </a:cubicBezTo>
                  <a:cubicBezTo>
                    <a:pt x="8243" y="3220"/>
                    <a:pt x="8245" y="3220"/>
                    <a:pt x="8247" y="3220"/>
                  </a:cubicBezTo>
                  <a:cubicBezTo>
                    <a:pt x="8345" y="3220"/>
                    <a:pt x="8441" y="3193"/>
                    <a:pt x="8526" y="3142"/>
                  </a:cubicBezTo>
                  <a:cubicBezTo>
                    <a:pt x="8784" y="2990"/>
                    <a:pt x="8871" y="2654"/>
                    <a:pt x="8718" y="2394"/>
                  </a:cubicBezTo>
                  <a:cubicBezTo>
                    <a:pt x="8616" y="2221"/>
                    <a:pt x="8434" y="2125"/>
                    <a:pt x="8246" y="2125"/>
                  </a:cubicBezTo>
                  <a:close/>
                  <a:moveTo>
                    <a:pt x="25476" y="2992"/>
                  </a:moveTo>
                  <a:cubicBezTo>
                    <a:pt x="25306" y="2992"/>
                    <a:pt x="25139" y="3069"/>
                    <a:pt x="25031" y="3216"/>
                  </a:cubicBezTo>
                  <a:cubicBezTo>
                    <a:pt x="24854" y="3461"/>
                    <a:pt x="24906" y="3804"/>
                    <a:pt x="25148" y="3983"/>
                  </a:cubicBezTo>
                  <a:lnTo>
                    <a:pt x="25150" y="3983"/>
                  </a:lnTo>
                  <a:cubicBezTo>
                    <a:pt x="25244" y="4051"/>
                    <a:pt x="25357" y="4088"/>
                    <a:pt x="25474" y="4088"/>
                  </a:cubicBezTo>
                  <a:cubicBezTo>
                    <a:pt x="25649" y="4088"/>
                    <a:pt x="25813" y="4004"/>
                    <a:pt x="25915" y="3862"/>
                  </a:cubicBezTo>
                  <a:cubicBezTo>
                    <a:pt x="26094" y="3617"/>
                    <a:pt x="26041" y="3276"/>
                    <a:pt x="25798" y="3095"/>
                  </a:cubicBezTo>
                  <a:cubicBezTo>
                    <a:pt x="25701" y="3025"/>
                    <a:pt x="25588" y="2992"/>
                    <a:pt x="25476" y="2992"/>
                  </a:cubicBezTo>
                  <a:close/>
                  <a:moveTo>
                    <a:pt x="5338" y="4321"/>
                  </a:moveTo>
                  <a:cubicBezTo>
                    <a:pt x="5202" y="4321"/>
                    <a:pt x="5066" y="4372"/>
                    <a:pt x="4960" y="4473"/>
                  </a:cubicBezTo>
                  <a:cubicBezTo>
                    <a:pt x="4739" y="4682"/>
                    <a:pt x="4734" y="5031"/>
                    <a:pt x="4945" y="5248"/>
                  </a:cubicBezTo>
                  <a:lnTo>
                    <a:pt x="4947" y="5248"/>
                  </a:lnTo>
                  <a:cubicBezTo>
                    <a:pt x="5048" y="5357"/>
                    <a:pt x="5190" y="5419"/>
                    <a:pt x="5340" y="5419"/>
                  </a:cubicBezTo>
                  <a:cubicBezTo>
                    <a:pt x="5482" y="5419"/>
                    <a:pt x="5618" y="5364"/>
                    <a:pt x="5719" y="5266"/>
                  </a:cubicBezTo>
                  <a:cubicBezTo>
                    <a:pt x="5940" y="5057"/>
                    <a:pt x="5945" y="4709"/>
                    <a:pt x="5734" y="4492"/>
                  </a:cubicBezTo>
                  <a:cubicBezTo>
                    <a:pt x="5627" y="4378"/>
                    <a:pt x="5482" y="4321"/>
                    <a:pt x="5338" y="4321"/>
                  </a:cubicBezTo>
                  <a:close/>
                  <a:moveTo>
                    <a:pt x="28148" y="5469"/>
                  </a:moveTo>
                  <a:cubicBezTo>
                    <a:pt x="28021" y="5469"/>
                    <a:pt x="27894" y="5513"/>
                    <a:pt x="27790" y="5602"/>
                  </a:cubicBezTo>
                  <a:cubicBezTo>
                    <a:pt x="27560" y="5798"/>
                    <a:pt x="27534" y="6143"/>
                    <a:pt x="27732" y="6373"/>
                  </a:cubicBezTo>
                  <a:cubicBezTo>
                    <a:pt x="27834" y="6494"/>
                    <a:pt x="27984" y="6565"/>
                    <a:pt x="28142" y="6565"/>
                  </a:cubicBezTo>
                  <a:cubicBezTo>
                    <a:pt x="28144" y="6565"/>
                    <a:pt x="28146" y="6565"/>
                    <a:pt x="28148" y="6565"/>
                  </a:cubicBezTo>
                  <a:cubicBezTo>
                    <a:pt x="28278" y="6565"/>
                    <a:pt x="28403" y="6518"/>
                    <a:pt x="28503" y="6435"/>
                  </a:cubicBezTo>
                  <a:cubicBezTo>
                    <a:pt x="28731" y="6237"/>
                    <a:pt x="28759" y="5892"/>
                    <a:pt x="28565" y="5660"/>
                  </a:cubicBezTo>
                  <a:cubicBezTo>
                    <a:pt x="28456" y="5534"/>
                    <a:pt x="28302" y="5469"/>
                    <a:pt x="28148" y="5469"/>
                  </a:cubicBezTo>
                  <a:close/>
                  <a:moveTo>
                    <a:pt x="3014" y="7127"/>
                  </a:moveTo>
                  <a:cubicBezTo>
                    <a:pt x="2835" y="7127"/>
                    <a:pt x="2659" y="7215"/>
                    <a:pt x="2553" y="7377"/>
                  </a:cubicBezTo>
                  <a:lnTo>
                    <a:pt x="2557" y="7377"/>
                  </a:lnTo>
                  <a:cubicBezTo>
                    <a:pt x="2389" y="7628"/>
                    <a:pt x="2461" y="7967"/>
                    <a:pt x="2713" y="8133"/>
                  </a:cubicBezTo>
                  <a:cubicBezTo>
                    <a:pt x="2799" y="8190"/>
                    <a:pt x="2901" y="8220"/>
                    <a:pt x="3003" y="8220"/>
                  </a:cubicBezTo>
                  <a:cubicBezTo>
                    <a:pt x="3007" y="8220"/>
                    <a:pt x="3010" y="8220"/>
                    <a:pt x="3013" y="8220"/>
                  </a:cubicBezTo>
                  <a:cubicBezTo>
                    <a:pt x="3197" y="8220"/>
                    <a:pt x="3371" y="8127"/>
                    <a:pt x="3473" y="7973"/>
                  </a:cubicBezTo>
                  <a:cubicBezTo>
                    <a:pt x="3639" y="7718"/>
                    <a:pt x="3567" y="7379"/>
                    <a:pt x="3312" y="7215"/>
                  </a:cubicBezTo>
                  <a:cubicBezTo>
                    <a:pt x="3220" y="7156"/>
                    <a:pt x="3117" y="7127"/>
                    <a:pt x="3014" y="7127"/>
                  </a:cubicBezTo>
                  <a:close/>
                  <a:moveTo>
                    <a:pt x="30181" y="8492"/>
                  </a:moveTo>
                  <a:cubicBezTo>
                    <a:pt x="30096" y="8492"/>
                    <a:pt x="30011" y="8512"/>
                    <a:pt x="29931" y="8553"/>
                  </a:cubicBezTo>
                  <a:cubicBezTo>
                    <a:pt x="29660" y="8691"/>
                    <a:pt x="29554" y="9021"/>
                    <a:pt x="29694" y="9290"/>
                  </a:cubicBezTo>
                  <a:cubicBezTo>
                    <a:pt x="29785" y="9472"/>
                    <a:pt x="29972" y="9586"/>
                    <a:pt x="30175" y="9586"/>
                  </a:cubicBezTo>
                  <a:cubicBezTo>
                    <a:pt x="30177" y="9586"/>
                    <a:pt x="30178" y="9586"/>
                    <a:pt x="30180" y="9586"/>
                  </a:cubicBezTo>
                  <a:cubicBezTo>
                    <a:pt x="30183" y="9586"/>
                    <a:pt x="30187" y="9586"/>
                    <a:pt x="30190" y="9586"/>
                  </a:cubicBezTo>
                  <a:cubicBezTo>
                    <a:pt x="30273" y="9586"/>
                    <a:pt x="30356" y="9564"/>
                    <a:pt x="30431" y="9524"/>
                  </a:cubicBezTo>
                  <a:cubicBezTo>
                    <a:pt x="30702" y="9387"/>
                    <a:pt x="30808" y="9057"/>
                    <a:pt x="30668" y="8787"/>
                  </a:cubicBezTo>
                  <a:lnTo>
                    <a:pt x="30664" y="8787"/>
                  </a:lnTo>
                  <a:cubicBezTo>
                    <a:pt x="30568" y="8600"/>
                    <a:pt x="30377" y="8492"/>
                    <a:pt x="30181" y="8492"/>
                  </a:cubicBezTo>
                  <a:close/>
                  <a:moveTo>
                    <a:pt x="1397" y="10391"/>
                  </a:moveTo>
                  <a:cubicBezTo>
                    <a:pt x="1171" y="10391"/>
                    <a:pt x="959" y="10531"/>
                    <a:pt x="879" y="10755"/>
                  </a:cubicBezTo>
                  <a:cubicBezTo>
                    <a:pt x="779" y="11041"/>
                    <a:pt x="928" y="11354"/>
                    <a:pt x="1213" y="11458"/>
                  </a:cubicBezTo>
                  <a:cubicBezTo>
                    <a:pt x="1267" y="11475"/>
                    <a:pt x="1324" y="11486"/>
                    <a:pt x="1382" y="11486"/>
                  </a:cubicBezTo>
                  <a:cubicBezTo>
                    <a:pt x="1387" y="11486"/>
                    <a:pt x="1391" y="11486"/>
                    <a:pt x="1396" y="11486"/>
                  </a:cubicBezTo>
                  <a:cubicBezTo>
                    <a:pt x="1627" y="11486"/>
                    <a:pt x="1835" y="11343"/>
                    <a:pt x="1914" y="11124"/>
                  </a:cubicBezTo>
                  <a:cubicBezTo>
                    <a:pt x="2016" y="10840"/>
                    <a:pt x="1867" y="10525"/>
                    <a:pt x="1582" y="10423"/>
                  </a:cubicBezTo>
                  <a:cubicBezTo>
                    <a:pt x="1521" y="10401"/>
                    <a:pt x="1459" y="10391"/>
                    <a:pt x="1397" y="10391"/>
                  </a:cubicBezTo>
                  <a:close/>
                  <a:moveTo>
                    <a:pt x="31454" y="11901"/>
                  </a:moveTo>
                  <a:cubicBezTo>
                    <a:pt x="31413" y="11901"/>
                    <a:pt x="31370" y="11906"/>
                    <a:pt x="31328" y="11916"/>
                  </a:cubicBezTo>
                  <a:cubicBezTo>
                    <a:pt x="31034" y="11989"/>
                    <a:pt x="30855" y="12287"/>
                    <a:pt x="30928" y="12581"/>
                  </a:cubicBezTo>
                  <a:cubicBezTo>
                    <a:pt x="30990" y="12826"/>
                    <a:pt x="31209" y="12996"/>
                    <a:pt x="31460" y="12996"/>
                  </a:cubicBezTo>
                  <a:cubicBezTo>
                    <a:pt x="31466" y="12996"/>
                    <a:pt x="31471" y="12996"/>
                    <a:pt x="31477" y="12996"/>
                  </a:cubicBezTo>
                  <a:cubicBezTo>
                    <a:pt x="31516" y="12996"/>
                    <a:pt x="31554" y="12991"/>
                    <a:pt x="31592" y="12983"/>
                  </a:cubicBezTo>
                  <a:cubicBezTo>
                    <a:pt x="31884" y="12907"/>
                    <a:pt x="32063" y="12611"/>
                    <a:pt x="31989" y="12317"/>
                  </a:cubicBezTo>
                  <a:cubicBezTo>
                    <a:pt x="31926" y="12067"/>
                    <a:pt x="31702" y="11901"/>
                    <a:pt x="31454" y="11901"/>
                  </a:cubicBezTo>
                  <a:close/>
                  <a:moveTo>
                    <a:pt x="575" y="13944"/>
                  </a:moveTo>
                  <a:cubicBezTo>
                    <a:pt x="300" y="13944"/>
                    <a:pt x="65" y="14151"/>
                    <a:pt x="37" y="14430"/>
                  </a:cubicBezTo>
                  <a:cubicBezTo>
                    <a:pt x="1" y="14732"/>
                    <a:pt x="218" y="15003"/>
                    <a:pt x="519" y="15037"/>
                  </a:cubicBezTo>
                  <a:cubicBezTo>
                    <a:pt x="533" y="15038"/>
                    <a:pt x="546" y="15040"/>
                    <a:pt x="560" y="15040"/>
                  </a:cubicBezTo>
                  <a:cubicBezTo>
                    <a:pt x="566" y="15040"/>
                    <a:pt x="572" y="15040"/>
                    <a:pt x="578" y="15039"/>
                  </a:cubicBezTo>
                  <a:cubicBezTo>
                    <a:pt x="857" y="15039"/>
                    <a:pt x="1092" y="14828"/>
                    <a:pt x="1124" y="14551"/>
                  </a:cubicBezTo>
                  <a:cubicBezTo>
                    <a:pt x="1156" y="14249"/>
                    <a:pt x="940" y="13980"/>
                    <a:pt x="640" y="13948"/>
                  </a:cubicBezTo>
                  <a:cubicBezTo>
                    <a:pt x="618" y="13945"/>
                    <a:pt x="596" y="13944"/>
                    <a:pt x="575" y="13944"/>
                  </a:cubicBezTo>
                  <a:close/>
                  <a:moveTo>
                    <a:pt x="31914" y="15514"/>
                  </a:moveTo>
                  <a:cubicBezTo>
                    <a:pt x="31913" y="15514"/>
                    <a:pt x="31911" y="15514"/>
                    <a:pt x="31910" y="15514"/>
                  </a:cubicBezTo>
                  <a:cubicBezTo>
                    <a:pt x="31607" y="15518"/>
                    <a:pt x="31366" y="15766"/>
                    <a:pt x="31369" y="16070"/>
                  </a:cubicBezTo>
                  <a:cubicBezTo>
                    <a:pt x="31369" y="16098"/>
                    <a:pt x="31371" y="16126"/>
                    <a:pt x="31377" y="16155"/>
                  </a:cubicBezTo>
                  <a:cubicBezTo>
                    <a:pt x="31373" y="16179"/>
                    <a:pt x="31371" y="16206"/>
                    <a:pt x="31369" y="16230"/>
                  </a:cubicBezTo>
                  <a:cubicBezTo>
                    <a:pt x="31369" y="16534"/>
                    <a:pt x="31614" y="16779"/>
                    <a:pt x="31918" y="16779"/>
                  </a:cubicBezTo>
                  <a:cubicBezTo>
                    <a:pt x="32221" y="16779"/>
                    <a:pt x="32466" y="16534"/>
                    <a:pt x="32466" y="16230"/>
                  </a:cubicBezTo>
                  <a:cubicBezTo>
                    <a:pt x="32464" y="16202"/>
                    <a:pt x="32462" y="16172"/>
                    <a:pt x="32459" y="16143"/>
                  </a:cubicBezTo>
                  <a:cubicBezTo>
                    <a:pt x="32462" y="16115"/>
                    <a:pt x="32466" y="16087"/>
                    <a:pt x="32466" y="16059"/>
                  </a:cubicBezTo>
                  <a:cubicBezTo>
                    <a:pt x="32463" y="15756"/>
                    <a:pt x="32216" y="15514"/>
                    <a:pt x="31914" y="15514"/>
                  </a:cubicBezTo>
                  <a:close/>
                  <a:moveTo>
                    <a:pt x="598" y="17585"/>
                  </a:moveTo>
                  <a:cubicBezTo>
                    <a:pt x="576" y="17585"/>
                    <a:pt x="554" y="17586"/>
                    <a:pt x="532" y="17589"/>
                  </a:cubicBezTo>
                  <a:cubicBezTo>
                    <a:pt x="233" y="17625"/>
                    <a:pt x="18" y="17898"/>
                    <a:pt x="54" y="18200"/>
                  </a:cubicBezTo>
                  <a:cubicBezTo>
                    <a:pt x="88" y="18475"/>
                    <a:pt x="321" y="18682"/>
                    <a:pt x="598" y="18682"/>
                  </a:cubicBezTo>
                  <a:cubicBezTo>
                    <a:pt x="621" y="18682"/>
                    <a:pt x="642" y="18680"/>
                    <a:pt x="664" y="18678"/>
                  </a:cubicBezTo>
                  <a:cubicBezTo>
                    <a:pt x="964" y="18639"/>
                    <a:pt x="1177" y="18367"/>
                    <a:pt x="1143" y="18068"/>
                  </a:cubicBezTo>
                  <a:cubicBezTo>
                    <a:pt x="1108" y="17790"/>
                    <a:pt x="872" y="17585"/>
                    <a:pt x="598" y="17585"/>
                  </a:cubicBezTo>
                  <a:close/>
                  <a:moveTo>
                    <a:pt x="31493" y="19301"/>
                  </a:moveTo>
                  <a:cubicBezTo>
                    <a:pt x="31246" y="19301"/>
                    <a:pt x="31022" y="19471"/>
                    <a:pt x="30964" y="19723"/>
                  </a:cubicBezTo>
                  <a:cubicBezTo>
                    <a:pt x="30894" y="20019"/>
                    <a:pt x="31077" y="20314"/>
                    <a:pt x="31373" y="20384"/>
                  </a:cubicBezTo>
                  <a:cubicBezTo>
                    <a:pt x="31415" y="20394"/>
                    <a:pt x="31456" y="20397"/>
                    <a:pt x="31497" y="20399"/>
                  </a:cubicBezTo>
                  <a:cubicBezTo>
                    <a:pt x="31752" y="20397"/>
                    <a:pt x="31972" y="20222"/>
                    <a:pt x="32031" y="19975"/>
                  </a:cubicBezTo>
                  <a:cubicBezTo>
                    <a:pt x="32101" y="19681"/>
                    <a:pt x="31920" y="19387"/>
                    <a:pt x="31626" y="19317"/>
                  </a:cubicBezTo>
                  <a:cubicBezTo>
                    <a:pt x="31581" y="19306"/>
                    <a:pt x="31537" y="19301"/>
                    <a:pt x="31493" y="19301"/>
                  </a:cubicBezTo>
                  <a:close/>
                  <a:moveTo>
                    <a:pt x="1454" y="21128"/>
                  </a:moveTo>
                  <a:cubicBezTo>
                    <a:pt x="1390" y="21128"/>
                    <a:pt x="1326" y="21139"/>
                    <a:pt x="1264" y="21163"/>
                  </a:cubicBezTo>
                  <a:cubicBezTo>
                    <a:pt x="979" y="21268"/>
                    <a:pt x="834" y="21583"/>
                    <a:pt x="938" y="21868"/>
                  </a:cubicBezTo>
                  <a:cubicBezTo>
                    <a:pt x="1019" y="22082"/>
                    <a:pt x="1224" y="22224"/>
                    <a:pt x="1454" y="22226"/>
                  </a:cubicBezTo>
                  <a:cubicBezTo>
                    <a:pt x="1518" y="22226"/>
                    <a:pt x="1582" y="22214"/>
                    <a:pt x="1644" y="22194"/>
                  </a:cubicBezTo>
                  <a:cubicBezTo>
                    <a:pt x="1927" y="22086"/>
                    <a:pt x="2070" y="21773"/>
                    <a:pt x="1969" y="21489"/>
                  </a:cubicBezTo>
                  <a:cubicBezTo>
                    <a:pt x="1888" y="21267"/>
                    <a:pt x="1677" y="21128"/>
                    <a:pt x="1454" y="21128"/>
                  </a:cubicBezTo>
                  <a:close/>
                  <a:moveTo>
                    <a:pt x="30256" y="22727"/>
                  </a:moveTo>
                  <a:cubicBezTo>
                    <a:pt x="30055" y="22727"/>
                    <a:pt x="29862" y="22838"/>
                    <a:pt x="29765" y="23030"/>
                  </a:cubicBezTo>
                  <a:cubicBezTo>
                    <a:pt x="29630" y="23298"/>
                    <a:pt x="29737" y="23628"/>
                    <a:pt x="30007" y="23764"/>
                  </a:cubicBezTo>
                  <a:cubicBezTo>
                    <a:pt x="30084" y="23801"/>
                    <a:pt x="30167" y="23822"/>
                    <a:pt x="30252" y="23822"/>
                  </a:cubicBezTo>
                  <a:cubicBezTo>
                    <a:pt x="30459" y="23822"/>
                    <a:pt x="30649" y="23707"/>
                    <a:pt x="30745" y="23522"/>
                  </a:cubicBezTo>
                  <a:cubicBezTo>
                    <a:pt x="30881" y="23251"/>
                    <a:pt x="30772" y="22921"/>
                    <a:pt x="30500" y="22785"/>
                  </a:cubicBezTo>
                  <a:cubicBezTo>
                    <a:pt x="30422" y="22746"/>
                    <a:pt x="30338" y="22727"/>
                    <a:pt x="30256" y="22727"/>
                  </a:cubicBezTo>
                  <a:close/>
                  <a:moveTo>
                    <a:pt x="3104" y="24377"/>
                  </a:moveTo>
                  <a:cubicBezTo>
                    <a:pt x="3000" y="24377"/>
                    <a:pt x="2895" y="24406"/>
                    <a:pt x="2802" y="24469"/>
                  </a:cubicBezTo>
                  <a:cubicBezTo>
                    <a:pt x="2549" y="24634"/>
                    <a:pt x="2479" y="24976"/>
                    <a:pt x="2647" y="25228"/>
                  </a:cubicBezTo>
                  <a:lnTo>
                    <a:pt x="2649" y="25228"/>
                  </a:lnTo>
                  <a:cubicBezTo>
                    <a:pt x="2751" y="25379"/>
                    <a:pt x="2920" y="25471"/>
                    <a:pt x="3103" y="25473"/>
                  </a:cubicBezTo>
                  <a:cubicBezTo>
                    <a:pt x="3213" y="25473"/>
                    <a:pt x="3318" y="25441"/>
                    <a:pt x="3407" y="25381"/>
                  </a:cubicBezTo>
                  <a:cubicBezTo>
                    <a:pt x="3659" y="25213"/>
                    <a:pt x="3729" y="24874"/>
                    <a:pt x="3561" y="24621"/>
                  </a:cubicBezTo>
                  <a:cubicBezTo>
                    <a:pt x="3456" y="24462"/>
                    <a:pt x="3282" y="24377"/>
                    <a:pt x="3104" y="24377"/>
                  </a:cubicBezTo>
                  <a:close/>
                  <a:moveTo>
                    <a:pt x="28252" y="25772"/>
                  </a:moveTo>
                  <a:cubicBezTo>
                    <a:pt x="28095" y="25772"/>
                    <a:pt x="27938" y="25839"/>
                    <a:pt x="27830" y="25969"/>
                  </a:cubicBezTo>
                  <a:lnTo>
                    <a:pt x="27833" y="25969"/>
                  </a:lnTo>
                  <a:cubicBezTo>
                    <a:pt x="27637" y="26201"/>
                    <a:pt x="27668" y="26546"/>
                    <a:pt x="27899" y="26740"/>
                  </a:cubicBezTo>
                  <a:cubicBezTo>
                    <a:pt x="27997" y="26823"/>
                    <a:pt x="28122" y="26866"/>
                    <a:pt x="28250" y="26868"/>
                  </a:cubicBezTo>
                  <a:cubicBezTo>
                    <a:pt x="28252" y="26868"/>
                    <a:pt x="28254" y="26868"/>
                    <a:pt x="28256" y="26868"/>
                  </a:cubicBezTo>
                  <a:cubicBezTo>
                    <a:pt x="28416" y="26868"/>
                    <a:pt x="28568" y="26795"/>
                    <a:pt x="28670" y="26670"/>
                  </a:cubicBezTo>
                  <a:cubicBezTo>
                    <a:pt x="28864" y="26440"/>
                    <a:pt x="28836" y="26093"/>
                    <a:pt x="28604" y="25899"/>
                  </a:cubicBezTo>
                  <a:cubicBezTo>
                    <a:pt x="28501" y="25814"/>
                    <a:pt x="28377" y="25772"/>
                    <a:pt x="28252" y="25772"/>
                  </a:cubicBezTo>
                  <a:close/>
                  <a:moveTo>
                    <a:pt x="5458" y="27158"/>
                  </a:moveTo>
                  <a:cubicBezTo>
                    <a:pt x="5312" y="27158"/>
                    <a:pt x="5166" y="27215"/>
                    <a:pt x="5058" y="27330"/>
                  </a:cubicBezTo>
                  <a:cubicBezTo>
                    <a:pt x="4852" y="27552"/>
                    <a:pt x="4864" y="27899"/>
                    <a:pt x="5084" y="28106"/>
                  </a:cubicBezTo>
                  <a:cubicBezTo>
                    <a:pt x="5186" y="28200"/>
                    <a:pt x="5320" y="28253"/>
                    <a:pt x="5459" y="28253"/>
                  </a:cubicBezTo>
                  <a:cubicBezTo>
                    <a:pt x="5610" y="28253"/>
                    <a:pt x="5755" y="28191"/>
                    <a:pt x="5859" y="28082"/>
                  </a:cubicBezTo>
                  <a:cubicBezTo>
                    <a:pt x="6066" y="27861"/>
                    <a:pt x="6055" y="27512"/>
                    <a:pt x="5832" y="27307"/>
                  </a:cubicBezTo>
                  <a:lnTo>
                    <a:pt x="5832" y="27303"/>
                  </a:lnTo>
                  <a:cubicBezTo>
                    <a:pt x="5726" y="27206"/>
                    <a:pt x="5592" y="27158"/>
                    <a:pt x="5458" y="27158"/>
                  </a:cubicBezTo>
                  <a:close/>
                  <a:moveTo>
                    <a:pt x="25602" y="28276"/>
                  </a:moveTo>
                  <a:cubicBezTo>
                    <a:pt x="25488" y="28276"/>
                    <a:pt x="25374" y="28311"/>
                    <a:pt x="25276" y="28383"/>
                  </a:cubicBezTo>
                  <a:cubicBezTo>
                    <a:pt x="25035" y="28566"/>
                    <a:pt x="24986" y="28909"/>
                    <a:pt x="25167" y="29150"/>
                  </a:cubicBezTo>
                  <a:cubicBezTo>
                    <a:pt x="25267" y="29288"/>
                    <a:pt x="25429" y="29371"/>
                    <a:pt x="25598" y="29371"/>
                  </a:cubicBezTo>
                  <a:cubicBezTo>
                    <a:pt x="25600" y="29371"/>
                    <a:pt x="25602" y="29371"/>
                    <a:pt x="25604" y="29371"/>
                  </a:cubicBezTo>
                  <a:cubicBezTo>
                    <a:pt x="25723" y="29371"/>
                    <a:pt x="25837" y="29333"/>
                    <a:pt x="25934" y="29265"/>
                  </a:cubicBezTo>
                  <a:cubicBezTo>
                    <a:pt x="26175" y="29082"/>
                    <a:pt x="26224" y="28739"/>
                    <a:pt x="26043" y="28496"/>
                  </a:cubicBezTo>
                  <a:cubicBezTo>
                    <a:pt x="25935" y="28352"/>
                    <a:pt x="25769" y="28276"/>
                    <a:pt x="25602" y="28276"/>
                  </a:cubicBezTo>
                  <a:close/>
                  <a:moveTo>
                    <a:pt x="8390" y="29324"/>
                  </a:moveTo>
                  <a:cubicBezTo>
                    <a:pt x="8200" y="29324"/>
                    <a:pt x="8016" y="29423"/>
                    <a:pt x="7915" y="29601"/>
                  </a:cubicBezTo>
                  <a:cubicBezTo>
                    <a:pt x="7762" y="29863"/>
                    <a:pt x="7853" y="30198"/>
                    <a:pt x="8115" y="30349"/>
                  </a:cubicBezTo>
                  <a:lnTo>
                    <a:pt x="8117" y="30349"/>
                  </a:lnTo>
                  <a:cubicBezTo>
                    <a:pt x="8198" y="30394"/>
                    <a:pt x="8292" y="30419"/>
                    <a:pt x="8386" y="30419"/>
                  </a:cubicBezTo>
                  <a:cubicBezTo>
                    <a:pt x="8582" y="30419"/>
                    <a:pt x="8765" y="30315"/>
                    <a:pt x="8865" y="30145"/>
                  </a:cubicBezTo>
                  <a:cubicBezTo>
                    <a:pt x="9014" y="29882"/>
                    <a:pt x="8923" y="29548"/>
                    <a:pt x="8663" y="29395"/>
                  </a:cubicBezTo>
                  <a:lnTo>
                    <a:pt x="8660" y="29395"/>
                  </a:lnTo>
                  <a:cubicBezTo>
                    <a:pt x="8574" y="29347"/>
                    <a:pt x="8481" y="29324"/>
                    <a:pt x="8390" y="29324"/>
                  </a:cubicBezTo>
                  <a:close/>
                  <a:moveTo>
                    <a:pt x="22455" y="30105"/>
                  </a:moveTo>
                  <a:cubicBezTo>
                    <a:pt x="22382" y="30105"/>
                    <a:pt x="22308" y="30120"/>
                    <a:pt x="22238" y="30151"/>
                  </a:cubicBezTo>
                  <a:cubicBezTo>
                    <a:pt x="21960" y="30272"/>
                    <a:pt x="21832" y="30594"/>
                    <a:pt x="21953" y="30871"/>
                  </a:cubicBezTo>
                  <a:cubicBezTo>
                    <a:pt x="22040" y="31071"/>
                    <a:pt x="22238" y="31201"/>
                    <a:pt x="22456" y="31201"/>
                  </a:cubicBezTo>
                  <a:cubicBezTo>
                    <a:pt x="22530" y="31201"/>
                    <a:pt x="22603" y="31186"/>
                    <a:pt x="22671" y="31156"/>
                  </a:cubicBezTo>
                  <a:cubicBezTo>
                    <a:pt x="22950" y="31035"/>
                    <a:pt x="23076" y="30711"/>
                    <a:pt x="22958" y="30434"/>
                  </a:cubicBezTo>
                  <a:cubicBezTo>
                    <a:pt x="22868" y="30228"/>
                    <a:pt x="22666" y="30105"/>
                    <a:pt x="22455" y="30105"/>
                  </a:cubicBezTo>
                  <a:close/>
                  <a:moveTo>
                    <a:pt x="11740" y="30756"/>
                  </a:moveTo>
                  <a:cubicBezTo>
                    <a:pt x="11504" y="30756"/>
                    <a:pt x="11285" y="30910"/>
                    <a:pt x="11213" y="31148"/>
                  </a:cubicBezTo>
                  <a:cubicBezTo>
                    <a:pt x="11129" y="31440"/>
                    <a:pt x="11295" y="31746"/>
                    <a:pt x="11587" y="31832"/>
                  </a:cubicBezTo>
                  <a:cubicBezTo>
                    <a:pt x="11636" y="31846"/>
                    <a:pt x="11688" y="31853"/>
                    <a:pt x="11739" y="31853"/>
                  </a:cubicBezTo>
                  <a:cubicBezTo>
                    <a:pt x="11741" y="31853"/>
                    <a:pt x="11742" y="31853"/>
                    <a:pt x="11744" y="31853"/>
                  </a:cubicBezTo>
                  <a:cubicBezTo>
                    <a:pt x="11985" y="31853"/>
                    <a:pt x="12198" y="31692"/>
                    <a:pt x="12265" y="31459"/>
                  </a:cubicBezTo>
                  <a:cubicBezTo>
                    <a:pt x="12350" y="31169"/>
                    <a:pt x="12184" y="30865"/>
                    <a:pt x="11896" y="30779"/>
                  </a:cubicBezTo>
                  <a:cubicBezTo>
                    <a:pt x="11844" y="30764"/>
                    <a:pt x="11792" y="30756"/>
                    <a:pt x="11740" y="30756"/>
                  </a:cubicBezTo>
                  <a:close/>
                  <a:moveTo>
                    <a:pt x="18969" y="31155"/>
                  </a:moveTo>
                  <a:cubicBezTo>
                    <a:pt x="18937" y="31155"/>
                    <a:pt x="18905" y="31158"/>
                    <a:pt x="18873" y="31163"/>
                  </a:cubicBezTo>
                  <a:cubicBezTo>
                    <a:pt x="18575" y="31216"/>
                    <a:pt x="18376" y="31501"/>
                    <a:pt x="18428" y="31798"/>
                  </a:cubicBezTo>
                  <a:cubicBezTo>
                    <a:pt x="18474" y="32060"/>
                    <a:pt x="18700" y="32251"/>
                    <a:pt x="18964" y="32253"/>
                  </a:cubicBezTo>
                  <a:cubicBezTo>
                    <a:pt x="18998" y="32251"/>
                    <a:pt x="19030" y="32249"/>
                    <a:pt x="19064" y="32245"/>
                  </a:cubicBezTo>
                  <a:cubicBezTo>
                    <a:pt x="19361" y="32192"/>
                    <a:pt x="19559" y="31906"/>
                    <a:pt x="19505" y="31608"/>
                  </a:cubicBezTo>
                  <a:cubicBezTo>
                    <a:pt x="19459" y="31342"/>
                    <a:pt x="19229" y="31155"/>
                    <a:pt x="18969" y="31155"/>
                  </a:cubicBezTo>
                  <a:close/>
                  <a:moveTo>
                    <a:pt x="15332" y="31376"/>
                  </a:moveTo>
                  <a:cubicBezTo>
                    <a:pt x="15043" y="31376"/>
                    <a:pt x="14800" y="31601"/>
                    <a:pt x="14783" y="31895"/>
                  </a:cubicBezTo>
                  <a:cubicBezTo>
                    <a:pt x="14768" y="32196"/>
                    <a:pt x="14998" y="32454"/>
                    <a:pt x="15302" y="32471"/>
                  </a:cubicBezTo>
                  <a:lnTo>
                    <a:pt x="15330" y="32471"/>
                  </a:lnTo>
                  <a:cubicBezTo>
                    <a:pt x="15622" y="32469"/>
                    <a:pt x="15861" y="32243"/>
                    <a:pt x="15878" y="31953"/>
                  </a:cubicBezTo>
                  <a:cubicBezTo>
                    <a:pt x="15895" y="31650"/>
                    <a:pt x="15663" y="31391"/>
                    <a:pt x="15360" y="31376"/>
                  </a:cubicBezTo>
                  <a:cubicBezTo>
                    <a:pt x="15351" y="31376"/>
                    <a:pt x="15341" y="31376"/>
                    <a:pt x="15332" y="313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3"/>
            <p:cNvSpPr/>
            <p:nvPr/>
          </p:nvSpPr>
          <p:spPr>
            <a:xfrm>
              <a:off x="5255075" y="1516150"/>
              <a:ext cx="48000" cy="48000"/>
            </a:xfrm>
            <a:custGeom>
              <a:rect b="b" l="l" r="r" t="t"/>
              <a:pathLst>
                <a:path extrusionOk="0" h="1920"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3"/>
            <p:cNvSpPr/>
            <p:nvPr/>
          </p:nvSpPr>
          <p:spPr>
            <a:xfrm>
              <a:off x="5560025" y="1516150"/>
              <a:ext cx="49875" cy="47975"/>
            </a:xfrm>
            <a:custGeom>
              <a:rect b="b" l="l" r="r" t="t"/>
              <a:pathLst>
                <a:path extrusionOk="0" h="1919" w="1995">
                  <a:moveTo>
                    <a:pt x="1036" y="0"/>
                  </a:moveTo>
                  <a:cubicBezTo>
                    <a:pt x="647" y="0"/>
                    <a:pt x="299" y="234"/>
                    <a:pt x="150" y="592"/>
                  </a:cubicBezTo>
                  <a:cubicBezTo>
                    <a:pt x="1" y="950"/>
                    <a:pt x="82" y="1363"/>
                    <a:pt x="357" y="1638"/>
                  </a:cubicBezTo>
                  <a:cubicBezTo>
                    <a:pt x="541" y="1821"/>
                    <a:pt x="787" y="1919"/>
                    <a:pt x="1037" y="1919"/>
                  </a:cubicBezTo>
                  <a:cubicBezTo>
                    <a:pt x="1160" y="1919"/>
                    <a:pt x="1285" y="1895"/>
                    <a:pt x="1403" y="1846"/>
                  </a:cubicBezTo>
                  <a:cubicBezTo>
                    <a:pt x="1761" y="1697"/>
                    <a:pt x="1995" y="1348"/>
                    <a:pt x="1995" y="960"/>
                  </a:cubicBezTo>
                  <a:cubicBezTo>
                    <a:pt x="1995" y="430"/>
                    <a:pt x="1565" y="0"/>
                    <a:pt x="1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3"/>
            <p:cNvSpPr/>
            <p:nvPr/>
          </p:nvSpPr>
          <p:spPr>
            <a:xfrm>
              <a:off x="5255075" y="2709400"/>
              <a:ext cx="48000" cy="48000"/>
            </a:xfrm>
            <a:custGeom>
              <a:rect b="b" l="l" r="r" t="t"/>
              <a:pathLst>
                <a:path extrusionOk="0" h="1920" w="1920">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3"/>
            <p:cNvSpPr/>
            <p:nvPr/>
          </p:nvSpPr>
          <p:spPr>
            <a:xfrm>
              <a:off x="5560025" y="2709400"/>
              <a:ext cx="49875" cy="48000"/>
            </a:xfrm>
            <a:custGeom>
              <a:rect b="b" l="l" r="r" t="t"/>
              <a:pathLst>
                <a:path extrusionOk="0" h="1920" w="1995">
                  <a:moveTo>
                    <a:pt x="1036" y="1"/>
                  </a:moveTo>
                  <a:cubicBezTo>
                    <a:pt x="647" y="1"/>
                    <a:pt x="297" y="234"/>
                    <a:pt x="150" y="592"/>
                  </a:cubicBezTo>
                  <a:cubicBezTo>
                    <a:pt x="1" y="951"/>
                    <a:pt x="82" y="1363"/>
                    <a:pt x="357" y="1638"/>
                  </a:cubicBezTo>
                  <a:cubicBezTo>
                    <a:pt x="541" y="1822"/>
                    <a:pt x="786" y="1919"/>
                    <a:pt x="1035" y="1919"/>
                  </a:cubicBezTo>
                  <a:cubicBezTo>
                    <a:pt x="1159" y="1919"/>
                    <a:pt x="1284" y="1895"/>
                    <a:pt x="1403" y="1846"/>
                  </a:cubicBezTo>
                  <a:cubicBezTo>
                    <a:pt x="1761" y="1699"/>
                    <a:pt x="1995" y="1348"/>
                    <a:pt x="1995" y="960"/>
                  </a:cubicBezTo>
                  <a:cubicBezTo>
                    <a:pt x="1995" y="430"/>
                    <a:pt x="1565" y="1"/>
                    <a:pt x="1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3"/>
            <p:cNvSpPr/>
            <p:nvPr/>
          </p:nvSpPr>
          <p:spPr>
            <a:xfrm>
              <a:off x="6003250" y="1959350"/>
              <a:ext cx="49875" cy="48000"/>
            </a:xfrm>
            <a:custGeom>
              <a:rect b="b" l="l" r="r" t="t"/>
              <a:pathLst>
                <a:path extrusionOk="0" h="1920" w="1995">
                  <a:moveTo>
                    <a:pt x="1034" y="1"/>
                  </a:moveTo>
                  <a:cubicBezTo>
                    <a:pt x="785" y="1"/>
                    <a:pt x="540" y="98"/>
                    <a:pt x="356" y="282"/>
                  </a:cubicBezTo>
                  <a:cubicBezTo>
                    <a:pt x="81" y="557"/>
                    <a:pt x="0" y="969"/>
                    <a:pt x="149" y="1328"/>
                  </a:cubicBezTo>
                  <a:cubicBezTo>
                    <a:pt x="296" y="1686"/>
                    <a:pt x="647" y="1919"/>
                    <a:pt x="1035" y="1919"/>
                  </a:cubicBezTo>
                  <a:cubicBezTo>
                    <a:pt x="1564" y="1919"/>
                    <a:pt x="1994" y="1490"/>
                    <a:pt x="1994" y="960"/>
                  </a:cubicBezTo>
                  <a:cubicBezTo>
                    <a:pt x="1994" y="572"/>
                    <a:pt x="1760" y="221"/>
                    <a:pt x="1402" y="74"/>
                  </a:cubicBezTo>
                  <a:cubicBezTo>
                    <a:pt x="1283" y="25"/>
                    <a:pt x="1158" y="1"/>
                    <a:pt x="10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3"/>
            <p:cNvSpPr/>
            <p:nvPr/>
          </p:nvSpPr>
          <p:spPr>
            <a:xfrm>
              <a:off x="6003250" y="2266200"/>
              <a:ext cx="49875" cy="48000"/>
            </a:xfrm>
            <a:custGeom>
              <a:rect b="b" l="l" r="r" t="t"/>
              <a:pathLst>
                <a:path extrusionOk="0" h="1920" w="1995">
                  <a:moveTo>
                    <a:pt x="1034" y="0"/>
                  </a:moveTo>
                  <a:cubicBezTo>
                    <a:pt x="785" y="0"/>
                    <a:pt x="540" y="97"/>
                    <a:pt x="356" y="281"/>
                  </a:cubicBezTo>
                  <a:cubicBezTo>
                    <a:pt x="81" y="554"/>
                    <a:pt x="0" y="967"/>
                    <a:pt x="149" y="1327"/>
                  </a:cubicBezTo>
                  <a:cubicBezTo>
                    <a:pt x="296" y="1685"/>
                    <a:pt x="647" y="1919"/>
                    <a:pt x="1035" y="1919"/>
                  </a:cubicBezTo>
                  <a:cubicBezTo>
                    <a:pt x="1564" y="1919"/>
                    <a:pt x="1994" y="1489"/>
                    <a:pt x="1994" y="960"/>
                  </a:cubicBezTo>
                  <a:cubicBezTo>
                    <a:pt x="1994" y="571"/>
                    <a:pt x="1760" y="221"/>
                    <a:pt x="1402" y="74"/>
                  </a:cubicBezTo>
                  <a:cubicBezTo>
                    <a:pt x="1283" y="24"/>
                    <a:pt x="1158" y="0"/>
                    <a:pt x="10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3"/>
            <p:cNvSpPr/>
            <p:nvPr/>
          </p:nvSpPr>
          <p:spPr>
            <a:xfrm>
              <a:off x="4811875" y="1959350"/>
              <a:ext cx="47975" cy="48000"/>
            </a:xfrm>
            <a:custGeom>
              <a:rect b="b" l="l" r="r" t="t"/>
              <a:pathLst>
                <a:path extrusionOk="0" h="1920" w="1919">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3"/>
            <p:cNvSpPr/>
            <p:nvPr/>
          </p:nvSpPr>
          <p:spPr>
            <a:xfrm>
              <a:off x="4811875" y="2266200"/>
              <a:ext cx="47975" cy="48000"/>
            </a:xfrm>
            <a:custGeom>
              <a:rect b="b" l="l" r="r" t="t"/>
              <a:pathLst>
                <a:path extrusionOk="0" h="1920"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3"/>
            <p:cNvSpPr/>
            <p:nvPr/>
          </p:nvSpPr>
          <p:spPr>
            <a:xfrm>
              <a:off x="5721925" y="1582400"/>
              <a:ext cx="50350" cy="48000"/>
            </a:xfrm>
            <a:custGeom>
              <a:rect b="b" l="l" r="r" t="t"/>
              <a:pathLst>
                <a:path extrusionOk="0" h="1920" w="2014">
                  <a:moveTo>
                    <a:pt x="959" y="1"/>
                  </a:moveTo>
                  <a:cubicBezTo>
                    <a:pt x="836" y="1"/>
                    <a:pt x="711" y="25"/>
                    <a:pt x="593" y="74"/>
                  </a:cubicBezTo>
                  <a:cubicBezTo>
                    <a:pt x="235" y="223"/>
                    <a:pt x="1" y="572"/>
                    <a:pt x="1" y="960"/>
                  </a:cubicBezTo>
                  <a:cubicBezTo>
                    <a:pt x="1" y="1348"/>
                    <a:pt x="235" y="1699"/>
                    <a:pt x="593" y="1846"/>
                  </a:cubicBezTo>
                  <a:cubicBezTo>
                    <a:pt x="712" y="1895"/>
                    <a:pt x="837" y="1919"/>
                    <a:pt x="961" y="1919"/>
                  </a:cubicBezTo>
                  <a:cubicBezTo>
                    <a:pt x="1210" y="1919"/>
                    <a:pt x="1455" y="1822"/>
                    <a:pt x="1639" y="1638"/>
                  </a:cubicBezTo>
                  <a:cubicBezTo>
                    <a:pt x="2014" y="1263"/>
                    <a:pt x="2014" y="656"/>
                    <a:pt x="1639" y="281"/>
                  </a:cubicBezTo>
                  <a:cubicBezTo>
                    <a:pt x="1455" y="98"/>
                    <a:pt x="1209"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3"/>
            <p:cNvSpPr/>
            <p:nvPr/>
          </p:nvSpPr>
          <p:spPr>
            <a:xfrm>
              <a:off x="5938875" y="1799375"/>
              <a:ext cx="48000" cy="48000"/>
            </a:xfrm>
            <a:custGeom>
              <a:rect b="b" l="l" r="r" t="t"/>
              <a:pathLst>
                <a:path extrusionOk="0" h="1920" w="1920">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3"/>
            <p:cNvSpPr/>
            <p:nvPr/>
          </p:nvSpPr>
          <p:spPr>
            <a:xfrm>
              <a:off x="4878125" y="2426175"/>
              <a:ext cx="47975" cy="47975"/>
            </a:xfrm>
            <a:custGeom>
              <a:rect b="b" l="l" r="r" t="t"/>
              <a:pathLst>
                <a:path extrusionOk="0" h="1919"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3"/>
            <p:cNvSpPr/>
            <p:nvPr/>
          </p:nvSpPr>
          <p:spPr>
            <a:xfrm>
              <a:off x="5095100" y="2643150"/>
              <a:ext cx="48000" cy="48000"/>
            </a:xfrm>
            <a:custGeom>
              <a:rect b="b" l="l" r="r" t="t"/>
              <a:pathLst>
                <a:path extrusionOk="0" h="1920" w="1920">
                  <a:moveTo>
                    <a:pt x="960" y="1"/>
                  </a:moveTo>
                  <a:cubicBezTo>
                    <a:pt x="430" y="1"/>
                    <a:pt x="1" y="430"/>
                    <a:pt x="1" y="960"/>
                  </a:cubicBezTo>
                  <a:cubicBezTo>
                    <a:pt x="1" y="1490"/>
                    <a:pt x="430" y="1919"/>
                    <a:pt x="960" y="1919"/>
                  </a:cubicBezTo>
                  <a:cubicBezTo>
                    <a:pt x="1490" y="1919"/>
                    <a:pt x="1919" y="1490"/>
                    <a:pt x="1919" y="960"/>
                  </a:cubicBezTo>
                  <a:cubicBezTo>
                    <a:pt x="1919" y="430"/>
                    <a:pt x="1490"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3"/>
            <p:cNvSpPr/>
            <p:nvPr/>
          </p:nvSpPr>
          <p:spPr>
            <a:xfrm>
              <a:off x="5938875" y="2426175"/>
              <a:ext cx="48000" cy="47975"/>
            </a:xfrm>
            <a:custGeom>
              <a:rect b="b" l="l" r="r" t="t"/>
              <a:pathLst>
                <a:path extrusionOk="0" h="1919"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3"/>
            <p:cNvSpPr/>
            <p:nvPr/>
          </p:nvSpPr>
          <p:spPr>
            <a:xfrm>
              <a:off x="5721900" y="2643150"/>
              <a:ext cx="48025" cy="48000"/>
            </a:xfrm>
            <a:custGeom>
              <a:rect b="b" l="l" r="r" t="t"/>
              <a:pathLst>
                <a:path extrusionOk="0" h="1920" w="1921">
                  <a:moveTo>
                    <a:pt x="959" y="1"/>
                  </a:moveTo>
                  <a:cubicBezTo>
                    <a:pt x="430" y="1"/>
                    <a:pt x="0" y="430"/>
                    <a:pt x="0" y="960"/>
                  </a:cubicBezTo>
                  <a:cubicBezTo>
                    <a:pt x="0" y="1490"/>
                    <a:pt x="430" y="1919"/>
                    <a:pt x="959" y="1919"/>
                  </a:cubicBezTo>
                  <a:cubicBezTo>
                    <a:pt x="1491" y="1919"/>
                    <a:pt x="1921" y="1490"/>
                    <a:pt x="1921" y="960"/>
                  </a:cubicBezTo>
                  <a:cubicBezTo>
                    <a:pt x="1921" y="430"/>
                    <a:pt x="1491"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3"/>
            <p:cNvSpPr/>
            <p:nvPr/>
          </p:nvSpPr>
          <p:spPr>
            <a:xfrm>
              <a:off x="5093225" y="1582400"/>
              <a:ext cx="51750" cy="48000"/>
            </a:xfrm>
            <a:custGeom>
              <a:rect b="b" l="l" r="r" t="t"/>
              <a:pathLst>
                <a:path extrusionOk="0" h="1920" w="2070">
                  <a:moveTo>
                    <a:pt x="1035" y="0"/>
                  </a:moveTo>
                  <a:cubicBezTo>
                    <a:pt x="647" y="0"/>
                    <a:pt x="296" y="234"/>
                    <a:pt x="149" y="592"/>
                  </a:cubicBezTo>
                  <a:cubicBezTo>
                    <a:pt x="0" y="952"/>
                    <a:pt x="81" y="1365"/>
                    <a:pt x="356" y="1638"/>
                  </a:cubicBezTo>
                  <a:cubicBezTo>
                    <a:pt x="544" y="1826"/>
                    <a:pt x="789" y="1920"/>
                    <a:pt x="1035" y="1920"/>
                  </a:cubicBezTo>
                  <a:cubicBezTo>
                    <a:pt x="1280" y="1920"/>
                    <a:pt x="1526" y="1826"/>
                    <a:pt x="1714" y="1638"/>
                  </a:cubicBezTo>
                  <a:cubicBezTo>
                    <a:pt x="1987" y="1365"/>
                    <a:pt x="2070" y="952"/>
                    <a:pt x="1921" y="592"/>
                  </a:cubicBezTo>
                  <a:cubicBezTo>
                    <a:pt x="1772" y="234"/>
                    <a:pt x="1423" y="0"/>
                    <a:pt x="1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3"/>
            <p:cNvSpPr/>
            <p:nvPr/>
          </p:nvSpPr>
          <p:spPr>
            <a:xfrm>
              <a:off x="4878125" y="1799375"/>
              <a:ext cx="47975" cy="48000"/>
            </a:xfrm>
            <a:custGeom>
              <a:rect b="b" l="l" r="r" t="t"/>
              <a:pathLst>
                <a:path extrusionOk="0" h="1920" w="1919">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23"/>
          <p:cNvGrpSpPr/>
          <p:nvPr/>
        </p:nvGrpSpPr>
        <p:grpSpPr>
          <a:xfrm>
            <a:off x="-931168" y="3200161"/>
            <a:ext cx="2857730" cy="2857730"/>
            <a:chOff x="4811875" y="1516150"/>
            <a:chExt cx="1241250" cy="1241250"/>
          </a:xfrm>
        </p:grpSpPr>
        <p:sp>
          <p:nvSpPr>
            <p:cNvPr id="698" name="Google Shape;698;p23"/>
            <p:cNvSpPr/>
            <p:nvPr/>
          </p:nvSpPr>
          <p:spPr>
            <a:xfrm>
              <a:off x="4815550" y="1519975"/>
              <a:ext cx="1235625" cy="1235075"/>
            </a:xfrm>
            <a:custGeom>
              <a:rect b="b" l="l" r="r" t="t"/>
              <a:pathLst>
                <a:path extrusionOk="0" h="49403" w="49425">
                  <a:moveTo>
                    <a:pt x="24712" y="366"/>
                  </a:moveTo>
                  <a:cubicBezTo>
                    <a:pt x="24721" y="366"/>
                    <a:pt x="24730" y="366"/>
                    <a:pt x="24740" y="366"/>
                  </a:cubicBezTo>
                  <a:cubicBezTo>
                    <a:pt x="27036" y="375"/>
                    <a:pt x="29099" y="1762"/>
                    <a:pt x="29978" y="3885"/>
                  </a:cubicBezTo>
                  <a:lnTo>
                    <a:pt x="30049" y="4056"/>
                  </a:lnTo>
                  <a:lnTo>
                    <a:pt x="34043" y="2294"/>
                  </a:lnTo>
                  <a:lnTo>
                    <a:pt x="35585" y="6305"/>
                  </a:lnTo>
                  <a:lnTo>
                    <a:pt x="35756" y="6235"/>
                  </a:lnTo>
                  <a:cubicBezTo>
                    <a:pt x="36448" y="5956"/>
                    <a:pt x="37171" y="5820"/>
                    <a:pt x="37889" y="5820"/>
                  </a:cubicBezTo>
                  <a:cubicBezTo>
                    <a:pt x="39381" y="5820"/>
                    <a:pt x="40847" y="6406"/>
                    <a:pt x="41939" y="7507"/>
                  </a:cubicBezTo>
                  <a:cubicBezTo>
                    <a:pt x="43554" y="9138"/>
                    <a:pt x="44033" y="11580"/>
                    <a:pt x="43154" y="13701"/>
                  </a:cubicBezTo>
                  <a:lnTo>
                    <a:pt x="43083" y="13872"/>
                  </a:lnTo>
                  <a:lnTo>
                    <a:pt x="47154" y="15455"/>
                  </a:lnTo>
                  <a:lnTo>
                    <a:pt x="45408" y="19381"/>
                  </a:lnTo>
                  <a:lnTo>
                    <a:pt x="45578" y="19453"/>
                  </a:lnTo>
                  <a:cubicBezTo>
                    <a:pt x="47691" y="20350"/>
                    <a:pt x="49059" y="22429"/>
                    <a:pt x="49048" y="24725"/>
                  </a:cubicBezTo>
                  <a:cubicBezTo>
                    <a:pt x="49038" y="27020"/>
                    <a:pt x="47651" y="29084"/>
                    <a:pt x="45529" y="29962"/>
                  </a:cubicBezTo>
                  <a:lnTo>
                    <a:pt x="45358" y="30034"/>
                  </a:lnTo>
                  <a:lnTo>
                    <a:pt x="47116" y="34032"/>
                  </a:lnTo>
                  <a:lnTo>
                    <a:pt x="43107" y="35572"/>
                  </a:lnTo>
                  <a:lnTo>
                    <a:pt x="43175" y="35745"/>
                  </a:lnTo>
                  <a:cubicBezTo>
                    <a:pt x="44034" y="37873"/>
                    <a:pt x="43533" y="40310"/>
                    <a:pt x="41903" y="41925"/>
                  </a:cubicBezTo>
                  <a:cubicBezTo>
                    <a:pt x="40814" y="43004"/>
                    <a:pt x="39364" y="43576"/>
                    <a:pt x="37889" y="43576"/>
                  </a:cubicBezTo>
                  <a:cubicBezTo>
                    <a:pt x="37156" y="43576"/>
                    <a:pt x="36416" y="43435"/>
                    <a:pt x="35711" y="43143"/>
                  </a:cubicBezTo>
                  <a:lnTo>
                    <a:pt x="35538" y="43071"/>
                  </a:lnTo>
                  <a:lnTo>
                    <a:pt x="33953" y="47142"/>
                  </a:lnTo>
                  <a:lnTo>
                    <a:pt x="30029" y="45397"/>
                  </a:lnTo>
                  <a:lnTo>
                    <a:pt x="29955" y="45567"/>
                  </a:lnTo>
                  <a:cubicBezTo>
                    <a:pt x="29062" y="47671"/>
                    <a:pt x="26998" y="49036"/>
                    <a:pt x="24713" y="49036"/>
                  </a:cubicBezTo>
                  <a:cubicBezTo>
                    <a:pt x="24704" y="49036"/>
                    <a:pt x="24695" y="49036"/>
                    <a:pt x="24685" y="49036"/>
                  </a:cubicBezTo>
                  <a:cubicBezTo>
                    <a:pt x="22390" y="49027"/>
                    <a:pt x="20324" y="47640"/>
                    <a:pt x="19447" y="45519"/>
                  </a:cubicBezTo>
                  <a:lnTo>
                    <a:pt x="19376" y="45346"/>
                  </a:lnTo>
                  <a:lnTo>
                    <a:pt x="15380" y="47105"/>
                  </a:lnTo>
                  <a:lnTo>
                    <a:pt x="13840" y="43096"/>
                  </a:lnTo>
                  <a:lnTo>
                    <a:pt x="13669" y="43163"/>
                  </a:lnTo>
                  <a:cubicBezTo>
                    <a:pt x="12976" y="43443"/>
                    <a:pt x="12252" y="43579"/>
                    <a:pt x="11533" y="43579"/>
                  </a:cubicBezTo>
                  <a:cubicBezTo>
                    <a:pt x="10041" y="43579"/>
                    <a:pt x="8577" y="42993"/>
                    <a:pt x="7487" y="41891"/>
                  </a:cubicBezTo>
                  <a:cubicBezTo>
                    <a:pt x="5869" y="40261"/>
                    <a:pt x="5391" y="37820"/>
                    <a:pt x="6271" y="35700"/>
                  </a:cubicBezTo>
                  <a:lnTo>
                    <a:pt x="6341" y="35526"/>
                  </a:lnTo>
                  <a:lnTo>
                    <a:pt x="2269" y="33943"/>
                  </a:lnTo>
                  <a:lnTo>
                    <a:pt x="4017" y="30019"/>
                  </a:lnTo>
                  <a:lnTo>
                    <a:pt x="3845" y="29945"/>
                  </a:lnTo>
                  <a:cubicBezTo>
                    <a:pt x="1732" y="29048"/>
                    <a:pt x="366" y="26969"/>
                    <a:pt x="375" y="24676"/>
                  </a:cubicBezTo>
                  <a:cubicBezTo>
                    <a:pt x="387" y="22380"/>
                    <a:pt x="1774" y="20314"/>
                    <a:pt x="3894" y="19436"/>
                  </a:cubicBezTo>
                  <a:lnTo>
                    <a:pt x="4066" y="19366"/>
                  </a:lnTo>
                  <a:lnTo>
                    <a:pt x="2307" y="15369"/>
                  </a:lnTo>
                  <a:lnTo>
                    <a:pt x="6318" y="13827"/>
                  </a:lnTo>
                  <a:lnTo>
                    <a:pt x="6248" y="13655"/>
                  </a:lnTo>
                  <a:cubicBezTo>
                    <a:pt x="5389" y="11526"/>
                    <a:pt x="5892" y="9090"/>
                    <a:pt x="7522" y="7475"/>
                  </a:cubicBezTo>
                  <a:cubicBezTo>
                    <a:pt x="8611" y="6397"/>
                    <a:pt x="10061" y="5824"/>
                    <a:pt x="11536" y="5824"/>
                  </a:cubicBezTo>
                  <a:cubicBezTo>
                    <a:pt x="12269" y="5824"/>
                    <a:pt x="13009" y="5966"/>
                    <a:pt x="13714" y="6258"/>
                  </a:cubicBezTo>
                  <a:lnTo>
                    <a:pt x="13887" y="6329"/>
                  </a:lnTo>
                  <a:lnTo>
                    <a:pt x="15471" y="2260"/>
                  </a:lnTo>
                  <a:lnTo>
                    <a:pt x="19397" y="4005"/>
                  </a:lnTo>
                  <a:lnTo>
                    <a:pt x="19468" y="3836"/>
                  </a:lnTo>
                  <a:cubicBezTo>
                    <a:pt x="20362" y="1731"/>
                    <a:pt x="22427" y="366"/>
                    <a:pt x="24712" y="366"/>
                  </a:cubicBezTo>
                  <a:close/>
                  <a:moveTo>
                    <a:pt x="24709" y="0"/>
                  </a:moveTo>
                  <a:cubicBezTo>
                    <a:pt x="22346" y="0"/>
                    <a:pt x="20197" y="1375"/>
                    <a:pt x="19206" y="3523"/>
                  </a:cubicBezTo>
                  <a:lnTo>
                    <a:pt x="15267" y="1770"/>
                  </a:lnTo>
                  <a:lnTo>
                    <a:pt x="13680" y="5852"/>
                  </a:lnTo>
                  <a:cubicBezTo>
                    <a:pt x="12981" y="5588"/>
                    <a:pt x="12254" y="5459"/>
                    <a:pt x="11533" y="5459"/>
                  </a:cubicBezTo>
                  <a:cubicBezTo>
                    <a:pt x="9962" y="5459"/>
                    <a:pt x="8420" y="6069"/>
                    <a:pt x="7264" y="7215"/>
                  </a:cubicBezTo>
                  <a:cubicBezTo>
                    <a:pt x="5577" y="8887"/>
                    <a:pt x="5021" y="11390"/>
                    <a:pt x="5843" y="13620"/>
                  </a:cubicBezTo>
                  <a:lnTo>
                    <a:pt x="1819" y="15165"/>
                  </a:lnTo>
                  <a:lnTo>
                    <a:pt x="3583" y="19174"/>
                  </a:lnTo>
                  <a:cubicBezTo>
                    <a:pt x="1418" y="20150"/>
                    <a:pt x="21" y="22299"/>
                    <a:pt x="10" y="24676"/>
                  </a:cubicBezTo>
                  <a:cubicBezTo>
                    <a:pt x="0" y="27050"/>
                    <a:pt x="1376" y="29212"/>
                    <a:pt x="3532" y="30207"/>
                  </a:cubicBezTo>
                  <a:lnTo>
                    <a:pt x="1781" y="34147"/>
                  </a:lnTo>
                  <a:lnTo>
                    <a:pt x="5864" y="35734"/>
                  </a:lnTo>
                  <a:cubicBezTo>
                    <a:pt x="5021" y="37954"/>
                    <a:pt x="5555" y="40463"/>
                    <a:pt x="7226" y="42149"/>
                  </a:cubicBezTo>
                  <a:cubicBezTo>
                    <a:pt x="8386" y="43319"/>
                    <a:pt x="9944" y="43945"/>
                    <a:pt x="11534" y="43945"/>
                  </a:cubicBezTo>
                  <a:cubicBezTo>
                    <a:pt x="12237" y="43945"/>
                    <a:pt x="12946" y="43823"/>
                    <a:pt x="13629" y="43571"/>
                  </a:cubicBezTo>
                  <a:lnTo>
                    <a:pt x="15176" y="47595"/>
                  </a:lnTo>
                  <a:lnTo>
                    <a:pt x="19185" y="45830"/>
                  </a:lnTo>
                  <a:cubicBezTo>
                    <a:pt x="20159" y="48004"/>
                    <a:pt x="22320" y="49402"/>
                    <a:pt x="24702" y="49402"/>
                  </a:cubicBezTo>
                  <a:cubicBezTo>
                    <a:pt x="24705" y="49402"/>
                    <a:pt x="24708" y="49402"/>
                    <a:pt x="24712" y="49402"/>
                  </a:cubicBezTo>
                  <a:cubicBezTo>
                    <a:pt x="24713" y="49402"/>
                    <a:pt x="24715" y="49402"/>
                    <a:pt x="24716" y="49402"/>
                  </a:cubicBezTo>
                  <a:cubicBezTo>
                    <a:pt x="27080" y="49402"/>
                    <a:pt x="29228" y="48027"/>
                    <a:pt x="30217" y="45879"/>
                  </a:cubicBezTo>
                  <a:lnTo>
                    <a:pt x="34156" y="47632"/>
                  </a:lnTo>
                  <a:lnTo>
                    <a:pt x="35745" y="43550"/>
                  </a:lnTo>
                  <a:cubicBezTo>
                    <a:pt x="36443" y="43814"/>
                    <a:pt x="37169" y="43943"/>
                    <a:pt x="37890" y="43943"/>
                  </a:cubicBezTo>
                  <a:cubicBezTo>
                    <a:pt x="39460" y="43943"/>
                    <a:pt x="41002" y="43331"/>
                    <a:pt x="42159" y="42185"/>
                  </a:cubicBezTo>
                  <a:cubicBezTo>
                    <a:pt x="43846" y="40513"/>
                    <a:pt x="44402" y="38010"/>
                    <a:pt x="43582" y="35783"/>
                  </a:cubicBezTo>
                  <a:lnTo>
                    <a:pt x="47606" y="34237"/>
                  </a:lnTo>
                  <a:lnTo>
                    <a:pt x="45842" y="30228"/>
                  </a:lnTo>
                  <a:cubicBezTo>
                    <a:pt x="48006" y="29252"/>
                    <a:pt x="49402" y="27103"/>
                    <a:pt x="49414" y="24727"/>
                  </a:cubicBezTo>
                  <a:cubicBezTo>
                    <a:pt x="49425" y="22352"/>
                    <a:pt x="48047" y="20190"/>
                    <a:pt x="45891" y="19195"/>
                  </a:cubicBezTo>
                  <a:lnTo>
                    <a:pt x="47644" y="15256"/>
                  </a:lnTo>
                  <a:lnTo>
                    <a:pt x="43561" y="13669"/>
                  </a:lnTo>
                  <a:cubicBezTo>
                    <a:pt x="44402" y="11448"/>
                    <a:pt x="43869" y="8940"/>
                    <a:pt x="42197" y="7255"/>
                  </a:cubicBezTo>
                  <a:cubicBezTo>
                    <a:pt x="41037" y="6084"/>
                    <a:pt x="39478" y="5458"/>
                    <a:pt x="37888" y="5458"/>
                  </a:cubicBezTo>
                  <a:cubicBezTo>
                    <a:pt x="37185" y="5458"/>
                    <a:pt x="36477" y="5581"/>
                    <a:pt x="35794" y="5832"/>
                  </a:cubicBezTo>
                  <a:lnTo>
                    <a:pt x="34249" y="1808"/>
                  </a:lnTo>
                  <a:lnTo>
                    <a:pt x="30240" y="3572"/>
                  </a:lnTo>
                  <a:cubicBezTo>
                    <a:pt x="29263" y="1406"/>
                    <a:pt x="27113" y="10"/>
                    <a:pt x="24738" y="0"/>
                  </a:cubicBezTo>
                  <a:cubicBezTo>
                    <a:pt x="24728" y="0"/>
                    <a:pt x="24719" y="0"/>
                    <a:pt x="24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3"/>
            <p:cNvSpPr/>
            <p:nvPr/>
          </p:nvSpPr>
          <p:spPr>
            <a:xfrm>
              <a:off x="4968025" y="1672150"/>
              <a:ext cx="930625" cy="930650"/>
            </a:xfrm>
            <a:custGeom>
              <a:rect b="b" l="l" r="r" t="t"/>
              <a:pathLst>
                <a:path extrusionOk="0" h="37226" w="37225">
                  <a:moveTo>
                    <a:pt x="18613" y="1051"/>
                  </a:moveTo>
                  <a:cubicBezTo>
                    <a:pt x="28314" y="1051"/>
                    <a:pt x="36177" y="8914"/>
                    <a:pt x="36177" y="18613"/>
                  </a:cubicBezTo>
                  <a:cubicBezTo>
                    <a:pt x="36177" y="28312"/>
                    <a:pt x="28314" y="36176"/>
                    <a:pt x="18613" y="36176"/>
                  </a:cubicBezTo>
                  <a:cubicBezTo>
                    <a:pt x="8914" y="36176"/>
                    <a:pt x="1050" y="28314"/>
                    <a:pt x="1050" y="18613"/>
                  </a:cubicBezTo>
                  <a:cubicBezTo>
                    <a:pt x="1050" y="8914"/>
                    <a:pt x="8914" y="1051"/>
                    <a:pt x="18613" y="1051"/>
                  </a:cubicBezTo>
                  <a:close/>
                  <a:moveTo>
                    <a:pt x="18613" y="1"/>
                  </a:moveTo>
                  <a:cubicBezTo>
                    <a:pt x="8350" y="1"/>
                    <a:pt x="0" y="8351"/>
                    <a:pt x="0" y="18613"/>
                  </a:cubicBezTo>
                  <a:cubicBezTo>
                    <a:pt x="0" y="28876"/>
                    <a:pt x="8350" y="37225"/>
                    <a:pt x="18613" y="37225"/>
                  </a:cubicBezTo>
                  <a:cubicBezTo>
                    <a:pt x="28875" y="37225"/>
                    <a:pt x="37225" y="28876"/>
                    <a:pt x="37225" y="18613"/>
                  </a:cubicBezTo>
                  <a:cubicBezTo>
                    <a:pt x="37225" y="8351"/>
                    <a:pt x="28875" y="1"/>
                    <a:pt x="18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3"/>
            <p:cNvSpPr/>
            <p:nvPr/>
          </p:nvSpPr>
          <p:spPr>
            <a:xfrm>
              <a:off x="4863275" y="1567450"/>
              <a:ext cx="1140075" cy="1140100"/>
            </a:xfrm>
            <a:custGeom>
              <a:rect b="b" l="l" r="r" t="t"/>
              <a:pathLst>
                <a:path extrusionOk="0" h="45604" w="45603">
                  <a:moveTo>
                    <a:pt x="22803" y="3825"/>
                  </a:moveTo>
                  <a:cubicBezTo>
                    <a:pt x="33267" y="3825"/>
                    <a:pt x="41780" y="12337"/>
                    <a:pt x="41780" y="22801"/>
                  </a:cubicBezTo>
                  <a:cubicBezTo>
                    <a:pt x="41780" y="33265"/>
                    <a:pt x="33267" y="41779"/>
                    <a:pt x="22803" y="41779"/>
                  </a:cubicBezTo>
                  <a:cubicBezTo>
                    <a:pt x="12338" y="41779"/>
                    <a:pt x="3825" y="33265"/>
                    <a:pt x="3825" y="22801"/>
                  </a:cubicBezTo>
                  <a:cubicBezTo>
                    <a:pt x="3825" y="12337"/>
                    <a:pt x="12338" y="3825"/>
                    <a:pt x="22803" y="3825"/>
                  </a:cubicBezTo>
                  <a:close/>
                  <a:moveTo>
                    <a:pt x="22803" y="1"/>
                  </a:moveTo>
                  <a:cubicBezTo>
                    <a:pt x="20541" y="1"/>
                    <a:pt x="18601" y="1373"/>
                    <a:pt x="17768" y="3330"/>
                  </a:cubicBezTo>
                  <a:lnTo>
                    <a:pt x="14114" y="1705"/>
                  </a:lnTo>
                  <a:lnTo>
                    <a:pt x="12640" y="5493"/>
                  </a:lnTo>
                  <a:cubicBezTo>
                    <a:pt x="11971" y="5216"/>
                    <a:pt x="11258" y="5078"/>
                    <a:pt x="10545" y="5078"/>
                  </a:cubicBezTo>
                  <a:cubicBezTo>
                    <a:pt x="9146" y="5078"/>
                    <a:pt x="7747" y="5611"/>
                    <a:pt x="6678" y="6679"/>
                  </a:cubicBezTo>
                  <a:cubicBezTo>
                    <a:pt x="5080" y="8277"/>
                    <a:pt x="4679" y="10620"/>
                    <a:pt x="5474" y="12591"/>
                  </a:cubicBezTo>
                  <a:lnTo>
                    <a:pt x="1740" y="14028"/>
                  </a:lnTo>
                  <a:lnTo>
                    <a:pt x="3378" y="17750"/>
                  </a:lnTo>
                  <a:cubicBezTo>
                    <a:pt x="1395" y="18572"/>
                    <a:pt x="0" y="20522"/>
                    <a:pt x="0" y="22801"/>
                  </a:cubicBezTo>
                  <a:cubicBezTo>
                    <a:pt x="0" y="25063"/>
                    <a:pt x="1373" y="27002"/>
                    <a:pt x="3331" y="27835"/>
                  </a:cubicBezTo>
                  <a:lnTo>
                    <a:pt x="1704" y="31490"/>
                  </a:lnTo>
                  <a:lnTo>
                    <a:pt x="5495" y="32964"/>
                  </a:lnTo>
                  <a:cubicBezTo>
                    <a:pt x="4675" y="34947"/>
                    <a:pt x="5069" y="37312"/>
                    <a:pt x="6678" y="38925"/>
                  </a:cubicBezTo>
                  <a:cubicBezTo>
                    <a:pt x="7747" y="39993"/>
                    <a:pt x="9146" y="40526"/>
                    <a:pt x="10545" y="40526"/>
                  </a:cubicBezTo>
                  <a:cubicBezTo>
                    <a:pt x="11242" y="40526"/>
                    <a:pt x="11938" y="40394"/>
                    <a:pt x="12593" y="40130"/>
                  </a:cubicBezTo>
                  <a:lnTo>
                    <a:pt x="14027" y="43864"/>
                  </a:lnTo>
                  <a:lnTo>
                    <a:pt x="17749" y="42226"/>
                  </a:lnTo>
                  <a:cubicBezTo>
                    <a:pt x="18571" y="44208"/>
                    <a:pt x="20524" y="45603"/>
                    <a:pt x="22803" y="45603"/>
                  </a:cubicBezTo>
                  <a:cubicBezTo>
                    <a:pt x="25064" y="45603"/>
                    <a:pt x="27004" y="44231"/>
                    <a:pt x="27835" y="42273"/>
                  </a:cubicBezTo>
                  <a:lnTo>
                    <a:pt x="31491" y="43899"/>
                  </a:lnTo>
                  <a:lnTo>
                    <a:pt x="32963" y="40109"/>
                  </a:lnTo>
                  <a:cubicBezTo>
                    <a:pt x="33633" y="40386"/>
                    <a:pt x="34347" y="40525"/>
                    <a:pt x="35061" y="40525"/>
                  </a:cubicBezTo>
                  <a:cubicBezTo>
                    <a:pt x="36460" y="40525"/>
                    <a:pt x="37858" y="39992"/>
                    <a:pt x="38925" y="38925"/>
                  </a:cubicBezTo>
                  <a:cubicBezTo>
                    <a:pt x="40523" y="37325"/>
                    <a:pt x="40925" y="34982"/>
                    <a:pt x="40129" y="33011"/>
                  </a:cubicBezTo>
                  <a:lnTo>
                    <a:pt x="43863" y="31577"/>
                  </a:lnTo>
                  <a:lnTo>
                    <a:pt x="42227" y="27854"/>
                  </a:lnTo>
                  <a:cubicBezTo>
                    <a:pt x="44208" y="27032"/>
                    <a:pt x="45603" y="25082"/>
                    <a:pt x="45603" y="22801"/>
                  </a:cubicBezTo>
                  <a:cubicBezTo>
                    <a:pt x="45603" y="20539"/>
                    <a:pt x="44231" y="18600"/>
                    <a:pt x="42274" y="17769"/>
                  </a:cubicBezTo>
                  <a:lnTo>
                    <a:pt x="43899" y="14112"/>
                  </a:lnTo>
                  <a:lnTo>
                    <a:pt x="40111" y="12638"/>
                  </a:lnTo>
                  <a:cubicBezTo>
                    <a:pt x="40930" y="10656"/>
                    <a:pt x="40537" y="8290"/>
                    <a:pt x="38925" y="6679"/>
                  </a:cubicBezTo>
                  <a:cubicBezTo>
                    <a:pt x="37858" y="5611"/>
                    <a:pt x="36460" y="5078"/>
                    <a:pt x="35061" y="5078"/>
                  </a:cubicBezTo>
                  <a:cubicBezTo>
                    <a:pt x="34364" y="5078"/>
                    <a:pt x="33667" y="5210"/>
                    <a:pt x="33011" y="5474"/>
                  </a:cubicBezTo>
                  <a:lnTo>
                    <a:pt x="31576" y="1739"/>
                  </a:lnTo>
                  <a:lnTo>
                    <a:pt x="27854" y="3377"/>
                  </a:lnTo>
                  <a:cubicBezTo>
                    <a:pt x="27032" y="1396"/>
                    <a:pt x="25081" y="1"/>
                    <a:pt x="22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3"/>
            <p:cNvSpPr/>
            <p:nvPr/>
          </p:nvSpPr>
          <p:spPr>
            <a:xfrm>
              <a:off x="5082625" y="1786750"/>
              <a:ext cx="701475" cy="701450"/>
            </a:xfrm>
            <a:custGeom>
              <a:rect b="b" l="l" r="r" t="t"/>
              <a:pathLst>
                <a:path extrusionOk="0" h="28058" w="28059">
                  <a:moveTo>
                    <a:pt x="14029" y="1005"/>
                  </a:moveTo>
                  <a:cubicBezTo>
                    <a:pt x="21212" y="1005"/>
                    <a:pt x="27054" y="6848"/>
                    <a:pt x="27054" y="14029"/>
                  </a:cubicBezTo>
                  <a:cubicBezTo>
                    <a:pt x="27054" y="21212"/>
                    <a:pt x="21212" y="27055"/>
                    <a:pt x="14029" y="27055"/>
                  </a:cubicBezTo>
                  <a:cubicBezTo>
                    <a:pt x="6848" y="27055"/>
                    <a:pt x="1005" y="21212"/>
                    <a:pt x="1005" y="14029"/>
                  </a:cubicBezTo>
                  <a:cubicBezTo>
                    <a:pt x="1005" y="6848"/>
                    <a:pt x="6848" y="1005"/>
                    <a:pt x="14029" y="1005"/>
                  </a:cubicBezTo>
                  <a:close/>
                  <a:moveTo>
                    <a:pt x="14029" y="1"/>
                  </a:moveTo>
                  <a:cubicBezTo>
                    <a:pt x="6280" y="1"/>
                    <a:pt x="0" y="6281"/>
                    <a:pt x="0" y="14029"/>
                  </a:cubicBezTo>
                  <a:cubicBezTo>
                    <a:pt x="0" y="21777"/>
                    <a:pt x="6280" y="28058"/>
                    <a:pt x="14029" y="28058"/>
                  </a:cubicBezTo>
                  <a:cubicBezTo>
                    <a:pt x="21777" y="28058"/>
                    <a:pt x="28059" y="21777"/>
                    <a:pt x="28059" y="14029"/>
                  </a:cubicBezTo>
                  <a:cubicBezTo>
                    <a:pt x="28059" y="6281"/>
                    <a:pt x="21777" y="1"/>
                    <a:pt x="140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3"/>
            <p:cNvSpPr/>
            <p:nvPr/>
          </p:nvSpPr>
          <p:spPr>
            <a:xfrm>
              <a:off x="5028325" y="1731725"/>
              <a:ext cx="811675" cy="811800"/>
            </a:xfrm>
            <a:custGeom>
              <a:rect b="b" l="l" r="r" t="t"/>
              <a:pathLst>
                <a:path extrusionOk="0" h="32472" w="32467">
                  <a:moveTo>
                    <a:pt x="15171" y="1"/>
                  </a:moveTo>
                  <a:cubicBezTo>
                    <a:pt x="15157" y="1"/>
                    <a:pt x="15144" y="1"/>
                    <a:pt x="15130" y="2"/>
                  </a:cubicBezTo>
                  <a:cubicBezTo>
                    <a:pt x="14827" y="19"/>
                    <a:pt x="14597" y="281"/>
                    <a:pt x="14619" y="583"/>
                  </a:cubicBezTo>
                  <a:lnTo>
                    <a:pt x="14617" y="583"/>
                  </a:lnTo>
                  <a:cubicBezTo>
                    <a:pt x="14636" y="871"/>
                    <a:pt x="14877" y="1095"/>
                    <a:pt x="15166" y="1095"/>
                  </a:cubicBezTo>
                  <a:lnTo>
                    <a:pt x="15200" y="1095"/>
                  </a:lnTo>
                  <a:cubicBezTo>
                    <a:pt x="15501" y="1075"/>
                    <a:pt x="15729" y="815"/>
                    <a:pt x="15711" y="513"/>
                  </a:cubicBezTo>
                  <a:cubicBezTo>
                    <a:pt x="15694" y="225"/>
                    <a:pt x="15455" y="1"/>
                    <a:pt x="15171" y="1"/>
                  </a:cubicBezTo>
                  <a:close/>
                  <a:moveTo>
                    <a:pt x="18800" y="181"/>
                  </a:moveTo>
                  <a:cubicBezTo>
                    <a:pt x="18538" y="181"/>
                    <a:pt x="18308" y="371"/>
                    <a:pt x="18264" y="637"/>
                  </a:cubicBezTo>
                  <a:cubicBezTo>
                    <a:pt x="18212" y="937"/>
                    <a:pt x="18413" y="1220"/>
                    <a:pt x="18713" y="1271"/>
                  </a:cubicBezTo>
                  <a:lnTo>
                    <a:pt x="18713" y="1269"/>
                  </a:lnTo>
                  <a:cubicBezTo>
                    <a:pt x="18743" y="1274"/>
                    <a:pt x="18773" y="1276"/>
                    <a:pt x="18803" y="1278"/>
                  </a:cubicBezTo>
                  <a:cubicBezTo>
                    <a:pt x="19071" y="1276"/>
                    <a:pt x="19301" y="1082"/>
                    <a:pt x="19344" y="816"/>
                  </a:cubicBezTo>
                  <a:cubicBezTo>
                    <a:pt x="19393" y="519"/>
                    <a:pt x="19190" y="238"/>
                    <a:pt x="18892" y="189"/>
                  </a:cubicBezTo>
                  <a:cubicBezTo>
                    <a:pt x="18861" y="184"/>
                    <a:pt x="18830" y="181"/>
                    <a:pt x="18800" y="181"/>
                  </a:cubicBezTo>
                  <a:close/>
                  <a:moveTo>
                    <a:pt x="11581" y="656"/>
                  </a:moveTo>
                  <a:cubicBezTo>
                    <a:pt x="11527" y="656"/>
                    <a:pt x="11472" y="664"/>
                    <a:pt x="11417" y="681"/>
                  </a:cubicBezTo>
                  <a:lnTo>
                    <a:pt x="11421" y="681"/>
                  </a:lnTo>
                  <a:cubicBezTo>
                    <a:pt x="11131" y="767"/>
                    <a:pt x="10967" y="1075"/>
                    <a:pt x="11057" y="1365"/>
                  </a:cubicBezTo>
                  <a:cubicBezTo>
                    <a:pt x="11127" y="1595"/>
                    <a:pt x="11338" y="1751"/>
                    <a:pt x="11579" y="1751"/>
                  </a:cubicBezTo>
                  <a:cubicBezTo>
                    <a:pt x="11584" y="1751"/>
                    <a:pt x="11588" y="1752"/>
                    <a:pt x="11593" y="1752"/>
                  </a:cubicBezTo>
                  <a:cubicBezTo>
                    <a:pt x="11643" y="1752"/>
                    <a:pt x="11693" y="1742"/>
                    <a:pt x="11739" y="1727"/>
                  </a:cubicBezTo>
                  <a:lnTo>
                    <a:pt x="11743" y="1727"/>
                  </a:lnTo>
                  <a:cubicBezTo>
                    <a:pt x="12031" y="1638"/>
                    <a:pt x="12194" y="1331"/>
                    <a:pt x="12105" y="1043"/>
                  </a:cubicBezTo>
                  <a:cubicBezTo>
                    <a:pt x="12033" y="807"/>
                    <a:pt x="11816" y="656"/>
                    <a:pt x="11581" y="656"/>
                  </a:cubicBezTo>
                  <a:close/>
                  <a:moveTo>
                    <a:pt x="22303" y="1194"/>
                  </a:moveTo>
                  <a:cubicBezTo>
                    <a:pt x="22091" y="1194"/>
                    <a:pt x="21888" y="1319"/>
                    <a:pt x="21798" y="1529"/>
                  </a:cubicBezTo>
                  <a:cubicBezTo>
                    <a:pt x="21682" y="1808"/>
                    <a:pt x="21812" y="2130"/>
                    <a:pt x="22091" y="2249"/>
                  </a:cubicBezTo>
                  <a:lnTo>
                    <a:pt x="22092" y="2249"/>
                  </a:lnTo>
                  <a:cubicBezTo>
                    <a:pt x="22158" y="2277"/>
                    <a:pt x="22230" y="2292"/>
                    <a:pt x="22304" y="2292"/>
                  </a:cubicBezTo>
                  <a:cubicBezTo>
                    <a:pt x="22524" y="2292"/>
                    <a:pt x="22722" y="2158"/>
                    <a:pt x="22807" y="1957"/>
                  </a:cubicBezTo>
                  <a:cubicBezTo>
                    <a:pt x="22927" y="1676"/>
                    <a:pt x="22795" y="1352"/>
                    <a:pt x="22515" y="1237"/>
                  </a:cubicBezTo>
                  <a:cubicBezTo>
                    <a:pt x="22446" y="1208"/>
                    <a:pt x="22374" y="1194"/>
                    <a:pt x="22303" y="1194"/>
                  </a:cubicBezTo>
                  <a:close/>
                  <a:moveTo>
                    <a:pt x="8246" y="2125"/>
                  </a:moveTo>
                  <a:cubicBezTo>
                    <a:pt x="8152" y="2125"/>
                    <a:pt x="8057" y="2149"/>
                    <a:pt x="7970" y="2200"/>
                  </a:cubicBezTo>
                  <a:cubicBezTo>
                    <a:pt x="7708" y="2353"/>
                    <a:pt x="7619" y="2688"/>
                    <a:pt x="7772" y="2950"/>
                  </a:cubicBezTo>
                  <a:cubicBezTo>
                    <a:pt x="7871" y="3116"/>
                    <a:pt x="8049" y="3220"/>
                    <a:pt x="8242" y="3220"/>
                  </a:cubicBezTo>
                  <a:cubicBezTo>
                    <a:pt x="8243" y="3220"/>
                    <a:pt x="8245" y="3220"/>
                    <a:pt x="8247" y="3220"/>
                  </a:cubicBezTo>
                  <a:cubicBezTo>
                    <a:pt x="8345" y="3220"/>
                    <a:pt x="8441" y="3193"/>
                    <a:pt x="8526" y="3142"/>
                  </a:cubicBezTo>
                  <a:cubicBezTo>
                    <a:pt x="8784" y="2990"/>
                    <a:pt x="8871" y="2654"/>
                    <a:pt x="8718" y="2394"/>
                  </a:cubicBezTo>
                  <a:cubicBezTo>
                    <a:pt x="8616" y="2221"/>
                    <a:pt x="8434" y="2125"/>
                    <a:pt x="8246" y="2125"/>
                  </a:cubicBezTo>
                  <a:close/>
                  <a:moveTo>
                    <a:pt x="25476" y="2992"/>
                  </a:moveTo>
                  <a:cubicBezTo>
                    <a:pt x="25306" y="2992"/>
                    <a:pt x="25139" y="3069"/>
                    <a:pt x="25031" y="3216"/>
                  </a:cubicBezTo>
                  <a:cubicBezTo>
                    <a:pt x="24854" y="3461"/>
                    <a:pt x="24906" y="3804"/>
                    <a:pt x="25148" y="3983"/>
                  </a:cubicBezTo>
                  <a:lnTo>
                    <a:pt x="25150" y="3983"/>
                  </a:lnTo>
                  <a:cubicBezTo>
                    <a:pt x="25244" y="4051"/>
                    <a:pt x="25357" y="4088"/>
                    <a:pt x="25474" y="4088"/>
                  </a:cubicBezTo>
                  <a:cubicBezTo>
                    <a:pt x="25649" y="4088"/>
                    <a:pt x="25813" y="4004"/>
                    <a:pt x="25915" y="3862"/>
                  </a:cubicBezTo>
                  <a:cubicBezTo>
                    <a:pt x="26094" y="3617"/>
                    <a:pt x="26041" y="3276"/>
                    <a:pt x="25798" y="3095"/>
                  </a:cubicBezTo>
                  <a:cubicBezTo>
                    <a:pt x="25701" y="3025"/>
                    <a:pt x="25588" y="2992"/>
                    <a:pt x="25476" y="2992"/>
                  </a:cubicBezTo>
                  <a:close/>
                  <a:moveTo>
                    <a:pt x="5338" y="4321"/>
                  </a:moveTo>
                  <a:cubicBezTo>
                    <a:pt x="5202" y="4321"/>
                    <a:pt x="5066" y="4372"/>
                    <a:pt x="4960" y="4473"/>
                  </a:cubicBezTo>
                  <a:cubicBezTo>
                    <a:pt x="4739" y="4682"/>
                    <a:pt x="4734" y="5031"/>
                    <a:pt x="4945" y="5248"/>
                  </a:cubicBezTo>
                  <a:lnTo>
                    <a:pt x="4947" y="5248"/>
                  </a:lnTo>
                  <a:cubicBezTo>
                    <a:pt x="5048" y="5357"/>
                    <a:pt x="5190" y="5419"/>
                    <a:pt x="5340" y="5419"/>
                  </a:cubicBezTo>
                  <a:cubicBezTo>
                    <a:pt x="5482" y="5419"/>
                    <a:pt x="5618" y="5364"/>
                    <a:pt x="5719" y="5266"/>
                  </a:cubicBezTo>
                  <a:cubicBezTo>
                    <a:pt x="5940" y="5057"/>
                    <a:pt x="5945" y="4709"/>
                    <a:pt x="5734" y="4492"/>
                  </a:cubicBezTo>
                  <a:cubicBezTo>
                    <a:pt x="5627" y="4378"/>
                    <a:pt x="5482" y="4321"/>
                    <a:pt x="5338" y="4321"/>
                  </a:cubicBezTo>
                  <a:close/>
                  <a:moveTo>
                    <a:pt x="28148" y="5469"/>
                  </a:moveTo>
                  <a:cubicBezTo>
                    <a:pt x="28021" y="5469"/>
                    <a:pt x="27894" y="5513"/>
                    <a:pt x="27790" y="5602"/>
                  </a:cubicBezTo>
                  <a:cubicBezTo>
                    <a:pt x="27560" y="5798"/>
                    <a:pt x="27534" y="6143"/>
                    <a:pt x="27732" y="6373"/>
                  </a:cubicBezTo>
                  <a:cubicBezTo>
                    <a:pt x="27834" y="6494"/>
                    <a:pt x="27984" y="6565"/>
                    <a:pt x="28142" y="6565"/>
                  </a:cubicBezTo>
                  <a:cubicBezTo>
                    <a:pt x="28144" y="6565"/>
                    <a:pt x="28146" y="6565"/>
                    <a:pt x="28148" y="6565"/>
                  </a:cubicBezTo>
                  <a:cubicBezTo>
                    <a:pt x="28278" y="6565"/>
                    <a:pt x="28403" y="6518"/>
                    <a:pt x="28503" y="6435"/>
                  </a:cubicBezTo>
                  <a:cubicBezTo>
                    <a:pt x="28731" y="6237"/>
                    <a:pt x="28759" y="5892"/>
                    <a:pt x="28565" y="5660"/>
                  </a:cubicBezTo>
                  <a:cubicBezTo>
                    <a:pt x="28456" y="5534"/>
                    <a:pt x="28302" y="5469"/>
                    <a:pt x="28148" y="5469"/>
                  </a:cubicBezTo>
                  <a:close/>
                  <a:moveTo>
                    <a:pt x="3014" y="7127"/>
                  </a:moveTo>
                  <a:cubicBezTo>
                    <a:pt x="2835" y="7127"/>
                    <a:pt x="2659" y="7215"/>
                    <a:pt x="2553" y="7377"/>
                  </a:cubicBezTo>
                  <a:lnTo>
                    <a:pt x="2557" y="7377"/>
                  </a:lnTo>
                  <a:cubicBezTo>
                    <a:pt x="2389" y="7628"/>
                    <a:pt x="2461" y="7967"/>
                    <a:pt x="2713" y="8133"/>
                  </a:cubicBezTo>
                  <a:cubicBezTo>
                    <a:pt x="2799" y="8190"/>
                    <a:pt x="2901" y="8220"/>
                    <a:pt x="3003" y="8220"/>
                  </a:cubicBezTo>
                  <a:cubicBezTo>
                    <a:pt x="3007" y="8220"/>
                    <a:pt x="3010" y="8220"/>
                    <a:pt x="3013" y="8220"/>
                  </a:cubicBezTo>
                  <a:cubicBezTo>
                    <a:pt x="3197" y="8220"/>
                    <a:pt x="3371" y="8127"/>
                    <a:pt x="3473" y="7973"/>
                  </a:cubicBezTo>
                  <a:cubicBezTo>
                    <a:pt x="3639" y="7718"/>
                    <a:pt x="3567" y="7379"/>
                    <a:pt x="3312" y="7215"/>
                  </a:cubicBezTo>
                  <a:cubicBezTo>
                    <a:pt x="3220" y="7156"/>
                    <a:pt x="3117" y="7127"/>
                    <a:pt x="3014" y="7127"/>
                  </a:cubicBezTo>
                  <a:close/>
                  <a:moveTo>
                    <a:pt x="30181" y="8492"/>
                  </a:moveTo>
                  <a:cubicBezTo>
                    <a:pt x="30096" y="8492"/>
                    <a:pt x="30011" y="8512"/>
                    <a:pt x="29931" y="8553"/>
                  </a:cubicBezTo>
                  <a:cubicBezTo>
                    <a:pt x="29660" y="8691"/>
                    <a:pt x="29554" y="9021"/>
                    <a:pt x="29694" y="9290"/>
                  </a:cubicBezTo>
                  <a:cubicBezTo>
                    <a:pt x="29785" y="9472"/>
                    <a:pt x="29972" y="9586"/>
                    <a:pt x="30175" y="9586"/>
                  </a:cubicBezTo>
                  <a:cubicBezTo>
                    <a:pt x="30177" y="9586"/>
                    <a:pt x="30178" y="9586"/>
                    <a:pt x="30180" y="9586"/>
                  </a:cubicBezTo>
                  <a:cubicBezTo>
                    <a:pt x="30183" y="9586"/>
                    <a:pt x="30187" y="9586"/>
                    <a:pt x="30190" y="9586"/>
                  </a:cubicBezTo>
                  <a:cubicBezTo>
                    <a:pt x="30273" y="9586"/>
                    <a:pt x="30356" y="9564"/>
                    <a:pt x="30431" y="9524"/>
                  </a:cubicBezTo>
                  <a:cubicBezTo>
                    <a:pt x="30702" y="9387"/>
                    <a:pt x="30808" y="9057"/>
                    <a:pt x="30668" y="8787"/>
                  </a:cubicBezTo>
                  <a:lnTo>
                    <a:pt x="30664" y="8787"/>
                  </a:lnTo>
                  <a:cubicBezTo>
                    <a:pt x="30568" y="8600"/>
                    <a:pt x="30377" y="8492"/>
                    <a:pt x="30181" y="8492"/>
                  </a:cubicBezTo>
                  <a:close/>
                  <a:moveTo>
                    <a:pt x="1397" y="10391"/>
                  </a:moveTo>
                  <a:cubicBezTo>
                    <a:pt x="1171" y="10391"/>
                    <a:pt x="959" y="10531"/>
                    <a:pt x="879" y="10755"/>
                  </a:cubicBezTo>
                  <a:cubicBezTo>
                    <a:pt x="779" y="11041"/>
                    <a:pt x="928" y="11354"/>
                    <a:pt x="1213" y="11458"/>
                  </a:cubicBezTo>
                  <a:cubicBezTo>
                    <a:pt x="1267" y="11475"/>
                    <a:pt x="1324" y="11486"/>
                    <a:pt x="1382" y="11486"/>
                  </a:cubicBezTo>
                  <a:cubicBezTo>
                    <a:pt x="1387" y="11486"/>
                    <a:pt x="1391" y="11486"/>
                    <a:pt x="1396" y="11486"/>
                  </a:cubicBezTo>
                  <a:cubicBezTo>
                    <a:pt x="1627" y="11486"/>
                    <a:pt x="1835" y="11343"/>
                    <a:pt x="1914" y="11124"/>
                  </a:cubicBezTo>
                  <a:cubicBezTo>
                    <a:pt x="2016" y="10840"/>
                    <a:pt x="1867" y="10525"/>
                    <a:pt x="1582" y="10423"/>
                  </a:cubicBezTo>
                  <a:cubicBezTo>
                    <a:pt x="1521" y="10401"/>
                    <a:pt x="1459" y="10391"/>
                    <a:pt x="1397" y="10391"/>
                  </a:cubicBezTo>
                  <a:close/>
                  <a:moveTo>
                    <a:pt x="31454" y="11901"/>
                  </a:moveTo>
                  <a:cubicBezTo>
                    <a:pt x="31413" y="11901"/>
                    <a:pt x="31370" y="11906"/>
                    <a:pt x="31328" y="11916"/>
                  </a:cubicBezTo>
                  <a:cubicBezTo>
                    <a:pt x="31034" y="11989"/>
                    <a:pt x="30855" y="12287"/>
                    <a:pt x="30928" y="12581"/>
                  </a:cubicBezTo>
                  <a:cubicBezTo>
                    <a:pt x="30990" y="12826"/>
                    <a:pt x="31209" y="12996"/>
                    <a:pt x="31460" y="12996"/>
                  </a:cubicBezTo>
                  <a:cubicBezTo>
                    <a:pt x="31466" y="12996"/>
                    <a:pt x="31471" y="12996"/>
                    <a:pt x="31477" y="12996"/>
                  </a:cubicBezTo>
                  <a:cubicBezTo>
                    <a:pt x="31516" y="12996"/>
                    <a:pt x="31554" y="12991"/>
                    <a:pt x="31592" y="12983"/>
                  </a:cubicBezTo>
                  <a:cubicBezTo>
                    <a:pt x="31884" y="12907"/>
                    <a:pt x="32063" y="12611"/>
                    <a:pt x="31989" y="12317"/>
                  </a:cubicBezTo>
                  <a:cubicBezTo>
                    <a:pt x="31926" y="12067"/>
                    <a:pt x="31702" y="11901"/>
                    <a:pt x="31454" y="11901"/>
                  </a:cubicBezTo>
                  <a:close/>
                  <a:moveTo>
                    <a:pt x="575" y="13944"/>
                  </a:moveTo>
                  <a:cubicBezTo>
                    <a:pt x="300" y="13944"/>
                    <a:pt x="65" y="14151"/>
                    <a:pt x="37" y="14430"/>
                  </a:cubicBezTo>
                  <a:cubicBezTo>
                    <a:pt x="1" y="14732"/>
                    <a:pt x="218" y="15003"/>
                    <a:pt x="519" y="15037"/>
                  </a:cubicBezTo>
                  <a:cubicBezTo>
                    <a:pt x="533" y="15038"/>
                    <a:pt x="546" y="15040"/>
                    <a:pt x="560" y="15040"/>
                  </a:cubicBezTo>
                  <a:cubicBezTo>
                    <a:pt x="566" y="15040"/>
                    <a:pt x="572" y="15040"/>
                    <a:pt x="578" y="15039"/>
                  </a:cubicBezTo>
                  <a:cubicBezTo>
                    <a:pt x="857" y="15039"/>
                    <a:pt x="1092" y="14828"/>
                    <a:pt x="1124" y="14551"/>
                  </a:cubicBezTo>
                  <a:cubicBezTo>
                    <a:pt x="1156" y="14249"/>
                    <a:pt x="940" y="13980"/>
                    <a:pt x="640" y="13948"/>
                  </a:cubicBezTo>
                  <a:cubicBezTo>
                    <a:pt x="618" y="13945"/>
                    <a:pt x="596" y="13944"/>
                    <a:pt x="575" y="13944"/>
                  </a:cubicBezTo>
                  <a:close/>
                  <a:moveTo>
                    <a:pt x="31914" y="15514"/>
                  </a:moveTo>
                  <a:cubicBezTo>
                    <a:pt x="31913" y="15514"/>
                    <a:pt x="31911" y="15514"/>
                    <a:pt x="31910" y="15514"/>
                  </a:cubicBezTo>
                  <a:cubicBezTo>
                    <a:pt x="31607" y="15518"/>
                    <a:pt x="31366" y="15766"/>
                    <a:pt x="31369" y="16070"/>
                  </a:cubicBezTo>
                  <a:cubicBezTo>
                    <a:pt x="31369" y="16098"/>
                    <a:pt x="31371" y="16126"/>
                    <a:pt x="31377" y="16155"/>
                  </a:cubicBezTo>
                  <a:cubicBezTo>
                    <a:pt x="31373" y="16179"/>
                    <a:pt x="31371" y="16206"/>
                    <a:pt x="31369" y="16230"/>
                  </a:cubicBezTo>
                  <a:cubicBezTo>
                    <a:pt x="31369" y="16534"/>
                    <a:pt x="31614" y="16779"/>
                    <a:pt x="31918" y="16779"/>
                  </a:cubicBezTo>
                  <a:cubicBezTo>
                    <a:pt x="32221" y="16779"/>
                    <a:pt x="32466" y="16534"/>
                    <a:pt x="32466" y="16230"/>
                  </a:cubicBezTo>
                  <a:cubicBezTo>
                    <a:pt x="32464" y="16202"/>
                    <a:pt x="32462" y="16172"/>
                    <a:pt x="32459" y="16143"/>
                  </a:cubicBezTo>
                  <a:cubicBezTo>
                    <a:pt x="32462" y="16115"/>
                    <a:pt x="32466" y="16087"/>
                    <a:pt x="32466" y="16059"/>
                  </a:cubicBezTo>
                  <a:cubicBezTo>
                    <a:pt x="32463" y="15756"/>
                    <a:pt x="32216" y="15514"/>
                    <a:pt x="31914" y="15514"/>
                  </a:cubicBezTo>
                  <a:close/>
                  <a:moveTo>
                    <a:pt x="598" y="17585"/>
                  </a:moveTo>
                  <a:cubicBezTo>
                    <a:pt x="576" y="17585"/>
                    <a:pt x="554" y="17586"/>
                    <a:pt x="532" y="17589"/>
                  </a:cubicBezTo>
                  <a:cubicBezTo>
                    <a:pt x="233" y="17625"/>
                    <a:pt x="18" y="17898"/>
                    <a:pt x="54" y="18200"/>
                  </a:cubicBezTo>
                  <a:cubicBezTo>
                    <a:pt x="88" y="18475"/>
                    <a:pt x="321" y="18682"/>
                    <a:pt x="598" y="18682"/>
                  </a:cubicBezTo>
                  <a:cubicBezTo>
                    <a:pt x="621" y="18682"/>
                    <a:pt x="642" y="18680"/>
                    <a:pt x="664" y="18678"/>
                  </a:cubicBezTo>
                  <a:cubicBezTo>
                    <a:pt x="964" y="18639"/>
                    <a:pt x="1177" y="18367"/>
                    <a:pt x="1143" y="18068"/>
                  </a:cubicBezTo>
                  <a:cubicBezTo>
                    <a:pt x="1108" y="17790"/>
                    <a:pt x="872" y="17585"/>
                    <a:pt x="598" y="17585"/>
                  </a:cubicBezTo>
                  <a:close/>
                  <a:moveTo>
                    <a:pt x="31493" y="19301"/>
                  </a:moveTo>
                  <a:cubicBezTo>
                    <a:pt x="31246" y="19301"/>
                    <a:pt x="31022" y="19471"/>
                    <a:pt x="30964" y="19723"/>
                  </a:cubicBezTo>
                  <a:cubicBezTo>
                    <a:pt x="30894" y="20019"/>
                    <a:pt x="31077" y="20314"/>
                    <a:pt x="31373" y="20384"/>
                  </a:cubicBezTo>
                  <a:cubicBezTo>
                    <a:pt x="31415" y="20394"/>
                    <a:pt x="31456" y="20397"/>
                    <a:pt x="31497" y="20399"/>
                  </a:cubicBezTo>
                  <a:cubicBezTo>
                    <a:pt x="31752" y="20397"/>
                    <a:pt x="31972" y="20222"/>
                    <a:pt x="32031" y="19975"/>
                  </a:cubicBezTo>
                  <a:cubicBezTo>
                    <a:pt x="32101" y="19681"/>
                    <a:pt x="31920" y="19387"/>
                    <a:pt x="31626" y="19317"/>
                  </a:cubicBezTo>
                  <a:cubicBezTo>
                    <a:pt x="31581" y="19306"/>
                    <a:pt x="31537" y="19301"/>
                    <a:pt x="31493" y="19301"/>
                  </a:cubicBezTo>
                  <a:close/>
                  <a:moveTo>
                    <a:pt x="1454" y="21128"/>
                  </a:moveTo>
                  <a:cubicBezTo>
                    <a:pt x="1390" y="21128"/>
                    <a:pt x="1326" y="21139"/>
                    <a:pt x="1264" y="21163"/>
                  </a:cubicBezTo>
                  <a:cubicBezTo>
                    <a:pt x="979" y="21268"/>
                    <a:pt x="834" y="21583"/>
                    <a:pt x="938" y="21868"/>
                  </a:cubicBezTo>
                  <a:cubicBezTo>
                    <a:pt x="1019" y="22082"/>
                    <a:pt x="1224" y="22224"/>
                    <a:pt x="1454" y="22226"/>
                  </a:cubicBezTo>
                  <a:cubicBezTo>
                    <a:pt x="1518" y="22226"/>
                    <a:pt x="1582" y="22214"/>
                    <a:pt x="1644" y="22194"/>
                  </a:cubicBezTo>
                  <a:cubicBezTo>
                    <a:pt x="1927" y="22086"/>
                    <a:pt x="2070" y="21773"/>
                    <a:pt x="1969" y="21489"/>
                  </a:cubicBezTo>
                  <a:cubicBezTo>
                    <a:pt x="1888" y="21267"/>
                    <a:pt x="1677" y="21128"/>
                    <a:pt x="1454" y="21128"/>
                  </a:cubicBezTo>
                  <a:close/>
                  <a:moveTo>
                    <a:pt x="30256" y="22727"/>
                  </a:moveTo>
                  <a:cubicBezTo>
                    <a:pt x="30055" y="22727"/>
                    <a:pt x="29862" y="22838"/>
                    <a:pt x="29765" y="23030"/>
                  </a:cubicBezTo>
                  <a:cubicBezTo>
                    <a:pt x="29630" y="23298"/>
                    <a:pt x="29737" y="23628"/>
                    <a:pt x="30007" y="23764"/>
                  </a:cubicBezTo>
                  <a:cubicBezTo>
                    <a:pt x="30084" y="23801"/>
                    <a:pt x="30167" y="23822"/>
                    <a:pt x="30252" y="23822"/>
                  </a:cubicBezTo>
                  <a:cubicBezTo>
                    <a:pt x="30459" y="23822"/>
                    <a:pt x="30649" y="23707"/>
                    <a:pt x="30745" y="23522"/>
                  </a:cubicBezTo>
                  <a:cubicBezTo>
                    <a:pt x="30881" y="23251"/>
                    <a:pt x="30772" y="22921"/>
                    <a:pt x="30500" y="22785"/>
                  </a:cubicBezTo>
                  <a:cubicBezTo>
                    <a:pt x="30422" y="22746"/>
                    <a:pt x="30338" y="22727"/>
                    <a:pt x="30256" y="22727"/>
                  </a:cubicBezTo>
                  <a:close/>
                  <a:moveTo>
                    <a:pt x="3104" y="24377"/>
                  </a:moveTo>
                  <a:cubicBezTo>
                    <a:pt x="3000" y="24377"/>
                    <a:pt x="2895" y="24406"/>
                    <a:pt x="2802" y="24469"/>
                  </a:cubicBezTo>
                  <a:cubicBezTo>
                    <a:pt x="2549" y="24634"/>
                    <a:pt x="2479" y="24976"/>
                    <a:pt x="2647" y="25228"/>
                  </a:cubicBezTo>
                  <a:lnTo>
                    <a:pt x="2649" y="25228"/>
                  </a:lnTo>
                  <a:cubicBezTo>
                    <a:pt x="2751" y="25379"/>
                    <a:pt x="2920" y="25471"/>
                    <a:pt x="3103" y="25473"/>
                  </a:cubicBezTo>
                  <a:cubicBezTo>
                    <a:pt x="3213" y="25473"/>
                    <a:pt x="3318" y="25441"/>
                    <a:pt x="3407" y="25381"/>
                  </a:cubicBezTo>
                  <a:cubicBezTo>
                    <a:pt x="3659" y="25213"/>
                    <a:pt x="3729" y="24874"/>
                    <a:pt x="3561" y="24621"/>
                  </a:cubicBezTo>
                  <a:cubicBezTo>
                    <a:pt x="3456" y="24462"/>
                    <a:pt x="3282" y="24377"/>
                    <a:pt x="3104" y="24377"/>
                  </a:cubicBezTo>
                  <a:close/>
                  <a:moveTo>
                    <a:pt x="28252" y="25772"/>
                  </a:moveTo>
                  <a:cubicBezTo>
                    <a:pt x="28095" y="25772"/>
                    <a:pt x="27938" y="25839"/>
                    <a:pt x="27830" y="25969"/>
                  </a:cubicBezTo>
                  <a:lnTo>
                    <a:pt x="27833" y="25969"/>
                  </a:lnTo>
                  <a:cubicBezTo>
                    <a:pt x="27637" y="26201"/>
                    <a:pt x="27668" y="26546"/>
                    <a:pt x="27899" y="26740"/>
                  </a:cubicBezTo>
                  <a:cubicBezTo>
                    <a:pt x="27997" y="26823"/>
                    <a:pt x="28122" y="26866"/>
                    <a:pt x="28250" y="26868"/>
                  </a:cubicBezTo>
                  <a:cubicBezTo>
                    <a:pt x="28252" y="26868"/>
                    <a:pt x="28254" y="26868"/>
                    <a:pt x="28256" y="26868"/>
                  </a:cubicBezTo>
                  <a:cubicBezTo>
                    <a:pt x="28416" y="26868"/>
                    <a:pt x="28568" y="26795"/>
                    <a:pt x="28670" y="26670"/>
                  </a:cubicBezTo>
                  <a:cubicBezTo>
                    <a:pt x="28864" y="26440"/>
                    <a:pt x="28836" y="26093"/>
                    <a:pt x="28604" y="25899"/>
                  </a:cubicBezTo>
                  <a:cubicBezTo>
                    <a:pt x="28501" y="25814"/>
                    <a:pt x="28377" y="25772"/>
                    <a:pt x="28252" y="25772"/>
                  </a:cubicBezTo>
                  <a:close/>
                  <a:moveTo>
                    <a:pt x="5458" y="27158"/>
                  </a:moveTo>
                  <a:cubicBezTo>
                    <a:pt x="5312" y="27158"/>
                    <a:pt x="5166" y="27215"/>
                    <a:pt x="5058" y="27330"/>
                  </a:cubicBezTo>
                  <a:cubicBezTo>
                    <a:pt x="4852" y="27552"/>
                    <a:pt x="4864" y="27899"/>
                    <a:pt x="5084" y="28106"/>
                  </a:cubicBezTo>
                  <a:cubicBezTo>
                    <a:pt x="5186" y="28200"/>
                    <a:pt x="5320" y="28253"/>
                    <a:pt x="5459" y="28253"/>
                  </a:cubicBezTo>
                  <a:cubicBezTo>
                    <a:pt x="5610" y="28253"/>
                    <a:pt x="5755" y="28191"/>
                    <a:pt x="5859" y="28082"/>
                  </a:cubicBezTo>
                  <a:cubicBezTo>
                    <a:pt x="6066" y="27861"/>
                    <a:pt x="6055" y="27512"/>
                    <a:pt x="5832" y="27307"/>
                  </a:cubicBezTo>
                  <a:lnTo>
                    <a:pt x="5832" y="27303"/>
                  </a:lnTo>
                  <a:cubicBezTo>
                    <a:pt x="5726" y="27206"/>
                    <a:pt x="5592" y="27158"/>
                    <a:pt x="5458" y="27158"/>
                  </a:cubicBezTo>
                  <a:close/>
                  <a:moveTo>
                    <a:pt x="25602" y="28276"/>
                  </a:moveTo>
                  <a:cubicBezTo>
                    <a:pt x="25488" y="28276"/>
                    <a:pt x="25374" y="28311"/>
                    <a:pt x="25276" y="28383"/>
                  </a:cubicBezTo>
                  <a:cubicBezTo>
                    <a:pt x="25035" y="28566"/>
                    <a:pt x="24986" y="28909"/>
                    <a:pt x="25167" y="29150"/>
                  </a:cubicBezTo>
                  <a:cubicBezTo>
                    <a:pt x="25267" y="29288"/>
                    <a:pt x="25429" y="29371"/>
                    <a:pt x="25598" y="29371"/>
                  </a:cubicBezTo>
                  <a:cubicBezTo>
                    <a:pt x="25600" y="29371"/>
                    <a:pt x="25602" y="29371"/>
                    <a:pt x="25604" y="29371"/>
                  </a:cubicBezTo>
                  <a:cubicBezTo>
                    <a:pt x="25723" y="29371"/>
                    <a:pt x="25837" y="29333"/>
                    <a:pt x="25934" y="29265"/>
                  </a:cubicBezTo>
                  <a:cubicBezTo>
                    <a:pt x="26175" y="29082"/>
                    <a:pt x="26224" y="28739"/>
                    <a:pt x="26043" y="28496"/>
                  </a:cubicBezTo>
                  <a:cubicBezTo>
                    <a:pt x="25935" y="28352"/>
                    <a:pt x="25769" y="28276"/>
                    <a:pt x="25602" y="28276"/>
                  </a:cubicBezTo>
                  <a:close/>
                  <a:moveTo>
                    <a:pt x="8390" y="29324"/>
                  </a:moveTo>
                  <a:cubicBezTo>
                    <a:pt x="8200" y="29324"/>
                    <a:pt x="8016" y="29423"/>
                    <a:pt x="7915" y="29601"/>
                  </a:cubicBezTo>
                  <a:cubicBezTo>
                    <a:pt x="7762" y="29863"/>
                    <a:pt x="7853" y="30198"/>
                    <a:pt x="8115" y="30349"/>
                  </a:cubicBezTo>
                  <a:lnTo>
                    <a:pt x="8117" y="30349"/>
                  </a:lnTo>
                  <a:cubicBezTo>
                    <a:pt x="8198" y="30394"/>
                    <a:pt x="8292" y="30419"/>
                    <a:pt x="8386" y="30419"/>
                  </a:cubicBezTo>
                  <a:cubicBezTo>
                    <a:pt x="8582" y="30419"/>
                    <a:pt x="8765" y="30315"/>
                    <a:pt x="8865" y="30145"/>
                  </a:cubicBezTo>
                  <a:cubicBezTo>
                    <a:pt x="9014" y="29882"/>
                    <a:pt x="8923" y="29548"/>
                    <a:pt x="8663" y="29395"/>
                  </a:cubicBezTo>
                  <a:lnTo>
                    <a:pt x="8660" y="29395"/>
                  </a:lnTo>
                  <a:cubicBezTo>
                    <a:pt x="8574" y="29347"/>
                    <a:pt x="8481" y="29324"/>
                    <a:pt x="8390" y="29324"/>
                  </a:cubicBezTo>
                  <a:close/>
                  <a:moveTo>
                    <a:pt x="22455" y="30105"/>
                  </a:moveTo>
                  <a:cubicBezTo>
                    <a:pt x="22382" y="30105"/>
                    <a:pt x="22308" y="30120"/>
                    <a:pt x="22238" y="30151"/>
                  </a:cubicBezTo>
                  <a:cubicBezTo>
                    <a:pt x="21960" y="30272"/>
                    <a:pt x="21832" y="30594"/>
                    <a:pt x="21953" y="30871"/>
                  </a:cubicBezTo>
                  <a:cubicBezTo>
                    <a:pt x="22040" y="31071"/>
                    <a:pt x="22238" y="31201"/>
                    <a:pt x="22456" y="31201"/>
                  </a:cubicBezTo>
                  <a:cubicBezTo>
                    <a:pt x="22530" y="31201"/>
                    <a:pt x="22603" y="31186"/>
                    <a:pt x="22671" y="31156"/>
                  </a:cubicBezTo>
                  <a:cubicBezTo>
                    <a:pt x="22950" y="31035"/>
                    <a:pt x="23076" y="30711"/>
                    <a:pt x="22958" y="30434"/>
                  </a:cubicBezTo>
                  <a:cubicBezTo>
                    <a:pt x="22868" y="30228"/>
                    <a:pt x="22666" y="30105"/>
                    <a:pt x="22455" y="30105"/>
                  </a:cubicBezTo>
                  <a:close/>
                  <a:moveTo>
                    <a:pt x="11740" y="30756"/>
                  </a:moveTo>
                  <a:cubicBezTo>
                    <a:pt x="11504" y="30756"/>
                    <a:pt x="11285" y="30910"/>
                    <a:pt x="11213" y="31148"/>
                  </a:cubicBezTo>
                  <a:cubicBezTo>
                    <a:pt x="11129" y="31440"/>
                    <a:pt x="11295" y="31746"/>
                    <a:pt x="11587" y="31832"/>
                  </a:cubicBezTo>
                  <a:cubicBezTo>
                    <a:pt x="11636" y="31846"/>
                    <a:pt x="11688" y="31853"/>
                    <a:pt x="11739" y="31853"/>
                  </a:cubicBezTo>
                  <a:cubicBezTo>
                    <a:pt x="11741" y="31853"/>
                    <a:pt x="11742" y="31853"/>
                    <a:pt x="11744" y="31853"/>
                  </a:cubicBezTo>
                  <a:cubicBezTo>
                    <a:pt x="11985" y="31853"/>
                    <a:pt x="12198" y="31692"/>
                    <a:pt x="12265" y="31459"/>
                  </a:cubicBezTo>
                  <a:cubicBezTo>
                    <a:pt x="12350" y="31169"/>
                    <a:pt x="12184" y="30865"/>
                    <a:pt x="11896" y="30779"/>
                  </a:cubicBezTo>
                  <a:cubicBezTo>
                    <a:pt x="11844" y="30764"/>
                    <a:pt x="11792" y="30756"/>
                    <a:pt x="11740" y="30756"/>
                  </a:cubicBezTo>
                  <a:close/>
                  <a:moveTo>
                    <a:pt x="18969" y="31155"/>
                  </a:moveTo>
                  <a:cubicBezTo>
                    <a:pt x="18937" y="31155"/>
                    <a:pt x="18905" y="31158"/>
                    <a:pt x="18873" y="31163"/>
                  </a:cubicBezTo>
                  <a:cubicBezTo>
                    <a:pt x="18575" y="31216"/>
                    <a:pt x="18376" y="31501"/>
                    <a:pt x="18428" y="31798"/>
                  </a:cubicBezTo>
                  <a:cubicBezTo>
                    <a:pt x="18474" y="32060"/>
                    <a:pt x="18700" y="32251"/>
                    <a:pt x="18964" y="32253"/>
                  </a:cubicBezTo>
                  <a:cubicBezTo>
                    <a:pt x="18998" y="32251"/>
                    <a:pt x="19030" y="32249"/>
                    <a:pt x="19064" y="32245"/>
                  </a:cubicBezTo>
                  <a:cubicBezTo>
                    <a:pt x="19361" y="32192"/>
                    <a:pt x="19559" y="31906"/>
                    <a:pt x="19505" y="31608"/>
                  </a:cubicBezTo>
                  <a:cubicBezTo>
                    <a:pt x="19459" y="31342"/>
                    <a:pt x="19229" y="31155"/>
                    <a:pt x="18969" y="31155"/>
                  </a:cubicBezTo>
                  <a:close/>
                  <a:moveTo>
                    <a:pt x="15332" y="31376"/>
                  </a:moveTo>
                  <a:cubicBezTo>
                    <a:pt x="15043" y="31376"/>
                    <a:pt x="14800" y="31601"/>
                    <a:pt x="14783" y="31895"/>
                  </a:cubicBezTo>
                  <a:cubicBezTo>
                    <a:pt x="14768" y="32196"/>
                    <a:pt x="14998" y="32454"/>
                    <a:pt x="15302" y="32471"/>
                  </a:cubicBezTo>
                  <a:lnTo>
                    <a:pt x="15330" y="32471"/>
                  </a:lnTo>
                  <a:cubicBezTo>
                    <a:pt x="15622" y="32469"/>
                    <a:pt x="15861" y="32243"/>
                    <a:pt x="15878" y="31953"/>
                  </a:cubicBezTo>
                  <a:cubicBezTo>
                    <a:pt x="15895" y="31650"/>
                    <a:pt x="15663" y="31391"/>
                    <a:pt x="15360" y="31376"/>
                  </a:cubicBezTo>
                  <a:cubicBezTo>
                    <a:pt x="15351" y="31376"/>
                    <a:pt x="15341" y="31376"/>
                    <a:pt x="15332" y="313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3"/>
            <p:cNvSpPr/>
            <p:nvPr/>
          </p:nvSpPr>
          <p:spPr>
            <a:xfrm>
              <a:off x="5255075" y="1516150"/>
              <a:ext cx="48000" cy="48000"/>
            </a:xfrm>
            <a:custGeom>
              <a:rect b="b" l="l" r="r" t="t"/>
              <a:pathLst>
                <a:path extrusionOk="0" h="1920"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3"/>
            <p:cNvSpPr/>
            <p:nvPr/>
          </p:nvSpPr>
          <p:spPr>
            <a:xfrm>
              <a:off x="5560025" y="1516150"/>
              <a:ext cx="49875" cy="47975"/>
            </a:xfrm>
            <a:custGeom>
              <a:rect b="b" l="l" r="r" t="t"/>
              <a:pathLst>
                <a:path extrusionOk="0" h="1919" w="1995">
                  <a:moveTo>
                    <a:pt x="1036" y="0"/>
                  </a:moveTo>
                  <a:cubicBezTo>
                    <a:pt x="647" y="0"/>
                    <a:pt x="299" y="234"/>
                    <a:pt x="150" y="592"/>
                  </a:cubicBezTo>
                  <a:cubicBezTo>
                    <a:pt x="1" y="950"/>
                    <a:pt x="82" y="1363"/>
                    <a:pt x="357" y="1638"/>
                  </a:cubicBezTo>
                  <a:cubicBezTo>
                    <a:pt x="541" y="1821"/>
                    <a:pt x="787" y="1919"/>
                    <a:pt x="1037" y="1919"/>
                  </a:cubicBezTo>
                  <a:cubicBezTo>
                    <a:pt x="1160" y="1919"/>
                    <a:pt x="1285" y="1895"/>
                    <a:pt x="1403" y="1846"/>
                  </a:cubicBezTo>
                  <a:cubicBezTo>
                    <a:pt x="1761" y="1697"/>
                    <a:pt x="1995" y="1348"/>
                    <a:pt x="1995" y="960"/>
                  </a:cubicBezTo>
                  <a:cubicBezTo>
                    <a:pt x="1995" y="430"/>
                    <a:pt x="1565" y="0"/>
                    <a:pt x="1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3"/>
            <p:cNvSpPr/>
            <p:nvPr/>
          </p:nvSpPr>
          <p:spPr>
            <a:xfrm>
              <a:off x="5255075" y="2709400"/>
              <a:ext cx="48000" cy="48000"/>
            </a:xfrm>
            <a:custGeom>
              <a:rect b="b" l="l" r="r" t="t"/>
              <a:pathLst>
                <a:path extrusionOk="0" h="1920" w="1920">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3"/>
            <p:cNvSpPr/>
            <p:nvPr/>
          </p:nvSpPr>
          <p:spPr>
            <a:xfrm>
              <a:off x="5560025" y="2709400"/>
              <a:ext cx="49875" cy="48000"/>
            </a:xfrm>
            <a:custGeom>
              <a:rect b="b" l="l" r="r" t="t"/>
              <a:pathLst>
                <a:path extrusionOk="0" h="1920" w="1995">
                  <a:moveTo>
                    <a:pt x="1036" y="1"/>
                  </a:moveTo>
                  <a:cubicBezTo>
                    <a:pt x="647" y="1"/>
                    <a:pt x="297" y="234"/>
                    <a:pt x="150" y="592"/>
                  </a:cubicBezTo>
                  <a:cubicBezTo>
                    <a:pt x="1" y="951"/>
                    <a:pt x="82" y="1363"/>
                    <a:pt x="357" y="1638"/>
                  </a:cubicBezTo>
                  <a:cubicBezTo>
                    <a:pt x="541" y="1822"/>
                    <a:pt x="786" y="1919"/>
                    <a:pt x="1035" y="1919"/>
                  </a:cubicBezTo>
                  <a:cubicBezTo>
                    <a:pt x="1159" y="1919"/>
                    <a:pt x="1284" y="1895"/>
                    <a:pt x="1403" y="1846"/>
                  </a:cubicBezTo>
                  <a:cubicBezTo>
                    <a:pt x="1761" y="1699"/>
                    <a:pt x="1995" y="1348"/>
                    <a:pt x="1995" y="960"/>
                  </a:cubicBezTo>
                  <a:cubicBezTo>
                    <a:pt x="1995" y="430"/>
                    <a:pt x="1565" y="1"/>
                    <a:pt x="10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3"/>
            <p:cNvSpPr/>
            <p:nvPr/>
          </p:nvSpPr>
          <p:spPr>
            <a:xfrm>
              <a:off x="6003250" y="1959350"/>
              <a:ext cx="49875" cy="48000"/>
            </a:xfrm>
            <a:custGeom>
              <a:rect b="b" l="l" r="r" t="t"/>
              <a:pathLst>
                <a:path extrusionOk="0" h="1920" w="1995">
                  <a:moveTo>
                    <a:pt x="1034" y="1"/>
                  </a:moveTo>
                  <a:cubicBezTo>
                    <a:pt x="785" y="1"/>
                    <a:pt x="540" y="98"/>
                    <a:pt x="356" y="282"/>
                  </a:cubicBezTo>
                  <a:cubicBezTo>
                    <a:pt x="81" y="557"/>
                    <a:pt x="0" y="969"/>
                    <a:pt x="149" y="1328"/>
                  </a:cubicBezTo>
                  <a:cubicBezTo>
                    <a:pt x="296" y="1686"/>
                    <a:pt x="647" y="1919"/>
                    <a:pt x="1035" y="1919"/>
                  </a:cubicBezTo>
                  <a:cubicBezTo>
                    <a:pt x="1564" y="1919"/>
                    <a:pt x="1994" y="1490"/>
                    <a:pt x="1994" y="960"/>
                  </a:cubicBezTo>
                  <a:cubicBezTo>
                    <a:pt x="1994" y="572"/>
                    <a:pt x="1760" y="221"/>
                    <a:pt x="1402" y="74"/>
                  </a:cubicBezTo>
                  <a:cubicBezTo>
                    <a:pt x="1283" y="25"/>
                    <a:pt x="1158" y="1"/>
                    <a:pt x="10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3"/>
            <p:cNvSpPr/>
            <p:nvPr/>
          </p:nvSpPr>
          <p:spPr>
            <a:xfrm>
              <a:off x="6003250" y="2266200"/>
              <a:ext cx="49875" cy="48000"/>
            </a:xfrm>
            <a:custGeom>
              <a:rect b="b" l="l" r="r" t="t"/>
              <a:pathLst>
                <a:path extrusionOk="0" h="1920" w="1995">
                  <a:moveTo>
                    <a:pt x="1034" y="0"/>
                  </a:moveTo>
                  <a:cubicBezTo>
                    <a:pt x="785" y="0"/>
                    <a:pt x="540" y="97"/>
                    <a:pt x="356" y="281"/>
                  </a:cubicBezTo>
                  <a:cubicBezTo>
                    <a:pt x="81" y="554"/>
                    <a:pt x="0" y="967"/>
                    <a:pt x="149" y="1327"/>
                  </a:cubicBezTo>
                  <a:cubicBezTo>
                    <a:pt x="296" y="1685"/>
                    <a:pt x="647" y="1919"/>
                    <a:pt x="1035" y="1919"/>
                  </a:cubicBezTo>
                  <a:cubicBezTo>
                    <a:pt x="1564" y="1919"/>
                    <a:pt x="1994" y="1489"/>
                    <a:pt x="1994" y="960"/>
                  </a:cubicBezTo>
                  <a:cubicBezTo>
                    <a:pt x="1994" y="571"/>
                    <a:pt x="1760" y="221"/>
                    <a:pt x="1402" y="74"/>
                  </a:cubicBezTo>
                  <a:cubicBezTo>
                    <a:pt x="1283" y="24"/>
                    <a:pt x="1158" y="0"/>
                    <a:pt x="10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3"/>
            <p:cNvSpPr/>
            <p:nvPr/>
          </p:nvSpPr>
          <p:spPr>
            <a:xfrm>
              <a:off x="4811875" y="1959350"/>
              <a:ext cx="47975" cy="48000"/>
            </a:xfrm>
            <a:custGeom>
              <a:rect b="b" l="l" r="r" t="t"/>
              <a:pathLst>
                <a:path extrusionOk="0" h="1920" w="1919">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3"/>
            <p:cNvSpPr/>
            <p:nvPr/>
          </p:nvSpPr>
          <p:spPr>
            <a:xfrm>
              <a:off x="4811875" y="2266200"/>
              <a:ext cx="47975" cy="48000"/>
            </a:xfrm>
            <a:custGeom>
              <a:rect b="b" l="l" r="r" t="t"/>
              <a:pathLst>
                <a:path extrusionOk="0" h="1920"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3"/>
            <p:cNvSpPr/>
            <p:nvPr/>
          </p:nvSpPr>
          <p:spPr>
            <a:xfrm>
              <a:off x="5721925" y="1582400"/>
              <a:ext cx="50350" cy="48000"/>
            </a:xfrm>
            <a:custGeom>
              <a:rect b="b" l="l" r="r" t="t"/>
              <a:pathLst>
                <a:path extrusionOk="0" h="1920" w="2014">
                  <a:moveTo>
                    <a:pt x="959" y="1"/>
                  </a:moveTo>
                  <a:cubicBezTo>
                    <a:pt x="836" y="1"/>
                    <a:pt x="711" y="25"/>
                    <a:pt x="593" y="74"/>
                  </a:cubicBezTo>
                  <a:cubicBezTo>
                    <a:pt x="235" y="223"/>
                    <a:pt x="1" y="572"/>
                    <a:pt x="1" y="960"/>
                  </a:cubicBezTo>
                  <a:cubicBezTo>
                    <a:pt x="1" y="1348"/>
                    <a:pt x="235" y="1699"/>
                    <a:pt x="593" y="1846"/>
                  </a:cubicBezTo>
                  <a:cubicBezTo>
                    <a:pt x="712" y="1895"/>
                    <a:pt x="837" y="1919"/>
                    <a:pt x="961" y="1919"/>
                  </a:cubicBezTo>
                  <a:cubicBezTo>
                    <a:pt x="1210" y="1919"/>
                    <a:pt x="1455" y="1822"/>
                    <a:pt x="1639" y="1638"/>
                  </a:cubicBezTo>
                  <a:cubicBezTo>
                    <a:pt x="2014" y="1263"/>
                    <a:pt x="2014" y="656"/>
                    <a:pt x="1639" y="281"/>
                  </a:cubicBezTo>
                  <a:cubicBezTo>
                    <a:pt x="1455" y="98"/>
                    <a:pt x="1209"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3"/>
            <p:cNvSpPr/>
            <p:nvPr/>
          </p:nvSpPr>
          <p:spPr>
            <a:xfrm>
              <a:off x="5938875" y="1799375"/>
              <a:ext cx="48000" cy="48000"/>
            </a:xfrm>
            <a:custGeom>
              <a:rect b="b" l="l" r="r" t="t"/>
              <a:pathLst>
                <a:path extrusionOk="0" h="1920" w="1920">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3"/>
            <p:cNvSpPr/>
            <p:nvPr/>
          </p:nvSpPr>
          <p:spPr>
            <a:xfrm>
              <a:off x="4878125" y="2426175"/>
              <a:ext cx="47975" cy="47975"/>
            </a:xfrm>
            <a:custGeom>
              <a:rect b="b" l="l" r="r" t="t"/>
              <a:pathLst>
                <a:path extrusionOk="0" h="1919"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3"/>
            <p:cNvSpPr/>
            <p:nvPr/>
          </p:nvSpPr>
          <p:spPr>
            <a:xfrm>
              <a:off x="5095100" y="2643150"/>
              <a:ext cx="48000" cy="48000"/>
            </a:xfrm>
            <a:custGeom>
              <a:rect b="b" l="l" r="r" t="t"/>
              <a:pathLst>
                <a:path extrusionOk="0" h="1920" w="1920">
                  <a:moveTo>
                    <a:pt x="960" y="1"/>
                  </a:moveTo>
                  <a:cubicBezTo>
                    <a:pt x="430" y="1"/>
                    <a:pt x="1" y="430"/>
                    <a:pt x="1" y="960"/>
                  </a:cubicBezTo>
                  <a:cubicBezTo>
                    <a:pt x="1" y="1490"/>
                    <a:pt x="430" y="1919"/>
                    <a:pt x="960" y="1919"/>
                  </a:cubicBezTo>
                  <a:cubicBezTo>
                    <a:pt x="1490" y="1919"/>
                    <a:pt x="1919" y="1490"/>
                    <a:pt x="1919" y="960"/>
                  </a:cubicBezTo>
                  <a:cubicBezTo>
                    <a:pt x="1919" y="430"/>
                    <a:pt x="1490"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3"/>
            <p:cNvSpPr/>
            <p:nvPr/>
          </p:nvSpPr>
          <p:spPr>
            <a:xfrm>
              <a:off x="5938875" y="2426175"/>
              <a:ext cx="48000" cy="47975"/>
            </a:xfrm>
            <a:custGeom>
              <a:rect b="b" l="l" r="r" t="t"/>
              <a:pathLst>
                <a:path extrusionOk="0" h="1919"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3"/>
            <p:cNvSpPr/>
            <p:nvPr/>
          </p:nvSpPr>
          <p:spPr>
            <a:xfrm>
              <a:off x="5721900" y="2643150"/>
              <a:ext cx="48025" cy="48000"/>
            </a:xfrm>
            <a:custGeom>
              <a:rect b="b" l="l" r="r" t="t"/>
              <a:pathLst>
                <a:path extrusionOk="0" h="1920" w="1921">
                  <a:moveTo>
                    <a:pt x="959" y="1"/>
                  </a:moveTo>
                  <a:cubicBezTo>
                    <a:pt x="430" y="1"/>
                    <a:pt x="0" y="430"/>
                    <a:pt x="0" y="960"/>
                  </a:cubicBezTo>
                  <a:cubicBezTo>
                    <a:pt x="0" y="1490"/>
                    <a:pt x="430" y="1919"/>
                    <a:pt x="959" y="1919"/>
                  </a:cubicBezTo>
                  <a:cubicBezTo>
                    <a:pt x="1491" y="1919"/>
                    <a:pt x="1921" y="1490"/>
                    <a:pt x="1921" y="960"/>
                  </a:cubicBezTo>
                  <a:cubicBezTo>
                    <a:pt x="1921" y="430"/>
                    <a:pt x="1491" y="1"/>
                    <a:pt x="9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3"/>
            <p:cNvSpPr/>
            <p:nvPr/>
          </p:nvSpPr>
          <p:spPr>
            <a:xfrm>
              <a:off x="5093225" y="1582400"/>
              <a:ext cx="51750" cy="48000"/>
            </a:xfrm>
            <a:custGeom>
              <a:rect b="b" l="l" r="r" t="t"/>
              <a:pathLst>
                <a:path extrusionOk="0" h="1920" w="2070">
                  <a:moveTo>
                    <a:pt x="1035" y="0"/>
                  </a:moveTo>
                  <a:cubicBezTo>
                    <a:pt x="647" y="0"/>
                    <a:pt x="296" y="234"/>
                    <a:pt x="149" y="592"/>
                  </a:cubicBezTo>
                  <a:cubicBezTo>
                    <a:pt x="0" y="952"/>
                    <a:pt x="81" y="1365"/>
                    <a:pt x="356" y="1638"/>
                  </a:cubicBezTo>
                  <a:cubicBezTo>
                    <a:pt x="544" y="1826"/>
                    <a:pt x="789" y="1920"/>
                    <a:pt x="1035" y="1920"/>
                  </a:cubicBezTo>
                  <a:cubicBezTo>
                    <a:pt x="1280" y="1920"/>
                    <a:pt x="1526" y="1826"/>
                    <a:pt x="1714" y="1638"/>
                  </a:cubicBezTo>
                  <a:cubicBezTo>
                    <a:pt x="1987" y="1365"/>
                    <a:pt x="2070" y="952"/>
                    <a:pt x="1921" y="592"/>
                  </a:cubicBezTo>
                  <a:cubicBezTo>
                    <a:pt x="1772" y="234"/>
                    <a:pt x="1423" y="0"/>
                    <a:pt x="1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3"/>
            <p:cNvSpPr/>
            <p:nvPr/>
          </p:nvSpPr>
          <p:spPr>
            <a:xfrm>
              <a:off x="4878125" y="1799375"/>
              <a:ext cx="47975" cy="48000"/>
            </a:xfrm>
            <a:custGeom>
              <a:rect b="b" l="l" r="r" t="t"/>
              <a:pathLst>
                <a:path extrusionOk="0" h="1920" w="1919">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 name="Google Shape;719;p23"/>
          <p:cNvSpPr/>
          <p:nvPr/>
        </p:nvSpPr>
        <p:spPr>
          <a:xfrm>
            <a:off x="987025" y="1276125"/>
            <a:ext cx="7170000" cy="2591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3"/>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24" name="Shape 72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25" name="Shape 725"/>
        <p:cNvGrpSpPr/>
        <p:nvPr/>
      </p:nvGrpSpPr>
      <p:grpSpPr>
        <a:xfrm>
          <a:off x="0" y="0"/>
          <a:ext cx="0" cy="0"/>
          <a:chOff x="0" y="0"/>
          <a:chExt cx="0" cy="0"/>
        </a:xfrm>
      </p:grpSpPr>
      <p:sp>
        <p:nvSpPr>
          <p:cNvPr id="726" name="Google Shape;726;p2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9" name="Shape 69"/>
        <p:cNvGrpSpPr/>
        <p:nvPr/>
      </p:nvGrpSpPr>
      <p:grpSpPr>
        <a:xfrm>
          <a:off x="0" y="0"/>
          <a:ext cx="0" cy="0"/>
          <a:chOff x="0" y="0"/>
          <a:chExt cx="0" cy="0"/>
        </a:xfrm>
      </p:grpSpPr>
      <p:pic>
        <p:nvPicPr>
          <p:cNvPr id="70" name="Google Shape;70;p4"/>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71" name="Google Shape;71;p4"/>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72" name="Google Shape;72;p4"/>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73" name="Google Shape;73;p4"/>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74" name="Google Shape;74;p4"/>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75" name="Google Shape;75;p4"/>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76" name="Google Shape;76;p4"/>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8" name="Google Shape;78;p4"/>
          <p:cNvSpPr txBox="1"/>
          <p:nvPr>
            <p:ph idx="1" type="body"/>
          </p:nvPr>
        </p:nvSpPr>
        <p:spPr>
          <a:xfrm>
            <a:off x="720000" y="1017725"/>
            <a:ext cx="7704000" cy="3590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3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grpSp>
        <p:nvGrpSpPr>
          <p:cNvPr id="79" name="Google Shape;79;p4"/>
          <p:cNvGrpSpPr/>
          <p:nvPr/>
        </p:nvGrpSpPr>
        <p:grpSpPr>
          <a:xfrm>
            <a:off x="8473903" y="3291032"/>
            <a:ext cx="409549" cy="409507"/>
            <a:chOff x="1288775" y="1400200"/>
            <a:chExt cx="173200" cy="173175"/>
          </a:xfrm>
        </p:grpSpPr>
        <p:sp>
          <p:nvSpPr>
            <p:cNvPr id="80" name="Google Shape;80;p4"/>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 name="Google Shape;84;p4"/>
          <p:cNvGrpSpPr/>
          <p:nvPr/>
        </p:nvGrpSpPr>
        <p:grpSpPr>
          <a:xfrm flipH="1" rot="10800000">
            <a:off x="8529700" y="3987424"/>
            <a:ext cx="297926" cy="284123"/>
            <a:chOff x="1042075" y="1429025"/>
            <a:chExt cx="78200" cy="74575"/>
          </a:xfrm>
        </p:grpSpPr>
        <p:sp>
          <p:nvSpPr>
            <p:cNvPr id="85" name="Google Shape;85;p4"/>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4"/>
          <p:cNvGrpSpPr/>
          <p:nvPr/>
        </p:nvGrpSpPr>
        <p:grpSpPr>
          <a:xfrm flipH="1" rot="10800000">
            <a:off x="8722202" y="4375519"/>
            <a:ext cx="161249" cy="161276"/>
            <a:chOff x="1120250" y="1574150"/>
            <a:chExt cx="67025" cy="67025"/>
          </a:xfrm>
        </p:grpSpPr>
        <p:sp>
          <p:nvSpPr>
            <p:cNvPr id="89" name="Google Shape;89;p4"/>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28863" y="1193747"/>
            <a:ext cx="297926" cy="284123"/>
            <a:chOff x="1042075" y="1429025"/>
            <a:chExt cx="78200" cy="74575"/>
          </a:xfrm>
        </p:grpSpPr>
        <p:sp>
          <p:nvSpPr>
            <p:cNvPr id="98" name="Google Shape;98;p4"/>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 name="Google Shape;101;p4"/>
          <p:cNvGrpSpPr/>
          <p:nvPr/>
        </p:nvGrpSpPr>
        <p:grpSpPr>
          <a:xfrm>
            <a:off x="292052" y="630763"/>
            <a:ext cx="161249" cy="161276"/>
            <a:chOff x="1120250" y="1574150"/>
            <a:chExt cx="67025" cy="67025"/>
          </a:xfrm>
        </p:grpSpPr>
        <p:sp>
          <p:nvSpPr>
            <p:cNvPr id="102" name="Google Shape;102;p4"/>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4"/>
          <p:cNvSpPr/>
          <p:nvPr/>
        </p:nvSpPr>
        <p:spPr>
          <a:xfrm>
            <a:off x="528110" y="91895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1" name="Shape 111"/>
        <p:cNvGrpSpPr/>
        <p:nvPr/>
      </p:nvGrpSpPr>
      <p:grpSpPr>
        <a:xfrm>
          <a:off x="0" y="0"/>
          <a:ext cx="0" cy="0"/>
          <a:chOff x="0" y="0"/>
          <a:chExt cx="0" cy="0"/>
        </a:xfrm>
      </p:grpSpPr>
      <p:sp>
        <p:nvSpPr>
          <p:cNvPr id="112" name="Google Shape;112;p5"/>
          <p:cNvSpPr txBox="1"/>
          <p:nvPr>
            <p:ph idx="1" type="subTitle"/>
          </p:nvPr>
        </p:nvSpPr>
        <p:spPr>
          <a:xfrm>
            <a:off x="1290763" y="3053600"/>
            <a:ext cx="2907600" cy="572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sz="2500">
                <a:latin typeface="Berkshire Swash"/>
                <a:ea typeface="Berkshire Swash"/>
                <a:cs typeface="Berkshire Swash"/>
                <a:sym typeface="Berkshire Swash"/>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13" name="Google Shape;113;p5"/>
          <p:cNvSpPr txBox="1"/>
          <p:nvPr>
            <p:ph idx="2" type="subTitle"/>
          </p:nvPr>
        </p:nvSpPr>
        <p:spPr>
          <a:xfrm>
            <a:off x="4945638" y="3053600"/>
            <a:ext cx="29076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500">
                <a:latin typeface="Berkshire Swash"/>
                <a:ea typeface="Berkshire Swash"/>
                <a:cs typeface="Berkshire Swash"/>
                <a:sym typeface="Berkshire Swash"/>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14" name="Google Shape;114;p5"/>
          <p:cNvSpPr txBox="1"/>
          <p:nvPr>
            <p:ph idx="3" type="subTitle"/>
          </p:nvPr>
        </p:nvSpPr>
        <p:spPr>
          <a:xfrm>
            <a:off x="1290763" y="3503581"/>
            <a:ext cx="29076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5"/>
          <p:cNvSpPr txBox="1"/>
          <p:nvPr>
            <p:ph idx="4" type="subTitle"/>
          </p:nvPr>
        </p:nvSpPr>
        <p:spPr>
          <a:xfrm>
            <a:off x="4945638" y="3503581"/>
            <a:ext cx="29076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 name="Google Shape;116;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17" name="Google Shape;117;p5"/>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118" name="Google Shape;118;p5"/>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119" name="Google Shape;119;p5"/>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120" name="Google Shape;120;p5"/>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121" name="Google Shape;121;p5"/>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122" name="Google Shape;122;p5"/>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123" name="Google Shape;123;p5"/>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5"/>
          <p:cNvGrpSpPr/>
          <p:nvPr/>
        </p:nvGrpSpPr>
        <p:grpSpPr>
          <a:xfrm>
            <a:off x="8473903" y="3291032"/>
            <a:ext cx="409549" cy="409507"/>
            <a:chOff x="1288775" y="1400200"/>
            <a:chExt cx="173200" cy="173175"/>
          </a:xfrm>
        </p:grpSpPr>
        <p:sp>
          <p:nvSpPr>
            <p:cNvPr id="125" name="Google Shape;125;p5"/>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5"/>
          <p:cNvGrpSpPr/>
          <p:nvPr/>
        </p:nvGrpSpPr>
        <p:grpSpPr>
          <a:xfrm flipH="1" rot="10800000">
            <a:off x="8529700" y="3987424"/>
            <a:ext cx="297926" cy="284123"/>
            <a:chOff x="1042075" y="1429025"/>
            <a:chExt cx="78200" cy="74575"/>
          </a:xfrm>
        </p:grpSpPr>
        <p:sp>
          <p:nvSpPr>
            <p:cNvPr id="130" name="Google Shape;130;p5"/>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 name="Google Shape;133;p5"/>
          <p:cNvGrpSpPr/>
          <p:nvPr/>
        </p:nvGrpSpPr>
        <p:grpSpPr>
          <a:xfrm flipH="1" rot="10800000">
            <a:off x="8722202" y="4375519"/>
            <a:ext cx="161249" cy="161276"/>
            <a:chOff x="1120250" y="1574150"/>
            <a:chExt cx="67025" cy="67025"/>
          </a:xfrm>
        </p:grpSpPr>
        <p:sp>
          <p:nvSpPr>
            <p:cNvPr id="134" name="Google Shape;134;p5"/>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 name="Google Shape;142;p5"/>
          <p:cNvGrpSpPr/>
          <p:nvPr/>
        </p:nvGrpSpPr>
        <p:grpSpPr>
          <a:xfrm>
            <a:off x="328863" y="1193747"/>
            <a:ext cx="297926" cy="284123"/>
            <a:chOff x="1042075" y="1429025"/>
            <a:chExt cx="78200" cy="74575"/>
          </a:xfrm>
        </p:grpSpPr>
        <p:sp>
          <p:nvSpPr>
            <p:cNvPr id="143" name="Google Shape;143;p5"/>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5"/>
          <p:cNvGrpSpPr/>
          <p:nvPr/>
        </p:nvGrpSpPr>
        <p:grpSpPr>
          <a:xfrm>
            <a:off x="292052" y="630763"/>
            <a:ext cx="161249" cy="161276"/>
            <a:chOff x="1120250" y="1574150"/>
            <a:chExt cx="67025" cy="67025"/>
          </a:xfrm>
        </p:grpSpPr>
        <p:sp>
          <p:nvSpPr>
            <p:cNvPr id="147" name="Google Shape;147;p5"/>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5"/>
          <p:cNvSpPr/>
          <p:nvPr/>
        </p:nvSpPr>
        <p:spPr>
          <a:xfrm>
            <a:off x="528110" y="91895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6" name="Shape 156"/>
        <p:cNvGrpSpPr/>
        <p:nvPr/>
      </p:nvGrpSpPr>
      <p:grpSpPr>
        <a:xfrm>
          <a:off x="0" y="0"/>
          <a:ext cx="0" cy="0"/>
          <a:chOff x="0" y="0"/>
          <a:chExt cx="0" cy="0"/>
        </a:xfrm>
      </p:grpSpPr>
      <p:pic>
        <p:nvPicPr>
          <p:cNvPr id="157" name="Google Shape;157;p6"/>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158" name="Google Shape;158;p6"/>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159" name="Google Shape;159;p6"/>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160" name="Google Shape;160;p6"/>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161" name="Google Shape;161;p6"/>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162" name="Google Shape;162;p6"/>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163" name="Google Shape;163;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4" name="Google Shape;164;p6"/>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 name="Google Shape;165;p6"/>
          <p:cNvGrpSpPr/>
          <p:nvPr/>
        </p:nvGrpSpPr>
        <p:grpSpPr>
          <a:xfrm flipH="1">
            <a:off x="254277" y="3313082"/>
            <a:ext cx="409549" cy="409507"/>
            <a:chOff x="1288775" y="1400200"/>
            <a:chExt cx="173200" cy="173175"/>
          </a:xfrm>
        </p:grpSpPr>
        <p:sp>
          <p:nvSpPr>
            <p:cNvPr id="166" name="Google Shape;166;p6"/>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 name="Google Shape;170;p6"/>
          <p:cNvGrpSpPr/>
          <p:nvPr/>
        </p:nvGrpSpPr>
        <p:grpSpPr>
          <a:xfrm rot="10800000">
            <a:off x="310102" y="4009474"/>
            <a:ext cx="297926" cy="284123"/>
            <a:chOff x="1042075" y="1429025"/>
            <a:chExt cx="78200" cy="74575"/>
          </a:xfrm>
        </p:grpSpPr>
        <p:sp>
          <p:nvSpPr>
            <p:cNvPr id="171" name="Google Shape;171;p6"/>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6"/>
          <p:cNvGrpSpPr/>
          <p:nvPr/>
        </p:nvGrpSpPr>
        <p:grpSpPr>
          <a:xfrm rot="10800000">
            <a:off x="254278" y="4397569"/>
            <a:ext cx="161249" cy="161276"/>
            <a:chOff x="1120250" y="1574150"/>
            <a:chExt cx="67025" cy="67025"/>
          </a:xfrm>
        </p:grpSpPr>
        <p:sp>
          <p:nvSpPr>
            <p:cNvPr id="175" name="Google Shape;175;p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6"/>
          <p:cNvGrpSpPr/>
          <p:nvPr/>
        </p:nvGrpSpPr>
        <p:grpSpPr>
          <a:xfrm flipH="1">
            <a:off x="8510939" y="1215797"/>
            <a:ext cx="297926" cy="284123"/>
            <a:chOff x="1042075" y="1429025"/>
            <a:chExt cx="78200" cy="74575"/>
          </a:xfrm>
        </p:grpSpPr>
        <p:sp>
          <p:nvSpPr>
            <p:cNvPr id="184" name="Google Shape;184;p6"/>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6"/>
          <p:cNvGrpSpPr/>
          <p:nvPr/>
        </p:nvGrpSpPr>
        <p:grpSpPr>
          <a:xfrm flipH="1">
            <a:off x="8684428" y="652813"/>
            <a:ext cx="161249" cy="161276"/>
            <a:chOff x="1120250" y="1574150"/>
            <a:chExt cx="67025" cy="67025"/>
          </a:xfrm>
        </p:grpSpPr>
        <p:sp>
          <p:nvSpPr>
            <p:cNvPr id="188" name="Google Shape;188;p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6"/>
          <p:cNvSpPr/>
          <p:nvPr/>
        </p:nvSpPr>
        <p:spPr>
          <a:xfrm flipH="1">
            <a:off x="8510939" y="94100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7" name="Shape 197"/>
        <p:cNvGrpSpPr/>
        <p:nvPr/>
      </p:nvGrpSpPr>
      <p:grpSpPr>
        <a:xfrm>
          <a:off x="0" y="0"/>
          <a:ext cx="0" cy="0"/>
          <a:chOff x="0" y="0"/>
          <a:chExt cx="0" cy="0"/>
        </a:xfrm>
      </p:grpSpPr>
      <p:sp>
        <p:nvSpPr>
          <p:cNvPr id="198" name="Google Shape;198;p7"/>
          <p:cNvSpPr txBox="1"/>
          <p:nvPr>
            <p:ph type="title"/>
          </p:nvPr>
        </p:nvSpPr>
        <p:spPr>
          <a:xfrm>
            <a:off x="715100" y="1133775"/>
            <a:ext cx="4213200" cy="6585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9" name="Google Shape;199;p7"/>
          <p:cNvSpPr txBox="1"/>
          <p:nvPr>
            <p:ph idx="1" type="body"/>
          </p:nvPr>
        </p:nvSpPr>
        <p:spPr>
          <a:xfrm>
            <a:off x="715100" y="1792125"/>
            <a:ext cx="4213200" cy="22176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2"/>
              </a:buClr>
              <a:buSzPts val="1400"/>
              <a:buChar char="●"/>
              <a:defRPr sz="14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200" name="Google Shape;200;p7"/>
          <p:cNvSpPr/>
          <p:nvPr>
            <p:ph idx="2" type="pic"/>
          </p:nvPr>
        </p:nvSpPr>
        <p:spPr>
          <a:xfrm>
            <a:off x="4541100" y="535000"/>
            <a:ext cx="3887700" cy="4073400"/>
          </a:xfrm>
          <a:prstGeom prst="ellipse">
            <a:avLst/>
          </a:prstGeom>
          <a:noFill/>
          <a:ln>
            <a:noFill/>
          </a:ln>
        </p:spPr>
      </p:sp>
      <p:pic>
        <p:nvPicPr>
          <p:cNvPr id="201" name="Google Shape;201;p7"/>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202" name="Google Shape;202;p7"/>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203" name="Google Shape;203;p7"/>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204" name="Google Shape;204;p7"/>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205" name="Google Shape;205;p7"/>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206" name="Google Shape;206;p7"/>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207" name="Google Shape;207;p7"/>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208" name="Shape 208"/>
        <p:cNvGrpSpPr/>
        <p:nvPr/>
      </p:nvGrpSpPr>
      <p:grpSpPr>
        <a:xfrm>
          <a:off x="0" y="0"/>
          <a:ext cx="0" cy="0"/>
          <a:chOff x="0" y="0"/>
          <a:chExt cx="0" cy="0"/>
        </a:xfrm>
      </p:grpSpPr>
      <p:grpSp>
        <p:nvGrpSpPr>
          <p:cNvPr id="209" name="Google Shape;209;p8"/>
          <p:cNvGrpSpPr/>
          <p:nvPr/>
        </p:nvGrpSpPr>
        <p:grpSpPr>
          <a:xfrm>
            <a:off x="25" y="4056872"/>
            <a:ext cx="9143978" cy="1822795"/>
            <a:chOff x="25" y="4056872"/>
            <a:chExt cx="9143978" cy="1822795"/>
          </a:xfrm>
        </p:grpSpPr>
        <p:sp>
          <p:nvSpPr>
            <p:cNvPr id="210" name="Google Shape;210;p8"/>
            <p:cNvSpPr/>
            <p:nvPr/>
          </p:nvSpPr>
          <p:spPr>
            <a:xfrm>
              <a:off x="25"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a:off x="1828817"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3657609"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
            <p:cNvSpPr/>
            <p:nvPr/>
          </p:nvSpPr>
          <p:spPr>
            <a:xfrm>
              <a:off x="5486401"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
            <p:cNvSpPr/>
            <p:nvPr/>
          </p:nvSpPr>
          <p:spPr>
            <a:xfrm>
              <a:off x="7315193"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8"/>
          <p:cNvGrpSpPr/>
          <p:nvPr/>
        </p:nvGrpSpPr>
        <p:grpSpPr>
          <a:xfrm>
            <a:off x="25" y="-734139"/>
            <a:ext cx="9143978" cy="1822795"/>
            <a:chOff x="25" y="4056872"/>
            <a:chExt cx="9143978" cy="1822795"/>
          </a:xfrm>
        </p:grpSpPr>
        <p:sp>
          <p:nvSpPr>
            <p:cNvPr id="216" name="Google Shape;216;p8"/>
            <p:cNvSpPr/>
            <p:nvPr/>
          </p:nvSpPr>
          <p:spPr>
            <a:xfrm>
              <a:off x="25"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1828817"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3657609"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5486401"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7315193" y="4056872"/>
              <a:ext cx="1828811" cy="1822795"/>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 name="Google Shape;221;p8"/>
          <p:cNvSpPr/>
          <p:nvPr/>
        </p:nvSpPr>
        <p:spPr>
          <a:xfrm>
            <a:off x="987025" y="1276125"/>
            <a:ext cx="7170000" cy="2591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txBox="1"/>
          <p:nvPr>
            <p:ph type="title"/>
          </p:nvPr>
        </p:nvSpPr>
        <p:spPr>
          <a:xfrm>
            <a:off x="1388100" y="1839600"/>
            <a:ext cx="6367800" cy="146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800">
                <a:solidFill>
                  <a:schemeClr val="accent1"/>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223" name="Google Shape;223;p8"/>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24" name="Shape 224"/>
        <p:cNvGrpSpPr/>
        <p:nvPr/>
      </p:nvGrpSpPr>
      <p:grpSpPr>
        <a:xfrm>
          <a:off x="0" y="0"/>
          <a:ext cx="0" cy="0"/>
          <a:chOff x="0" y="0"/>
          <a:chExt cx="0" cy="0"/>
        </a:xfrm>
      </p:grpSpPr>
      <p:pic>
        <p:nvPicPr>
          <p:cNvPr id="225" name="Google Shape;225;p9"/>
          <p:cNvPicPr preferRelativeResize="0"/>
          <p:nvPr/>
        </p:nvPicPr>
        <p:blipFill>
          <a:blip r:embed="rId2">
            <a:alphaModFix/>
          </a:blip>
          <a:stretch>
            <a:fillRect/>
          </a:stretch>
        </p:blipFill>
        <p:spPr>
          <a:xfrm>
            <a:off x="0" y="4774675"/>
            <a:ext cx="3048090" cy="445025"/>
          </a:xfrm>
          <a:prstGeom prst="rect">
            <a:avLst/>
          </a:prstGeom>
          <a:noFill/>
          <a:ln>
            <a:noFill/>
          </a:ln>
        </p:spPr>
      </p:pic>
      <p:pic>
        <p:nvPicPr>
          <p:cNvPr id="226" name="Google Shape;226;p9"/>
          <p:cNvPicPr preferRelativeResize="0"/>
          <p:nvPr/>
        </p:nvPicPr>
        <p:blipFill>
          <a:blip r:embed="rId2">
            <a:alphaModFix/>
          </a:blip>
          <a:stretch>
            <a:fillRect/>
          </a:stretch>
        </p:blipFill>
        <p:spPr>
          <a:xfrm>
            <a:off x="3048089" y="4774675"/>
            <a:ext cx="3048090" cy="445025"/>
          </a:xfrm>
          <a:prstGeom prst="rect">
            <a:avLst/>
          </a:prstGeom>
          <a:noFill/>
          <a:ln>
            <a:noFill/>
          </a:ln>
        </p:spPr>
      </p:pic>
      <p:pic>
        <p:nvPicPr>
          <p:cNvPr id="227" name="Google Shape;227;p9"/>
          <p:cNvPicPr preferRelativeResize="0"/>
          <p:nvPr/>
        </p:nvPicPr>
        <p:blipFill>
          <a:blip r:embed="rId2">
            <a:alphaModFix/>
          </a:blip>
          <a:stretch>
            <a:fillRect/>
          </a:stretch>
        </p:blipFill>
        <p:spPr>
          <a:xfrm>
            <a:off x="6096179" y="4774675"/>
            <a:ext cx="3048090" cy="445025"/>
          </a:xfrm>
          <a:prstGeom prst="rect">
            <a:avLst/>
          </a:prstGeom>
          <a:noFill/>
          <a:ln>
            <a:noFill/>
          </a:ln>
        </p:spPr>
      </p:pic>
      <p:pic>
        <p:nvPicPr>
          <p:cNvPr id="228" name="Google Shape;228;p9"/>
          <p:cNvPicPr preferRelativeResize="0"/>
          <p:nvPr/>
        </p:nvPicPr>
        <p:blipFill>
          <a:blip r:embed="rId2">
            <a:alphaModFix/>
          </a:blip>
          <a:stretch>
            <a:fillRect/>
          </a:stretch>
        </p:blipFill>
        <p:spPr>
          <a:xfrm>
            <a:off x="0" y="-76200"/>
            <a:ext cx="3048090" cy="445025"/>
          </a:xfrm>
          <a:prstGeom prst="rect">
            <a:avLst/>
          </a:prstGeom>
          <a:noFill/>
          <a:ln>
            <a:noFill/>
          </a:ln>
        </p:spPr>
      </p:pic>
      <p:pic>
        <p:nvPicPr>
          <p:cNvPr id="229" name="Google Shape;229;p9"/>
          <p:cNvPicPr preferRelativeResize="0"/>
          <p:nvPr/>
        </p:nvPicPr>
        <p:blipFill>
          <a:blip r:embed="rId2">
            <a:alphaModFix/>
          </a:blip>
          <a:stretch>
            <a:fillRect/>
          </a:stretch>
        </p:blipFill>
        <p:spPr>
          <a:xfrm>
            <a:off x="3048089" y="-76200"/>
            <a:ext cx="3048090" cy="445025"/>
          </a:xfrm>
          <a:prstGeom prst="rect">
            <a:avLst/>
          </a:prstGeom>
          <a:noFill/>
          <a:ln>
            <a:noFill/>
          </a:ln>
        </p:spPr>
      </p:pic>
      <p:pic>
        <p:nvPicPr>
          <p:cNvPr id="230" name="Google Shape;230;p9"/>
          <p:cNvPicPr preferRelativeResize="0"/>
          <p:nvPr/>
        </p:nvPicPr>
        <p:blipFill>
          <a:blip r:embed="rId2">
            <a:alphaModFix/>
          </a:blip>
          <a:stretch>
            <a:fillRect/>
          </a:stretch>
        </p:blipFill>
        <p:spPr>
          <a:xfrm>
            <a:off x="6096179" y="-76200"/>
            <a:ext cx="3048090" cy="445025"/>
          </a:xfrm>
          <a:prstGeom prst="rect">
            <a:avLst/>
          </a:prstGeom>
          <a:noFill/>
          <a:ln>
            <a:noFill/>
          </a:ln>
        </p:spPr>
      </p:pic>
      <p:sp>
        <p:nvSpPr>
          <p:cNvPr id="231" name="Google Shape;231;p9"/>
          <p:cNvSpPr txBox="1"/>
          <p:nvPr>
            <p:ph type="title"/>
          </p:nvPr>
        </p:nvSpPr>
        <p:spPr>
          <a:xfrm>
            <a:off x="2061150" y="1546213"/>
            <a:ext cx="50217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2" name="Google Shape;232;p9"/>
          <p:cNvSpPr txBox="1"/>
          <p:nvPr>
            <p:ph idx="1" type="subTitle"/>
          </p:nvPr>
        </p:nvSpPr>
        <p:spPr>
          <a:xfrm>
            <a:off x="2061150" y="2454288"/>
            <a:ext cx="5021700" cy="114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3" name="Google Shape;233;p9"/>
          <p:cNvSpPr/>
          <p:nvPr/>
        </p:nvSpPr>
        <p:spPr>
          <a:xfrm>
            <a:off x="173400" y="178125"/>
            <a:ext cx="8797200" cy="478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4" name="Shape 234"/>
        <p:cNvGrpSpPr/>
        <p:nvPr/>
      </p:nvGrpSpPr>
      <p:grpSpPr>
        <a:xfrm>
          <a:off x="0" y="0"/>
          <a:ext cx="0" cy="0"/>
          <a:chOff x="0" y="0"/>
          <a:chExt cx="0" cy="0"/>
        </a:xfrm>
      </p:grpSpPr>
      <p:sp>
        <p:nvSpPr>
          <p:cNvPr id="235" name="Google Shape;235;p10"/>
          <p:cNvSpPr txBox="1"/>
          <p:nvPr>
            <p:ph type="title"/>
          </p:nvPr>
        </p:nvSpPr>
        <p:spPr>
          <a:xfrm>
            <a:off x="720000" y="535000"/>
            <a:ext cx="7704000" cy="6153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500"/>
              <a:buNone/>
              <a:defRPr>
                <a:solidFill>
                  <a:srgbClr val="FFFFFF"/>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erkshire Swash"/>
              <a:buNone/>
              <a:defRPr sz="3500">
                <a:solidFill>
                  <a:schemeClr val="dk1"/>
                </a:solidFill>
                <a:latin typeface="Berkshire Swash"/>
                <a:ea typeface="Berkshire Swash"/>
                <a:cs typeface="Berkshire Swash"/>
                <a:sym typeface="Berkshire Swash"/>
              </a:defRPr>
            </a:lvl1pPr>
            <a:lvl2pPr lvl="1" rtl="0">
              <a:spcBef>
                <a:spcPts val="0"/>
              </a:spcBef>
              <a:spcAft>
                <a:spcPts val="0"/>
              </a:spcAft>
              <a:buClr>
                <a:schemeClr val="dk1"/>
              </a:buClr>
              <a:buSzPts val="3500"/>
              <a:buFont typeface="Berkshire Swash"/>
              <a:buNone/>
              <a:defRPr sz="3500">
                <a:solidFill>
                  <a:schemeClr val="dk1"/>
                </a:solidFill>
                <a:latin typeface="Berkshire Swash"/>
                <a:ea typeface="Berkshire Swash"/>
                <a:cs typeface="Berkshire Swash"/>
                <a:sym typeface="Berkshire Swash"/>
              </a:defRPr>
            </a:lvl2pPr>
            <a:lvl3pPr lvl="2" rtl="0">
              <a:spcBef>
                <a:spcPts val="0"/>
              </a:spcBef>
              <a:spcAft>
                <a:spcPts val="0"/>
              </a:spcAft>
              <a:buClr>
                <a:schemeClr val="dk1"/>
              </a:buClr>
              <a:buSzPts val="3500"/>
              <a:buFont typeface="Berkshire Swash"/>
              <a:buNone/>
              <a:defRPr sz="3500">
                <a:solidFill>
                  <a:schemeClr val="dk1"/>
                </a:solidFill>
                <a:latin typeface="Berkshire Swash"/>
                <a:ea typeface="Berkshire Swash"/>
                <a:cs typeface="Berkshire Swash"/>
                <a:sym typeface="Berkshire Swash"/>
              </a:defRPr>
            </a:lvl3pPr>
            <a:lvl4pPr lvl="3" rtl="0">
              <a:spcBef>
                <a:spcPts val="0"/>
              </a:spcBef>
              <a:spcAft>
                <a:spcPts val="0"/>
              </a:spcAft>
              <a:buClr>
                <a:schemeClr val="dk1"/>
              </a:buClr>
              <a:buSzPts val="3500"/>
              <a:buFont typeface="Berkshire Swash"/>
              <a:buNone/>
              <a:defRPr sz="3500">
                <a:solidFill>
                  <a:schemeClr val="dk1"/>
                </a:solidFill>
                <a:latin typeface="Berkshire Swash"/>
                <a:ea typeface="Berkshire Swash"/>
                <a:cs typeface="Berkshire Swash"/>
                <a:sym typeface="Berkshire Swash"/>
              </a:defRPr>
            </a:lvl4pPr>
            <a:lvl5pPr lvl="4" rtl="0">
              <a:spcBef>
                <a:spcPts val="0"/>
              </a:spcBef>
              <a:spcAft>
                <a:spcPts val="0"/>
              </a:spcAft>
              <a:buClr>
                <a:schemeClr val="dk1"/>
              </a:buClr>
              <a:buSzPts val="3500"/>
              <a:buFont typeface="Berkshire Swash"/>
              <a:buNone/>
              <a:defRPr sz="3500">
                <a:solidFill>
                  <a:schemeClr val="dk1"/>
                </a:solidFill>
                <a:latin typeface="Berkshire Swash"/>
                <a:ea typeface="Berkshire Swash"/>
                <a:cs typeface="Berkshire Swash"/>
                <a:sym typeface="Berkshire Swash"/>
              </a:defRPr>
            </a:lvl5pPr>
            <a:lvl6pPr lvl="5" rtl="0">
              <a:spcBef>
                <a:spcPts val="0"/>
              </a:spcBef>
              <a:spcAft>
                <a:spcPts val="0"/>
              </a:spcAft>
              <a:buClr>
                <a:schemeClr val="dk1"/>
              </a:buClr>
              <a:buSzPts val="3500"/>
              <a:buFont typeface="Berkshire Swash"/>
              <a:buNone/>
              <a:defRPr sz="3500">
                <a:solidFill>
                  <a:schemeClr val="dk1"/>
                </a:solidFill>
                <a:latin typeface="Berkshire Swash"/>
                <a:ea typeface="Berkshire Swash"/>
                <a:cs typeface="Berkshire Swash"/>
                <a:sym typeface="Berkshire Swash"/>
              </a:defRPr>
            </a:lvl6pPr>
            <a:lvl7pPr lvl="6" rtl="0">
              <a:spcBef>
                <a:spcPts val="0"/>
              </a:spcBef>
              <a:spcAft>
                <a:spcPts val="0"/>
              </a:spcAft>
              <a:buClr>
                <a:schemeClr val="dk1"/>
              </a:buClr>
              <a:buSzPts val="3500"/>
              <a:buFont typeface="Berkshire Swash"/>
              <a:buNone/>
              <a:defRPr sz="3500">
                <a:solidFill>
                  <a:schemeClr val="dk1"/>
                </a:solidFill>
                <a:latin typeface="Berkshire Swash"/>
                <a:ea typeface="Berkshire Swash"/>
                <a:cs typeface="Berkshire Swash"/>
                <a:sym typeface="Berkshire Swash"/>
              </a:defRPr>
            </a:lvl7pPr>
            <a:lvl8pPr lvl="7" rtl="0">
              <a:spcBef>
                <a:spcPts val="0"/>
              </a:spcBef>
              <a:spcAft>
                <a:spcPts val="0"/>
              </a:spcAft>
              <a:buClr>
                <a:schemeClr val="dk1"/>
              </a:buClr>
              <a:buSzPts val="3500"/>
              <a:buFont typeface="Berkshire Swash"/>
              <a:buNone/>
              <a:defRPr sz="3500">
                <a:solidFill>
                  <a:schemeClr val="dk1"/>
                </a:solidFill>
                <a:latin typeface="Berkshire Swash"/>
                <a:ea typeface="Berkshire Swash"/>
                <a:cs typeface="Berkshire Swash"/>
                <a:sym typeface="Berkshire Swash"/>
              </a:defRPr>
            </a:lvl8pPr>
            <a:lvl9pPr lvl="8" rtl="0">
              <a:spcBef>
                <a:spcPts val="0"/>
              </a:spcBef>
              <a:spcAft>
                <a:spcPts val="0"/>
              </a:spcAft>
              <a:buClr>
                <a:schemeClr val="dk1"/>
              </a:buClr>
              <a:buSzPts val="3500"/>
              <a:buFont typeface="Berkshire Swash"/>
              <a:buNone/>
              <a:defRPr sz="3500">
                <a:solidFill>
                  <a:schemeClr val="dk1"/>
                </a:solidFill>
                <a:latin typeface="Berkshire Swash"/>
                <a:ea typeface="Berkshire Swash"/>
                <a:cs typeface="Berkshire Swash"/>
                <a:sym typeface="Berkshire Swash"/>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15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15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21" name="Shape 721"/>
        <p:cNvGrpSpPr/>
        <p:nvPr/>
      </p:nvGrpSpPr>
      <p:grpSpPr>
        <a:xfrm>
          <a:off x="0" y="0"/>
          <a:ext cx="0" cy="0"/>
          <a:chOff x="0" y="0"/>
          <a:chExt cx="0" cy="0"/>
        </a:xfrm>
      </p:grpSpPr>
      <p:sp>
        <p:nvSpPr>
          <p:cNvPr id="722" name="Google Shape;722;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23" name="Google Shape;723;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Grq7nfFS76skFRqp-bZ23awXoPowFlnvc2KUgIuQa4Q/copy" TargetMode="External"/><Relationship Id="rId6"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39.xml"/><Relationship Id="rId10"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slide" Target="/ppt/slides/slide35.xml"/><Relationship Id="rId12" Type="http://schemas.openxmlformats.org/officeDocument/2006/relationships/slide" Target="/ppt/slides/slide36.xm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5" Type="http://schemas.openxmlformats.org/officeDocument/2006/relationships/slide" Target="/ppt/slides/slide33.xml"/><Relationship Id="rId14" Type="http://schemas.openxmlformats.org/officeDocument/2006/relationships/slide" Target="/ppt/slides/slide35.xml"/><Relationship Id="rId17" Type="http://schemas.openxmlformats.org/officeDocument/2006/relationships/slide" Target="/ppt/slides/slide41.xml"/><Relationship Id="rId16" Type="http://schemas.openxmlformats.org/officeDocument/2006/relationships/slide" Target="/ppt/slides/slide39.xml"/><Relationship Id="rId5" Type="http://schemas.openxmlformats.org/officeDocument/2006/relationships/hyperlink" Target="http://bit.ly/33VAFh3" TargetMode="External"/><Relationship Id="rId6" Type="http://schemas.openxmlformats.org/officeDocument/2006/relationships/hyperlink" Target="https://www.freepik.com/?utm_source=slidesgo_template&amp;utm_medium=referral-link&amp;utm_campaign=promo-slide&amp;utm_term=slidesgo&amp;utm_content=freepik" TargetMode="External"/><Relationship Id="rId1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Grq7nfFS76skFRqp-bZ23awXoPowFlnvc2KUgIuQa4Q/copy" TargetMode="External"/><Relationship Id="rId6"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14.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12.jpg"/><Relationship Id="rId4" Type="http://schemas.openxmlformats.org/officeDocument/2006/relationships/image" Target="../media/image13.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image" Target="../media/image4.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hyperlink" Target="https://www.freepik.com/free-vector/diwali-sale-instagram-posts_10425451.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11" Type="http://schemas.openxmlformats.org/officeDocument/2006/relationships/hyperlink" Target="https://www.freepik.com/free-photo/asian-woman-posing-looking-camera_5192279.htm/?utm_source=slidesgo_template&amp;utm_medium=referral-link&amp;utm_campaign=sg_resources&amp;utm_content=freepik" TargetMode="External"/><Relationship Id="rId10" Type="http://schemas.openxmlformats.org/officeDocument/2006/relationships/hyperlink" Target="https://www.freepik.com/free-photo/asian-woman-posing-looking-camera_5192279.htm/?utm_source=slidesgo_template&amp;utm_medium=referral-link&amp;utm_campaign=sg_resources&amp;utm_content=freepik" TargetMode="External"/><Relationship Id="rId13" Type="http://schemas.openxmlformats.org/officeDocument/2006/relationships/hyperlink" Target="https://www.flaticon.com/packs/diwali-60?word=deepavali&amp;style_id=8&amp;family_id=3&amp;group_id=1/?utm_source=slidesgo_template&amp;utm_medium=referral-link&amp;utm_campaign=sg_resources&amp;utm_content=flaticon" TargetMode="External"/><Relationship Id="rId12" Type="http://schemas.openxmlformats.org/officeDocument/2006/relationships/hyperlink" Target="https://www.freepik.com/free-vector/diwali-sale-instagram-posts_10425451.htm/?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s://www.freepik.com/free-photo/diwali-festival-lights-tradition_10297643.htm/?utm_source=slidesgo_template&amp;utm_medium=referral-link&amp;utm_campaign=sg_resources&amp;utm_content=freepik" TargetMode="External"/><Relationship Id="rId4" Type="http://schemas.openxmlformats.org/officeDocument/2006/relationships/hyperlink" Target="https://www.freepik.com/free-photo/diwali-festival-lights-tradition_10297594.htm/?utm_source=slidesgo_template&amp;utm_medium=referral-link&amp;utm_campaign=sg_resources&amp;utm_content=freepik" TargetMode="External"/><Relationship Id="rId9" Type="http://schemas.openxmlformats.org/officeDocument/2006/relationships/hyperlink" Target="https://www.freepik.com/free-photo/portrait-beautiful-woman-wearing-traditional-sari-garment_29897405.htm/?utm_source=slidesgo_template&amp;utm_medium=referral-link&amp;utm_campaign=sg_resources&amp;utm_content=freepik" TargetMode="External"/><Relationship Id="rId5" Type="http://schemas.openxmlformats.org/officeDocument/2006/relationships/hyperlink" Target="https://www.freepik.com/free-photo/diwali-festival-lights-tradition_10297599.htm/?utm_source=slidesgo_template&amp;utm_medium=referral-link&amp;utm_campaign=sg_resources&amp;utm_content=freepik" TargetMode="External"/><Relationship Id="rId6" Type="http://schemas.openxmlformats.org/officeDocument/2006/relationships/hyperlink" Target="https://www.freepik.com/free-photo/portrait-beautiful-woman-wearing-traditional-sari-garment_29897395.htm/?utm_source=slidesgo_template&amp;utm_medium=referral-link&amp;utm_campaign=sg_resources&amp;utm_content=freepik" TargetMode="External"/><Relationship Id="rId7" Type="http://schemas.openxmlformats.org/officeDocument/2006/relationships/hyperlink" Target="https://www.freepik.com/free-photo/elegant-man-posing-chinese-new-year_6073593.htm/?utm_source=slidesgo_template&amp;utm_medium=referral-link&amp;utm_campaign=sg_resources&amp;utm_content=freepik" TargetMode="External"/><Relationship Id="rId8" Type="http://schemas.openxmlformats.org/officeDocument/2006/relationships/hyperlink" Target="https://www.freepik.com/free-photo/young-indian-woman-wearing-sari_26140499.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 Id="rId3" Type="http://schemas.openxmlformats.org/officeDocument/2006/relationships/hyperlink" Target="https://fonts.google.com/specimen/Berkshire+Swash" TargetMode="External"/><Relationship Id="rId4" Type="http://schemas.openxmlformats.org/officeDocument/2006/relationships/hyperlink" Target="https://fonts.google.com/specimen/Berkshire+Swash" TargetMode="External"/><Relationship Id="rId5" Type="http://schemas.openxmlformats.org/officeDocument/2006/relationships/hyperlink" Target="https://fonts.google.com/specimen/Montserra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9.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5.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7.png"/><Relationship Id="rId14" Type="http://schemas.openxmlformats.org/officeDocument/2006/relationships/image" Target="../media/image8.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bit.ly/2ZjL1p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grpSp>
        <p:nvGrpSpPr>
          <p:cNvPr id="731" name="Google Shape;731;p27"/>
          <p:cNvGrpSpPr/>
          <p:nvPr/>
        </p:nvGrpSpPr>
        <p:grpSpPr>
          <a:xfrm>
            <a:off x="322826" y="3061746"/>
            <a:ext cx="1164723" cy="1605963"/>
            <a:chOff x="223663" y="3241752"/>
            <a:chExt cx="1034206" cy="1426001"/>
          </a:xfrm>
        </p:grpSpPr>
        <p:grpSp>
          <p:nvGrpSpPr>
            <p:cNvPr id="732" name="Google Shape;732;p27"/>
            <p:cNvGrpSpPr/>
            <p:nvPr/>
          </p:nvGrpSpPr>
          <p:grpSpPr>
            <a:xfrm>
              <a:off x="223663" y="3241752"/>
              <a:ext cx="1034206" cy="1426001"/>
              <a:chOff x="6172925" y="623625"/>
              <a:chExt cx="343750" cy="473975"/>
            </a:xfrm>
          </p:grpSpPr>
          <p:sp>
            <p:nvSpPr>
              <p:cNvPr id="733" name="Google Shape;733;p27"/>
              <p:cNvSpPr/>
              <p:nvPr/>
            </p:nvSpPr>
            <p:spPr>
              <a:xfrm>
                <a:off x="6172925" y="623625"/>
                <a:ext cx="343750" cy="327725"/>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7"/>
              <p:cNvSpPr/>
              <p:nvPr/>
            </p:nvSpPr>
            <p:spPr>
              <a:xfrm>
                <a:off x="6196625" y="937050"/>
                <a:ext cx="312375" cy="52600"/>
              </a:xfrm>
              <a:custGeom>
                <a:rect b="b" l="l" r="r" t="t"/>
                <a:pathLst>
                  <a:path extrusionOk="0" h="2104" w="12495">
                    <a:moveTo>
                      <a:pt x="6246" y="1"/>
                    </a:moveTo>
                    <a:cubicBezTo>
                      <a:pt x="2797" y="1"/>
                      <a:pt x="0" y="472"/>
                      <a:pt x="0" y="1052"/>
                    </a:cubicBezTo>
                    <a:cubicBezTo>
                      <a:pt x="0" y="1633"/>
                      <a:pt x="2797" y="2104"/>
                      <a:pt x="6246" y="2104"/>
                    </a:cubicBezTo>
                    <a:cubicBezTo>
                      <a:pt x="9697" y="2104"/>
                      <a:pt x="12494" y="1633"/>
                      <a:pt x="12494" y="1052"/>
                    </a:cubicBezTo>
                    <a:cubicBezTo>
                      <a:pt x="12494" y="472"/>
                      <a:pt x="9697" y="1"/>
                      <a:pt x="6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7"/>
              <p:cNvSpPr/>
              <p:nvPr/>
            </p:nvSpPr>
            <p:spPr>
              <a:xfrm>
                <a:off x="6196625" y="1045000"/>
                <a:ext cx="312325" cy="52600"/>
              </a:xfrm>
              <a:custGeom>
                <a:rect b="b" l="l" r="r" t="t"/>
                <a:pathLst>
                  <a:path extrusionOk="0" h="2104" w="12493">
                    <a:moveTo>
                      <a:pt x="6246" y="1"/>
                    </a:moveTo>
                    <a:cubicBezTo>
                      <a:pt x="2797" y="1"/>
                      <a:pt x="0" y="472"/>
                      <a:pt x="0" y="1052"/>
                    </a:cubicBezTo>
                    <a:cubicBezTo>
                      <a:pt x="0" y="1635"/>
                      <a:pt x="2797" y="2104"/>
                      <a:pt x="6246" y="2104"/>
                    </a:cubicBezTo>
                    <a:cubicBezTo>
                      <a:pt x="9696" y="2104"/>
                      <a:pt x="12493" y="1635"/>
                      <a:pt x="12493" y="1052"/>
                    </a:cubicBezTo>
                    <a:cubicBezTo>
                      <a:pt x="12493" y="472"/>
                      <a:pt x="9696" y="1"/>
                      <a:pt x="6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7"/>
              <p:cNvSpPr/>
              <p:nvPr/>
            </p:nvSpPr>
            <p:spPr>
              <a:xfrm>
                <a:off x="6196625" y="906525"/>
                <a:ext cx="312375" cy="164800"/>
              </a:xfrm>
              <a:custGeom>
                <a:rect b="b" l="l" r="r" t="t"/>
                <a:pathLst>
                  <a:path extrusionOk="0" h="6592" w="12495">
                    <a:moveTo>
                      <a:pt x="6246" y="0"/>
                    </a:moveTo>
                    <a:cubicBezTo>
                      <a:pt x="6246" y="0"/>
                      <a:pt x="4820" y="2470"/>
                      <a:pt x="1620" y="2470"/>
                    </a:cubicBezTo>
                    <a:cubicBezTo>
                      <a:pt x="1123" y="2470"/>
                      <a:pt x="584" y="2411"/>
                      <a:pt x="0" y="2273"/>
                    </a:cubicBezTo>
                    <a:lnTo>
                      <a:pt x="0" y="2273"/>
                    </a:lnTo>
                    <a:cubicBezTo>
                      <a:pt x="0" y="2273"/>
                      <a:pt x="25" y="6591"/>
                      <a:pt x="6246" y="6591"/>
                    </a:cubicBezTo>
                    <a:cubicBezTo>
                      <a:pt x="12468" y="6591"/>
                      <a:pt x="12494" y="2273"/>
                      <a:pt x="12494" y="2273"/>
                    </a:cubicBezTo>
                    <a:lnTo>
                      <a:pt x="12494" y="2273"/>
                    </a:lnTo>
                    <a:cubicBezTo>
                      <a:pt x="11921" y="2411"/>
                      <a:pt x="11389" y="2470"/>
                      <a:pt x="10898" y="2470"/>
                    </a:cubicBezTo>
                    <a:cubicBezTo>
                      <a:pt x="7732" y="2470"/>
                      <a:pt x="6246" y="0"/>
                      <a:pt x="62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7"/>
              <p:cNvSpPr/>
              <p:nvPr/>
            </p:nvSpPr>
            <p:spPr>
              <a:xfrm>
                <a:off x="6314125" y="781225"/>
                <a:ext cx="77250" cy="122925"/>
              </a:xfrm>
              <a:custGeom>
                <a:rect b="b" l="l" r="r" t="t"/>
                <a:pathLst>
                  <a:path extrusionOk="0" h="4917" w="3090">
                    <a:moveTo>
                      <a:pt x="1546" y="1"/>
                    </a:moveTo>
                    <a:cubicBezTo>
                      <a:pt x="1546" y="1"/>
                      <a:pt x="1" y="1729"/>
                      <a:pt x="1" y="3086"/>
                    </a:cubicBezTo>
                    <a:cubicBezTo>
                      <a:pt x="1" y="4445"/>
                      <a:pt x="1546" y="4916"/>
                      <a:pt x="1546" y="4916"/>
                    </a:cubicBezTo>
                    <a:cubicBezTo>
                      <a:pt x="1546" y="4916"/>
                      <a:pt x="3090" y="4445"/>
                      <a:pt x="3090" y="3086"/>
                    </a:cubicBezTo>
                    <a:cubicBezTo>
                      <a:pt x="3090" y="1729"/>
                      <a:pt x="1546" y="1"/>
                      <a:pt x="1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7"/>
              <p:cNvSpPr/>
              <p:nvPr/>
            </p:nvSpPr>
            <p:spPr>
              <a:xfrm>
                <a:off x="6324175" y="809650"/>
                <a:ext cx="57175" cy="91050"/>
              </a:xfrm>
              <a:custGeom>
                <a:rect b="b" l="l" r="r" t="t"/>
                <a:pathLst>
                  <a:path extrusionOk="0" h="3642" w="2287">
                    <a:moveTo>
                      <a:pt x="1144" y="0"/>
                    </a:moveTo>
                    <a:cubicBezTo>
                      <a:pt x="1144" y="0"/>
                      <a:pt x="0" y="1282"/>
                      <a:pt x="0" y="2286"/>
                    </a:cubicBezTo>
                    <a:cubicBezTo>
                      <a:pt x="0" y="3291"/>
                      <a:pt x="1144" y="3641"/>
                      <a:pt x="1144" y="3641"/>
                    </a:cubicBezTo>
                    <a:cubicBezTo>
                      <a:pt x="1144" y="3641"/>
                      <a:pt x="2287" y="3291"/>
                      <a:pt x="2287" y="2286"/>
                    </a:cubicBezTo>
                    <a:cubicBezTo>
                      <a:pt x="2287" y="1282"/>
                      <a:pt x="1144" y="0"/>
                      <a:pt x="1144" y="0"/>
                    </a:cubicBezTo>
                    <a:close/>
                  </a:path>
                </a:pathLst>
              </a:custGeom>
              <a:solidFill>
                <a:srgbClr val="F8E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7"/>
              <p:cNvSpPr/>
              <p:nvPr/>
            </p:nvSpPr>
            <p:spPr>
              <a:xfrm>
                <a:off x="6326525" y="817050"/>
                <a:ext cx="52525" cy="83650"/>
              </a:xfrm>
              <a:custGeom>
                <a:rect b="b" l="l" r="r" t="t"/>
                <a:pathLst>
                  <a:path extrusionOk="0" h="3346" w="2101">
                    <a:moveTo>
                      <a:pt x="1050" y="0"/>
                    </a:moveTo>
                    <a:cubicBezTo>
                      <a:pt x="1050" y="0"/>
                      <a:pt x="1" y="1176"/>
                      <a:pt x="1" y="2100"/>
                    </a:cubicBezTo>
                    <a:cubicBezTo>
                      <a:pt x="1" y="3023"/>
                      <a:pt x="1050" y="3345"/>
                      <a:pt x="1050" y="3345"/>
                    </a:cubicBezTo>
                    <a:cubicBezTo>
                      <a:pt x="1050" y="3345"/>
                      <a:pt x="2100" y="3023"/>
                      <a:pt x="2100" y="2100"/>
                    </a:cubicBezTo>
                    <a:cubicBezTo>
                      <a:pt x="2100" y="1176"/>
                      <a:pt x="1050" y="0"/>
                      <a:pt x="1050" y="0"/>
                    </a:cubicBezTo>
                    <a:close/>
                  </a:path>
                </a:pathLst>
              </a:custGeom>
              <a:solidFill>
                <a:srgbClr val="F5E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7"/>
              <p:cNvSpPr/>
              <p:nvPr/>
            </p:nvSpPr>
            <p:spPr>
              <a:xfrm>
                <a:off x="6337175" y="850975"/>
                <a:ext cx="31225" cy="49725"/>
              </a:xfrm>
              <a:custGeom>
                <a:rect b="b" l="l" r="r" t="t"/>
                <a:pathLst>
                  <a:path extrusionOk="0" h="1989" w="1249">
                    <a:moveTo>
                      <a:pt x="624" y="0"/>
                    </a:moveTo>
                    <a:cubicBezTo>
                      <a:pt x="624" y="0"/>
                      <a:pt x="0" y="701"/>
                      <a:pt x="0" y="1250"/>
                    </a:cubicBezTo>
                    <a:cubicBezTo>
                      <a:pt x="0" y="1798"/>
                      <a:pt x="624" y="1988"/>
                      <a:pt x="624" y="1988"/>
                    </a:cubicBezTo>
                    <a:cubicBezTo>
                      <a:pt x="624" y="1988"/>
                      <a:pt x="1248" y="1798"/>
                      <a:pt x="1248" y="1250"/>
                    </a:cubicBezTo>
                    <a:cubicBezTo>
                      <a:pt x="1248" y="699"/>
                      <a:pt x="624" y="0"/>
                      <a:pt x="624" y="0"/>
                    </a:cubicBezTo>
                    <a:close/>
                  </a:path>
                </a:pathLst>
              </a:custGeom>
              <a:solidFill>
                <a:srgbClr val="E27A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7"/>
              <p:cNvSpPr/>
              <p:nvPr/>
            </p:nvSpPr>
            <p:spPr>
              <a:xfrm>
                <a:off x="6339300" y="857650"/>
                <a:ext cx="27025" cy="43050"/>
              </a:xfrm>
              <a:custGeom>
                <a:rect b="b" l="l" r="r" t="t"/>
                <a:pathLst>
                  <a:path extrusionOk="0" h="1722" w="1081">
                    <a:moveTo>
                      <a:pt x="539" y="1"/>
                    </a:moveTo>
                    <a:cubicBezTo>
                      <a:pt x="539" y="1"/>
                      <a:pt x="0" y="606"/>
                      <a:pt x="0" y="1081"/>
                    </a:cubicBezTo>
                    <a:cubicBezTo>
                      <a:pt x="0" y="1556"/>
                      <a:pt x="539" y="1721"/>
                      <a:pt x="539" y="1721"/>
                    </a:cubicBezTo>
                    <a:cubicBezTo>
                      <a:pt x="539" y="1721"/>
                      <a:pt x="1080" y="1556"/>
                      <a:pt x="1080" y="1081"/>
                    </a:cubicBezTo>
                    <a:cubicBezTo>
                      <a:pt x="1080" y="606"/>
                      <a:pt x="539" y="1"/>
                      <a:pt x="5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7"/>
              <p:cNvSpPr/>
              <p:nvPr/>
            </p:nvSpPr>
            <p:spPr>
              <a:xfrm>
                <a:off x="6346775" y="881650"/>
                <a:ext cx="12000" cy="19050"/>
              </a:xfrm>
              <a:custGeom>
                <a:rect b="b" l="l" r="r" t="t"/>
                <a:pathLst>
                  <a:path extrusionOk="0" h="762" w="480">
                    <a:moveTo>
                      <a:pt x="240" y="0"/>
                    </a:moveTo>
                    <a:cubicBezTo>
                      <a:pt x="240" y="0"/>
                      <a:pt x="1" y="268"/>
                      <a:pt x="1" y="479"/>
                    </a:cubicBezTo>
                    <a:cubicBezTo>
                      <a:pt x="1" y="688"/>
                      <a:pt x="240" y="761"/>
                      <a:pt x="240" y="761"/>
                    </a:cubicBezTo>
                    <a:cubicBezTo>
                      <a:pt x="240" y="761"/>
                      <a:pt x="480" y="688"/>
                      <a:pt x="480" y="479"/>
                    </a:cubicBezTo>
                    <a:cubicBezTo>
                      <a:pt x="480" y="268"/>
                      <a:pt x="240"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 name="Google Shape;743;p27"/>
            <p:cNvSpPr/>
            <p:nvPr/>
          </p:nvSpPr>
          <p:spPr>
            <a:xfrm>
              <a:off x="386122" y="3396628"/>
              <a:ext cx="709294" cy="676228"/>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7"/>
            <p:cNvSpPr/>
            <p:nvPr/>
          </p:nvSpPr>
          <p:spPr>
            <a:xfrm>
              <a:off x="299726" y="3314249"/>
              <a:ext cx="882097" cy="840975"/>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 name="Google Shape;745;p27"/>
          <p:cNvSpPr txBox="1"/>
          <p:nvPr>
            <p:ph type="ctrTitle"/>
          </p:nvPr>
        </p:nvSpPr>
        <p:spPr>
          <a:xfrm>
            <a:off x="1009850" y="1519900"/>
            <a:ext cx="7124400" cy="166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900">
                <a:solidFill>
                  <a:schemeClr val="dk1"/>
                </a:solidFill>
              </a:rPr>
              <a:t>Deepawali</a:t>
            </a:r>
            <a:r>
              <a:rPr lang="en" sz="5100">
                <a:solidFill>
                  <a:schemeClr val="dk1"/>
                </a:solidFill>
              </a:rPr>
              <a:t> </a:t>
            </a:r>
            <a:endParaRPr sz="5100">
              <a:solidFill>
                <a:schemeClr val="dk1"/>
              </a:solidFill>
            </a:endParaRPr>
          </a:p>
          <a:p>
            <a:pPr indent="0" lvl="0" marL="0" rtl="0" algn="ctr">
              <a:spcBef>
                <a:spcPts val="0"/>
              </a:spcBef>
              <a:spcAft>
                <a:spcPts val="0"/>
              </a:spcAft>
              <a:buNone/>
            </a:pPr>
            <a:r>
              <a:rPr lang="en" sz="3600">
                <a:solidFill>
                  <a:schemeClr val="dk2"/>
                </a:solidFill>
              </a:rPr>
              <a:t>Campaign</a:t>
            </a:r>
            <a:endParaRPr sz="3600">
              <a:solidFill>
                <a:schemeClr val="dk2"/>
              </a:solidFill>
            </a:endParaRPr>
          </a:p>
        </p:txBody>
      </p:sp>
      <p:sp>
        <p:nvSpPr>
          <p:cNvPr id="746" name="Google Shape;746;p27"/>
          <p:cNvSpPr txBox="1"/>
          <p:nvPr>
            <p:ph idx="1" type="subTitle"/>
          </p:nvPr>
        </p:nvSpPr>
        <p:spPr>
          <a:xfrm>
            <a:off x="2392613" y="3214075"/>
            <a:ext cx="43590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747" name="Google Shape;747;p27"/>
          <p:cNvGrpSpPr/>
          <p:nvPr/>
        </p:nvGrpSpPr>
        <p:grpSpPr>
          <a:xfrm>
            <a:off x="653325" y="673385"/>
            <a:ext cx="297926" cy="284123"/>
            <a:chOff x="1042075" y="1429025"/>
            <a:chExt cx="78200" cy="74575"/>
          </a:xfrm>
        </p:grpSpPr>
        <p:sp>
          <p:nvSpPr>
            <p:cNvPr id="748" name="Google Shape;748;p27"/>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7"/>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7"/>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 name="Google Shape;751;p27"/>
          <p:cNvSpPr/>
          <p:nvPr/>
        </p:nvSpPr>
        <p:spPr>
          <a:xfrm>
            <a:off x="359774" y="2514088"/>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 name="Google Shape;752;p27"/>
          <p:cNvGrpSpPr/>
          <p:nvPr/>
        </p:nvGrpSpPr>
        <p:grpSpPr>
          <a:xfrm>
            <a:off x="322815" y="1138882"/>
            <a:ext cx="409549" cy="409507"/>
            <a:chOff x="1288775" y="1400200"/>
            <a:chExt cx="173200" cy="173175"/>
          </a:xfrm>
        </p:grpSpPr>
        <p:sp>
          <p:nvSpPr>
            <p:cNvPr id="753" name="Google Shape;753;p27"/>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7"/>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7"/>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7"/>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27"/>
          <p:cNvGrpSpPr/>
          <p:nvPr/>
        </p:nvGrpSpPr>
        <p:grpSpPr>
          <a:xfrm>
            <a:off x="653319" y="1993522"/>
            <a:ext cx="255352" cy="255359"/>
            <a:chOff x="1120250" y="1574150"/>
            <a:chExt cx="67025" cy="67025"/>
          </a:xfrm>
        </p:grpSpPr>
        <p:sp>
          <p:nvSpPr>
            <p:cNvPr id="758" name="Google Shape;758;p27"/>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7"/>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7"/>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7"/>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7"/>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7"/>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7"/>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7"/>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27"/>
          <p:cNvGrpSpPr/>
          <p:nvPr/>
        </p:nvGrpSpPr>
        <p:grpSpPr>
          <a:xfrm>
            <a:off x="7652575" y="3061751"/>
            <a:ext cx="1164723" cy="1605963"/>
            <a:chOff x="223663" y="3241752"/>
            <a:chExt cx="1034206" cy="1426001"/>
          </a:xfrm>
        </p:grpSpPr>
        <p:grpSp>
          <p:nvGrpSpPr>
            <p:cNvPr id="767" name="Google Shape;767;p27"/>
            <p:cNvGrpSpPr/>
            <p:nvPr/>
          </p:nvGrpSpPr>
          <p:grpSpPr>
            <a:xfrm>
              <a:off x="223663" y="3241752"/>
              <a:ext cx="1034206" cy="1426001"/>
              <a:chOff x="6172925" y="623625"/>
              <a:chExt cx="343750" cy="473975"/>
            </a:xfrm>
          </p:grpSpPr>
          <p:sp>
            <p:nvSpPr>
              <p:cNvPr id="768" name="Google Shape;768;p27"/>
              <p:cNvSpPr/>
              <p:nvPr/>
            </p:nvSpPr>
            <p:spPr>
              <a:xfrm>
                <a:off x="6172925" y="623625"/>
                <a:ext cx="343750" cy="327725"/>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7"/>
              <p:cNvSpPr/>
              <p:nvPr/>
            </p:nvSpPr>
            <p:spPr>
              <a:xfrm>
                <a:off x="6196625" y="937050"/>
                <a:ext cx="312375" cy="52600"/>
              </a:xfrm>
              <a:custGeom>
                <a:rect b="b" l="l" r="r" t="t"/>
                <a:pathLst>
                  <a:path extrusionOk="0" h="2104" w="12495">
                    <a:moveTo>
                      <a:pt x="6246" y="1"/>
                    </a:moveTo>
                    <a:cubicBezTo>
                      <a:pt x="2797" y="1"/>
                      <a:pt x="0" y="472"/>
                      <a:pt x="0" y="1052"/>
                    </a:cubicBezTo>
                    <a:cubicBezTo>
                      <a:pt x="0" y="1633"/>
                      <a:pt x="2797" y="2104"/>
                      <a:pt x="6246" y="2104"/>
                    </a:cubicBezTo>
                    <a:cubicBezTo>
                      <a:pt x="9697" y="2104"/>
                      <a:pt x="12494" y="1633"/>
                      <a:pt x="12494" y="1052"/>
                    </a:cubicBezTo>
                    <a:cubicBezTo>
                      <a:pt x="12494" y="472"/>
                      <a:pt x="9697" y="1"/>
                      <a:pt x="6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7"/>
              <p:cNvSpPr/>
              <p:nvPr/>
            </p:nvSpPr>
            <p:spPr>
              <a:xfrm>
                <a:off x="6196625" y="1045000"/>
                <a:ext cx="312325" cy="52600"/>
              </a:xfrm>
              <a:custGeom>
                <a:rect b="b" l="l" r="r" t="t"/>
                <a:pathLst>
                  <a:path extrusionOk="0" h="2104" w="12493">
                    <a:moveTo>
                      <a:pt x="6246" y="1"/>
                    </a:moveTo>
                    <a:cubicBezTo>
                      <a:pt x="2797" y="1"/>
                      <a:pt x="0" y="472"/>
                      <a:pt x="0" y="1052"/>
                    </a:cubicBezTo>
                    <a:cubicBezTo>
                      <a:pt x="0" y="1635"/>
                      <a:pt x="2797" y="2104"/>
                      <a:pt x="6246" y="2104"/>
                    </a:cubicBezTo>
                    <a:cubicBezTo>
                      <a:pt x="9696" y="2104"/>
                      <a:pt x="12493" y="1635"/>
                      <a:pt x="12493" y="1052"/>
                    </a:cubicBezTo>
                    <a:cubicBezTo>
                      <a:pt x="12493" y="472"/>
                      <a:pt x="9696" y="1"/>
                      <a:pt x="6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7"/>
              <p:cNvSpPr/>
              <p:nvPr/>
            </p:nvSpPr>
            <p:spPr>
              <a:xfrm>
                <a:off x="6196625" y="906525"/>
                <a:ext cx="312375" cy="164800"/>
              </a:xfrm>
              <a:custGeom>
                <a:rect b="b" l="l" r="r" t="t"/>
                <a:pathLst>
                  <a:path extrusionOk="0" h="6592" w="12495">
                    <a:moveTo>
                      <a:pt x="6246" y="0"/>
                    </a:moveTo>
                    <a:cubicBezTo>
                      <a:pt x="6246" y="0"/>
                      <a:pt x="4820" y="2470"/>
                      <a:pt x="1620" y="2470"/>
                    </a:cubicBezTo>
                    <a:cubicBezTo>
                      <a:pt x="1123" y="2470"/>
                      <a:pt x="584" y="2411"/>
                      <a:pt x="0" y="2273"/>
                    </a:cubicBezTo>
                    <a:lnTo>
                      <a:pt x="0" y="2273"/>
                    </a:lnTo>
                    <a:cubicBezTo>
                      <a:pt x="0" y="2273"/>
                      <a:pt x="25" y="6591"/>
                      <a:pt x="6246" y="6591"/>
                    </a:cubicBezTo>
                    <a:cubicBezTo>
                      <a:pt x="12468" y="6591"/>
                      <a:pt x="12494" y="2273"/>
                      <a:pt x="12494" y="2273"/>
                    </a:cubicBezTo>
                    <a:lnTo>
                      <a:pt x="12494" y="2273"/>
                    </a:lnTo>
                    <a:cubicBezTo>
                      <a:pt x="11921" y="2411"/>
                      <a:pt x="11389" y="2470"/>
                      <a:pt x="10898" y="2470"/>
                    </a:cubicBezTo>
                    <a:cubicBezTo>
                      <a:pt x="7732" y="2470"/>
                      <a:pt x="6246" y="0"/>
                      <a:pt x="62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7"/>
              <p:cNvSpPr/>
              <p:nvPr/>
            </p:nvSpPr>
            <p:spPr>
              <a:xfrm>
                <a:off x="6314125" y="781225"/>
                <a:ext cx="77250" cy="122925"/>
              </a:xfrm>
              <a:custGeom>
                <a:rect b="b" l="l" r="r" t="t"/>
                <a:pathLst>
                  <a:path extrusionOk="0" h="4917" w="3090">
                    <a:moveTo>
                      <a:pt x="1546" y="1"/>
                    </a:moveTo>
                    <a:cubicBezTo>
                      <a:pt x="1546" y="1"/>
                      <a:pt x="1" y="1729"/>
                      <a:pt x="1" y="3086"/>
                    </a:cubicBezTo>
                    <a:cubicBezTo>
                      <a:pt x="1" y="4445"/>
                      <a:pt x="1546" y="4916"/>
                      <a:pt x="1546" y="4916"/>
                    </a:cubicBezTo>
                    <a:cubicBezTo>
                      <a:pt x="1546" y="4916"/>
                      <a:pt x="3090" y="4445"/>
                      <a:pt x="3090" y="3086"/>
                    </a:cubicBezTo>
                    <a:cubicBezTo>
                      <a:pt x="3090" y="1729"/>
                      <a:pt x="1546" y="1"/>
                      <a:pt x="1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7"/>
              <p:cNvSpPr/>
              <p:nvPr/>
            </p:nvSpPr>
            <p:spPr>
              <a:xfrm>
                <a:off x="6324175" y="809650"/>
                <a:ext cx="57175" cy="91050"/>
              </a:xfrm>
              <a:custGeom>
                <a:rect b="b" l="l" r="r" t="t"/>
                <a:pathLst>
                  <a:path extrusionOk="0" h="3642" w="2287">
                    <a:moveTo>
                      <a:pt x="1144" y="0"/>
                    </a:moveTo>
                    <a:cubicBezTo>
                      <a:pt x="1144" y="0"/>
                      <a:pt x="0" y="1282"/>
                      <a:pt x="0" y="2286"/>
                    </a:cubicBezTo>
                    <a:cubicBezTo>
                      <a:pt x="0" y="3291"/>
                      <a:pt x="1144" y="3641"/>
                      <a:pt x="1144" y="3641"/>
                    </a:cubicBezTo>
                    <a:cubicBezTo>
                      <a:pt x="1144" y="3641"/>
                      <a:pt x="2287" y="3291"/>
                      <a:pt x="2287" y="2286"/>
                    </a:cubicBezTo>
                    <a:cubicBezTo>
                      <a:pt x="2287" y="1282"/>
                      <a:pt x="1144" y="0"/>
                      <a:pt x="1144" y="0"/>
                    </a:cubicBezTo>
                    <a:close/>
                  </a:path>
                </a:pathLst>
              </a:custGeom>
              <a:solidFill>
                <a:srgbClr val="F8E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7"/>
              <p:cNvSpPr/>
              <p:nvPr/>
            </p:nvSpPr>
            <p:spPr>
              <a:xfrm>
                <a:off x="6326525" y="817050"/>
                <a:ext cx="52525" cy="83650"/>
              </a:xfrm>
              <a:custGeom>
                <a:rect b="b" l="l" r="r" t="t"/>
                <a:pathLst>
                  <a:path extrusionOk="0" h="3346" w="2101">
                    <a:moveTo>
                      <a:pt x="1050" y="0"/>
                    </a:moveTo>
                    <a:cubicBezTo>
                      <a:pt x="1050" y="0"/>
                      <a:pt x="1" y="1176"/>
                      <a:pt x="1" y="2100"/>
                    </a:cubicBezTo>
                    <a:cubicBezTo>
                      <a:pt x="1" y="3023"/>
                      <a:pt x="1050" y="3345"/>
                      <a:pt x="1050" y="3345"/>
                    </a:cubicBezTo>
                    <a:cubicBezTo>
                      <a:pt x="1050" y="3345"/>
                      <a:pt x="2100" y="3023"/>
                      <a:pt x="2100" y="2100"/>
                    </a:cubicBezTo>
                    <a:cubicBezTo>
                      <a:pt x="2100" y="1176"/>
                      <a:pt x="1050" y="0"/>
                      <a:pt x="1050" y="0"/>
                    </a:cubicBezTo>
                    <a:close/>
                  </a:path>
                </a:pathLst>
              </a:custGeom>
              <a:solidFill>
                <a:srgbClr val="F5E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7"/>
              <p:cNvSpPr/>
              <p:nvPr/>
            </p:nvSpPr>
            <p:spPr>
              <a:xfrm>
                <a:off x="6337175" y="850975"/>
                <a:ext cx="31225" cy="49725"/>
              </a:xfrm>
              <a:custGeom>
                <a:rect b="b" l="l" r="r" t="t"/>
                <a:pathLst>
                  <a:path extrusionOk="0" h="1989" w="1249">
                    <a:moveTo>
                      <a:pt x="624" y="0"/>
                    </a:moveTo>
                    <a:cubicBezTo>
                      <a:pt x="624" y="0"/>
                      <a:pt x="0" y="701"/>
                      <a:pt x="0" y="1250"/>
                    </a:cubicBezTo>
                    <a:cubicBezTo>
                      <a:pt x="0" y="1798"/>
                      <a:pt x="624" y="1988"/>
                      <a:pt x="624" y="1988"/>
                    </a:cubicBezTo>
                    <a:cubicBezTo>
                      <a:pt x="624" y="1988"/>
                      <a:pt x="1248" y="1798"/>
                      <a:pt x="1248" y="1250"/>
                    </a:cubicBezTo>
                    <a:cubicBezTo>
                      <a:pt x="1248" y="699"/>
                      <a:pt x="624" y="0"/>
                      <a:pt x="624" y="0"/>
                    </a:cubicBezTo>
                    <a:close/>
                  </a:path>
                </a:pathLst>
              </a:custGeom>
              <a:solidFill>
                <a:srgbClr val="E27A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7"/>
              <p:cNvSpPr/>
              <p:nvPr/>
            </p:nvSpPr>
            <p:spPr>
              <a:xfrm>
                <a:off x="6339300" y="857650"/>
                <a:ext cx="27025" cy="43050"/>
              </a:xfrm>
              <a:custGeom>
                <a:rect b="b" l="l" r="r" t="t"/>
                <a:pathLst>
                  <a:path extrusionOk="0" h="1722" w="1081">
                    <a:moveTo>
                      <a:pt x="539" y="1"/>
                    </a:moveTo>
                    <a:cubicBezTo>
                      <a:pt x="539" y="1"/>
                      <a:pt x="0" y="606"/>
                      <a:pt x="0" y="1081"/>
                    </a:cubicBezTo>
                    <a:cubicBezTo>
                      <a:pt x="0" y="1556"/>
                      <a:pt x="539" y="1721"/>
                      <a:pt x="539" y="1721"/>
                    </a:cubicBezTo>
                    <a:cubicBezTo>
                      <a:pt x="539" y="1721"/>
                      <a:pt x="1080" y="1556"/>
                      <a:pt x="1080" y="1081"/>
                    </a:cubicBezTo>
                    <a:cubicBezTo>
                      <a:pt x="1080" y="606"/>
                      <a:pt x="539" y="1"/>
                      <a:pt x="5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7"/>
              <p:cNvSpPr/>
              <p:nvPr/>
            </p:nvSpPr>
            <p:spPr>
              <a:xfrm>
                <a:off x="6346775" y="881650"/>
                <a:ext cx="12000" cy="19050"/>
              </a:xfrm>
              <a:custGeom>
                <a:rect b="b" l="l" r="r" t="t"/>
                <a:pathLst>
                  <a:path extrusionOk="0" h="762" w="480">
                    <a:moveTo>
                      <a:pt x="240" y="0"/>
                    </a:moveTo>
                    <a:cubicBezTo>
                      <a:pt x="240" y="0"/>
                      <a:pt x="1" y="268"/>
                      <a:pt x="1" y="479"/>
                    </a:cubicBezTo>
                    <a:cubicBezTo>
                      <a:pt x="1" y="688"/>
                      <a:pt x="240" y="761"/>
                      <a:pt x="240" y="761"/>
                    </a:cubicBezTo>
                    <a:cubicBezTo>
                      <a:pt x="240" y="761"/>
                      <a:pt x="480" y="688"/>
                      <a:pt x="480" y="479"/>
                    </a:cubicBezTo>
                    <a:cubicBezTo>
                      <a:pt x="480" y="268"/>
                      <a:pt x="240"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 name="Google Shape;778;p27"/>
            <p:cNvSpPr/>
            <p:nvPr/>
          </p:nvSpPr>
          <p:spPr>
            <a:xfrm>
              <a:off x="386122" y="3396628"/>
              <a:ext cx="709294" cy="676228"/>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7"/>
            <p:cNvSpPr/>
            <p:nvPr/>
          </p:nvSpPr>
          <p:spPr>
            <a:xfrm>
              <a:off x="299726" y="3314249"/>
              <a:ext cx="882097" cy="840975"/>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27"/>
          <p:cNvGrpSpPr/>
          <p:nvPr/>
        </p:nvGrpSpPr>
        <p:grpSpPr>
          <a:xfrm>
            <a:off x="8452428" y="2290794"/>
            <a:ext cx="409549" cy="409507"/>
            <a:chOff x="1288775" y="1400200"/>
            <a:chExt cx="173200" cy="173175"/>
          </a:xfrm>
        </p:grpSpPr>
        <p:sp>
          <p:nvSpPr>
            <p:cNvPr id="781" name="Google Shape;781;p27"/>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7"/>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7"/>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7"/>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27"/>
          <p:cNvGrpSpPr/>
          <p:nvPr/>
        </p:nvGrpSpPr>
        <p:grpSpPr>
          <a:xfrm>
            <a:off x="8282844" y="1628034"/>
            <a:ext cx="255352" cy="255359"/>
            <a:chOff x="1120250" y="1574150"/>
            <a:chExt cx="67025" cy="67025"/>
          </a:xfrm>
        </p:grpSpPr>
        <p:sp>
          <p:nvSpPr>
            <p:cNvPr id="786" name="Google Shape;786;p27"/>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7"/>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7"/>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7"/>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7"/>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7"/>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7"/>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7"/>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 name="Google Shape;794;p27"/>
          <p:cNvSpPr/>
          <p:nvPr/>
        </p:nvSpPr>
        <p:spPr>
          <a:xfrm>
            <a:off x="7626299" y="822326"/>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 name="Google Shape;795;p27"/>
          <p:cNvGrpSpPr/>
          <p:nvPr/>
        </p:nvGrpSpPr>
        <p:grpSpPr>
          <a:xfrm>
            <a:off x="8495663" y="888660"/>
            <a:ext cx="297926" cy="284123"/>
            <a:chOff x="1042075" y="1429025"/>
            <a:chExt cx="78200" cy="74575"/>
          </a:xfrm>
        </p:grpSpPr>
        <p:sp>
          <p:nvSpPr>
            <p:cNvPr id="796" name="Google Shape;796;p27"/>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7"/>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7"/>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27"/>
          <p:cNvGrpSpPr/>
          <p:nvPr/>
        </p:nvGrpSpPr>
        <p:grpSpPr>
          <a:xfrm>
            <a:off x="1195777" y="510813"/>
            <a:ext cx="161249" cy="161276"/>
            <a:chOff x="1120250" y="1574150"/>
            <a:chExt cx="67025" cy="67025"/>
          </a:xfrm>
        </p:grpSpPr>
        <p:sp>
          <p:nvSpPr>
            <p:cNvPr id="800" name="Google Shape;800;p27"/>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7"/>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7"/>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7"/>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7"/>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7"/>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7"/>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7"/>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 name="Google Shape;808;p27"/>
          <p:cNvSpPr/>
          <p:nvPr/>
        </p:nvSpPr>
        <p:spPr>
          <a:xfrm>
            <a:off x="1425022" y="90732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7"/>
          <p:cNvSpPr/>
          <p:nvPr/>
        </p:nvSpPr>
        <p:spPr>
          <a:xfrm>
            <a:off x="282022" y="182540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 name="Google Shape;810;p27"/>
          <p:cNvGrpSpPr/>
          <p:nvPr/>
        </p:nvGrpSpPr>
        <p:grpSpPr>
          <a:xfrm>
            <a:off x="292052" y="630763"/>
            <a:ext cx="161249" cy="161276"/>
            <a:chOff x="1120250" y="1574150"/>
            <a:chExt cx="67025" cy="67025"/>
          </a:xfrm>
        </p:grpSpPr>
        <p:sp>
          <p:nvSpPr>
            <p:cNvPr id="811" name="Google Shape;811;p27"/>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7"/>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7"/>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7"/>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7"/>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7"/>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7"/>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7"/>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27"/>
          <p:cNvGrpSpPr/>
          <p:nvPr/>
        </p:nvGrpSpPr>
        <p:grpSpPr>
          <a:xfrm>
            <a:off x="8710777" y="1924163"/>
            <a:ext cx="161249" cy="161276"/>
            <a:chOff x="1120250" y="1574150"/>
            <a:chExt cx="67025" cy="67025"/>
          </a:xfrm>
        </p:grpSpPr>
        <p:sp>
          <p:nvSpPr>
            <p:cNvPr id="820" name="Google Shape;820;p27"/>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7"/>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7"/>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7"/>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7"/>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7"/>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7"/>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7"/>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 name="Google Shape;828;p27"/>
          <p:cNvSpPr/>
          <p:nvPr/>
        </p:nvSpPr>
        <p:spPr>
          <a:xfrm>
            <a:off x="8361185" y="12255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 name="Google Shape;829;p27"/>
          <p:cNvGrpSpPr/>
          <p:nvPr/>
        </p:nvGrpSpPr>
        <p:grpSpPr>
          <a:xfrm>
            <a:off x="8301227" y="483938"/>
            <a:ext cx="161249" cy="161276"/>
            <a:chOff x="1120250" y="1574150"/>
            <a:chExt cx="67025" cy="67025"/>
          </a:xfrm>
        </p:grpSpPr>
        <p:sp>
          <p:nvSpPr>
            <p:cNvPr id="830" name="Google Shape;830;p27"/>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7"/>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7"/>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7"/>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7"/>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7"/>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7"/>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7"/>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 name="Google Shape;838;p27"/>
          <p:cNvSpPr/>
          <p:nvPr/>
        </p:nvSpPr>
        <p:spPr>
          <a:xfrm>
            <a:off x="8332510" y="27908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 name="Google Shape;839;p27"/>
          <p:cNvGrpSpPr/>
          <p:nvPr/>
        </p:nvGrpSpPr>
        <p:grpSpPr>
          <a:xfrm>
            <a:off x="6726365" y="479132"/>
            <a:ext cx="409549" cy="409507"/>
            <a:chOff x="1288775" y="1400200"/>
            <a:chExt cx="173200" cy="173175"/>
          </a:xfrm>
        </p:grpSpPr>
        <p:sp>
          <p:nvSpPr>
            <p:cNvPr id="840" name="Google Shape;840;p27"/>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7"/>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7"/>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7"/>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27"/>
          <p:cNvGrpSpPr/>
          <p:nvPr/>
        </p:nvGrpSpPr>
        <p:grpSpPr>
          <a:xfrm>
            <a:off x="1924840" y="672107"/>
            <a:ext cx="409549" cy="409507"/>
            <a:chOff x="1288775" y="1400200"/>
            <a:chExt cx="173200" cy="173175"/>
          </a:xfrm>
        </p:grpSpPr>
        <p:sp>
          <p:nvSpPr>
            <p:cNvPr id="845" name="Google Shape;845;p27"/>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7"/>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7"/>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7"/>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5" name="Shape 1615"/>
        <p:cNvGrpSpPr/>
        <p:nvPr/>
      </p:nvGrpSpPr>
      <p:grpSpPr>
        <a:xfrm>
          <a:off x="0" y="0"/>
          <a:ext cx="0" cy="0"/>
          <a:chOff x="0" y="0"/>
          <a:chExt cx="0" cy="0"/>
        </a:xfrm>
      </p:grpSpPr>
      <p:sp>
        <p:nvSpPr>
          <p:cNvPr id="1616" name="Google Shape;1616;p36"/>
          <p:cNvSpPr txBox="1"/>
          <p:nvPr>
            <p:ph type="title"/>
          </p:nvPr>
        </p:nvSpPr>
        <p:spPr>
          <a:xfrm>
            <a:off x="2290050" y="3054525"/>
            <a:ext cx="4563900" cy="5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617" name="Google Shape;1617;p36"/>
          <p:cNvSpPr txBox="1"/>
          <p:nvPr>
            <p:ph idx="1" type="subTitle"/>
          </p:nvPr>
        </p:nvSpPr>
        <p:spPr>
          <a:xfrm>
            <a:off x="1458150" y="1557075"/>
            <a:ext cx="6227700" cy="135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that can inspire the reader”</a:t>
            </a:r>
            <a:endParaRPr/>
          </a:p>
        </p:txBody>
      </p:sp>
      <p:grpSp>
        <p:nvGrpSpPr>
          <p:cNvPr id="1618" name="Google Shape;1618;p36"/>
          <p:cNvGrpSpPr/>
          <p:nvPr/>
        </p:nvGrpSpPr>
        <p:grpSpPr>
          <a:xfrm>
            <a:off x="653325" y="673385"/>
            <a:ext cx="297926" cy="284123"/>
            <a:chOff x="1042075" y="1429025"/>
            <a:chExt cx="78200" cy="74575"/>
          </a:xfrm>
        </p:grpSpPr>
        <p:sp>
          <p:nvSpPr>
            <p:cNvPr id="1619" name="Google Shape;1619;p36"/>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6"/>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6"/>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2" name="Google Shape;1622;p36"/>
          <p:cNvSpPr/>
          <p:nvPr/>
        </p:nvSpPr>
        <p:spPr>
          <a:xfrm>
            <a:off x="359774" y="2514088"/>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3" name="Google Shape;1623;p36"/>
          <p:cNvGrpSpPr/>
          <p:nvPr/>
        </p:nvGrpSpPr>
        <p:grpSpPr>
          <a:xfrm>
            <a:off x="322815" y="1138882"/>
            <a:ext cx="409549" cy="409507"/>
            <a:chOff x="1288775" y="1400200"/>
            <a:chExt cx="173200" cy="173175"/>
          </a:xfrm>
        </p:grpSpPr>
        <p:sp>
          <p:nvSpPr>
            <p:cNvPr id="1624" name="Google Shape;1624;p36"/>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6"/>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6"/>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6"/>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36"/>
          <p:cNvGrpSpPr/>
          <p:nvPr/>
        </p:nvGrpSpPr>
        <p:grpSpPr>
          <a:xfrm>
            <a:off x="653319" y="1993522"/>
            <a:ext cx="255352" cy="255359"/>
            <a:chOff x="1120250" y="1574150"/>
            <a:chExt cx="67025" cy="67025"/>
          </a:xfrm>
        </p:grpSpPr>
        <p:sp>
          <p:nvSpPr>
            <p:cNvPr id="1629" name="Google Shape;1629;p3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36"/>
          <p:cNvGrpSpPr/>
          <p:nvPr/>
        </p:nvGrpSpPr>
        <p:grpSpPr>
          <a:xfrm>
            <a:off x="8462465" y="2290794"/>
            <a:ext cx="409549" cy="409507"/>
            <a:chOff x="1288775" y="1400200"/>
            <a:chExt cx="173200" cy="173175"/>
          </a:xfrm>
        </p:grpSpPr>
        <p:sp>
          <p:nvSpPr>
            <p:cNvPr id="1638" name="Google Shape;1638;p36"/>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6"/>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6"/>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6"/>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36"/>
          <p:cNvGrpSpPr/>
          <p:nvPr/>
        </p:nvGrpSpPr>
        <p:grpSpPr>
          <a:xfrm>
            <a:off x="8282844" y="1628034"/>
            <a:ext cx="255352" cy="255359"/>
            <a:chOff x="1120250" y="1574150"/>
            <a:chExt cx="67025" cy="67025"/>
          </a:xfrm>
        </p:grpSpPr>
        <p:sp>
          <p:nvSpPr>
            <p:cNvPr id="1643" name="Google Shape;1643;p3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1" name="Google Shape;1651;p36"/>
          <p:cNvSpPr/>
          <p:nvPr/>
        </p:nvSpPr>
        <p:spPr>
          <a:xfrm>
            <a:off x="7626299" y="822326"/>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2" name="Google Shape;1652;p36"/>
          <p:cNvGrpSpPr/>
          <p:nvPr/>
        </p:nvGrpSpPr>
        <p:grpSpPr>
          <a:xfrm>
            <a:off x="8495663" y="888660"/>
            <a:ext cx="297926" cy="284123"/>
            <a:chOff x="1042075" y="1429025"/>
            <a:chExt cx="78200" cy="74575"/>
          </a:xfrm>
        </p:grpSpPr>
        <p:sp>
          <p:nvSpPr>
            <p:cNvPr id="1653" name="Google Shape;1653;p36"/>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6"/>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6"/>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36"/>
          <p:cNvGrpSpPr/>
          <p:nvPr/>
        </p:nvGrpSpPr>
        <p:grpSpPr>
          <a:xfrm>
            <a:off x="1195777" y="510813"/>
            <a:ext cx="161249" cy="161276"/>
            <a:chOff x="1120250" y="1574150"/>
            <a:chExt cx="67025" cy="67025"/>
          </a:xfrm>
        </p:grpSpPr>
        <p:sp>
          <p:nvSpPr>
            <p:cNvPr id="1657" name="Google Shape;1657;p3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5" name="Google Shape;1665;p36"/>
          <p:cNvSpPr/>
          <p:nvPr/>
        </p:nvSpPr>
        <p:spPr>
          <a:xfrm>
            <a:off x="1435060" y="90732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6"/>
          <p:cNvSpPr/>
          <p:nvPr/>
        </p:nvSpPr>
        <p:spPr>
          <a:xfrm>
            <a:off x="292060" y="182540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7" name="Google Shape;1667;p36"/>
          <p:cNvGrpSpPr/>
          <p:nvPr/>
        </p:nvGrpSpPr>
        <p:grpSpPr>
          <a:xfrm>
            <a:off x="292052" y="630763"/>
            <a:ext cx="161249" cy="161276"/>
            <a:chOff x="1120250" y="1574150"/>
            <a:chExt cx="67025" cy="67025"/>
          </a:xfrm>
        </p:grpSpPr>
        <p:sp>
          <p:nvSpPr>
            <p:cNvPr id="1668" name="Google Shape;1668;p3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 name="Google Shape;1676;p36"/>
          <p:cNvGrpSpPr/>
          <p:nvPr/>
        </p:nvGrpSpPr>
        <p:grpSpPr>
          <a:xfrm>
            <a:off x="8710777" y="1924163"/>
            <a:ext cx="161249" cy="161276"/>
            <a:chOff x="1120250" y="1574150"/>
            <a:chExt cx="67025" cy="67025"/>
          </a:xfrm>
        </p:grpSpPr>
        <p:sp>
          <p:nvSpPr>
            <p:cNvPr id="1677" name="Google Shape;1677;p3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5" name="Google Shape;1685;p36"/>
          <p:cNvSpPr/>
          <p:nvPr/>
        </p:nvSpPr>
        <p:spPr>
          <a:xfrm>
            <a:off x="8361185" y="12255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6" name="Google Shape;1686;p36"/>
          <p:cNvGrpSpPr/>
          <p:nvPr/>
        </p:nvGrpSpPr>
        <p:grpSpPr>
          <a:xfrm>
            <a:off x="8301227" y="483938"/>
            <a:ext cx="161249" cy="161276"/>
            <a:chOff x="1120250" y="1574150"/>
            <a:chExt cx="67025" cy="67025"/>
          </a:xfrm>
        </p:grpSpPr>
        <p:sp>
          <p:nvSpPr>
            <p:cNvPr id="1687" name="Google Shape;1687;p36"/>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6"/>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6"/>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6"/>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6"/>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6"/>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6"/>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6"/>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5" name="Google Shape;1695;p36"/>
          <p:cNvSpPr/>
          <p:nvPr/>
        </p:nvSpPr>
        <p:spPr>
          <a:xfrm>
            <a:off x="8332510" y="27908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6" name="Google Shape;1696;p36"/>
          <p:cNvGrpSpPr/>
          <p:nvPr/>
        </p:nvGrpSpPr>
        <p:grpSpPr>
          <a:xfrm>
            <a:off x="6726365" y="479132"/>
            <a:ext cx="409549" cy="409507"/>
            <a:chOff x="1288775" y="1400200"/>
            <a:chExt cx="173200" cy="173175"/>
          </a:xfrm>
        </p:grpSpPr>
        <p:sp>
          <p:nvSpPr>
            <p:cNvPr id="1697" name="Google Shape;1697;p36"/>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6"/>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6"/>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6"/>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36"/>
          <p:cNvGrpSpPr/>
          <p:nvPr/>
        </p:nvGrpSpPr>
        <p:grpSpPr>
          <a:xfrm>
            <a:off x="1924840" y="672107"/>
            <a:ext cx="409549" cy="409507"/>
            <a:chOff x="1288775" y="1400200"/>
            <a:chExt cx="173200" cy="173175"/>
          </a:xfrm>
        </p:grpSpPr>
        <p:sp>
          <p:nvSpPr>
            <p:cNvPr id="1702" name="Google Shape;1702;p36"/>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6"/>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6"/>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6"/>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36"/>
          <p:cNvGrpSpPr/>
          <p:nvPr/>
        </p:nvGrpSpPr>
        <p:grpSpPr>
          <a:xfrm>
            <a:off x="408489" y="3143392"/>
            <a:ext cx="1044248" cy="1524325"/>
            <a:chOff x="408489" y="3143392"/>
            <a:chExt cx="1044248" cy="1524325"/>
          </a:xfrm>
        </p:grpSpPr>
        <p:sp>
          <p:nvSpPr>
            <p:cNvPr id="1707" name="Google Shape;1707;p36"/>
            <p:cNvSpPr/>
            <p:nvPr/>
          </p:nvSpPr>
          <p:spPr>
            <a:xfrm>
              <a:off x="408489" y="3143392"/>
              <a:ext cx="993403" cy="947092"/>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6"/>
            <p:cNvSpPr/>
            <p:nvPr/>
          </p:nvSpPr>
          <p:spPr>
            <a:xfrm>
              <a:off x="505788" y="3236168"/>
              <a:ext cx="798806" cy="761567"/>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6"/>
            <p:cNvSpPr/>
            <p:nvPr/>
          </p:nvSpPr>
          <p:spPr>
            <a:xfrm>
              <a:off x="614622" y="3339926"/>
              <a:ext cx="581144" cy="554052"/>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0" name="Google Shape;1710;p36"/>
            <p:cNvGrpSpPr/>
            <p:nvPr/>
          </p:nvGrpSpPr>
          <p:grpSpPr>
            <a:xfrm>
              <a:off x="408492" y="3610157"/>
              <a:ext cx="1044245" cy="1057560"/>
              <a:chOff x="5412400" y="4346575"/>
              <a:chExt cx="227425" cy="230325"/>
            </a:xfrm>
          </p:grpSpPr>
          <p:sp>
            <p:nvSpPr>
              <p:cNvPr id="1711" name="Google Shape;1711;p36"/>
              <p:cNvSpPr/>
              <p:nvPr/>
            </p:nvSpPr>
            <p:spPr>
              <a:xfrm>
                <a:off x="5412450" y="4460025"/>
                <a:ext cx="227375" cy="38300"/>
              </a:xfrm>
              <a:custGeom>
                <a:rect b="b" l="l" r="r" t="t"/>
                <a:pathLst>
                  <a:path extrusionOk="0" h="1532" w="9095">
                    <a:moveTo>
                      <a:pt x="4547" y="1"/>
                    </a:moveTo>
                    <a:cubicBezTo>
                      <a:pt x="2036" y="1"/>
                      <a:pt x="1" y="342"/>
                      <a:pt x="1" y="766"/>
                    </a:cubicBezTo>
                    <a:cubicBezTo>
                      <a:pt x="1" y="1190"/>
                      <a:pt x="2036" y="1531"/>
                      <a:pt x="4547" y="1531"/>
                    </a:cubicBezTo>
                    <a:cubicBezTo>
                      <a:pt x="7057" y="1531"/>
                      <a:pt x="9095" y="1188"/>
                      <a:pt x="9095" y="766"/>
                    </a:cubicBezTo>
                    <a:cubicBezTo>
                      <a:pt x="9095" y="344"/>
                      <a:pt x="7057" y="1"/>
                      <a:pt x="4547" y="1"/>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6"/>
              <p:cNvSpPr/>
              <p:nvPr/>
            </p:nvSpPr>
            <p:spPr>
              <a:xfrm>
                <a:off x="5412400" y="4538625"/>
                <a:ext cx="227425" cy="38275"/>
              </a:xfrm>
              <a:custGeom>
                <a:rect b="b" l="l" r="r" t="t"/>
                <a:pathLst>
                  <a:path extrusionOk="0" h="1531" w="9097">
                    <a:moveTo>
                      <a:pt x="4549" y="1"/>
                    </a:moveTo>
                    <a:cubicBezTo>
                      <a:pt x="2036" y="1"/>
                      <a:pt x="1" y="344"/>
                      <a:pt x="1" y="766"/>
                    </a:cubicBezTo>
                    <a:cubicBezTo>
                      <a:pt x="1" y="1190"/>
                      <a:pt x="2036" y="1531"/>
                      <a:pt x="4549" y="1531"/>
                    </a:cubicBezTo>
                    <a:cubicBezTo>
                      <a:pt x="7061" y="1531"/>
                      <a:pt x="9097" y="1190"/>
                      <a:pt x="9097" y="766"/>
                    </a:cubicBezTo>
                    <a:cubicBezTo>
                      <a:pt x="9097" y="344"/>
                      <a:pt x="7061" y="1"/>
                      <a:pt x="45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6"/>
              <p:cNvSpPr/>
              <p:nvPr/>
            </p:nvSpPr>
            <p:spPr>
              <a:xfrm>
                <a:off x="5412450" y="4437800"/>
                <a:ext cx="227375" cy="119975"/>
              </a:xfrm>
              <a:custGeom>
                <a:rect b="b" l="l" r="r" t="t"/>
                <a:pathLst>
                  <a:path extrusionOk="0" h="4799" w="9095">
                    <a:moveTo>
                      <a:pt x="4547" y="0"/>
                    </a:moveTo>
                    <a:cubicBezTo>
                      <a:pt x="4547" y="0"/>
                      <a:pt x="3509" y="1798"/>
                      <a:pt x="1179" y="1798"/>
                    </a:cubicBezTo>
                    <a:cubicBezTo>
                      <a:pt x="818" y="1798"/>
                      <a:pt x="425" y="1755"/>
                      <a:pt x="1" y="1655"/>
                    </a:cubicBezTo>
                    <a:lnTo>
                      <a:pt x="1" y="1655"/>
                    </a:lnTo>
                    <a:cubicBezTo>
                      <a:pt x="1" y="1655"/>
                      <a:pt x="18" y="4799"/>
                      <a:pt x="4547" y="4799"/>
                    </a:cubicBezTo>
                    <a:cubicBezTo>
                      <a:pt x="9076" y="4799"/>
                      <a:pt x="9095" y="1655"/>
                      <a:pt x="9095" y="1655"/>
                    </a:cubicBezTo>
                    <a:lnTo>
                      <a:pt x="9095" y="1655"/>
                    </a:lnTo>
                    <a:cubicBezTo>
                      <a:pt x="8678" y="1755"/>
                      <a:pt x="8291" y="1798"/>
                      <a:pt x="7933" y="1798"/>
                    </a:cubicBezTo>
                    <a:cubicBezTo>
                      <a:pt x="5629" y="1798"/>
                      <a:pt x="4547"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6"/>
              <p:cNvSpPr/>
              <p:nvPr/>
            </p:nvSpPr>
            <p:spPr>
              <a:xfrm>
                <a:off x="5498025" y="4346575"/>
                <a:ext cx="56200" cy="89500"/>
              </a:xfrm>
              <a:custGeom>
                <a:rect b="b" l="l" r="r" t="t"/>
                <a:pathLst>
                  <a:path extrusionOk="0" h="3580" w="2248">
                    <a:moveTo>
                      <a:pt x="1124" y="0"/>
                    </a:moveTo>
                    <a:cubicBezTo>
                      <a:pt x="1124" y="0"/>
                      <a:pt x="0" y="1259"/>
                      <a:pt x="0" y="2247"/>
                    </a:cubicBezTo>
                    <a:cubicBezTo>
                      <a:pt x="0" y="3236"/>
                      <a:pt x="1124" y="3579"/>
                      <a:pt x="1124" y="3579"/>
                    </a:cubicBezTo>
                    <a:cubicBezTo>
                      <a:pt x="1124" y="3579"/>
                      <a:pt x="2247" y="3236"/>
                      <a:pt x="2247" y="2247"/>
                    </a:cubicBezTo>
                    <a:cubicBezTo>
                      <a:pt x="2247" y="1259"/>
                      <a:pt x="1124" y="0"/>
                      <a:pt x="11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6"/>
              <p:cNvSpPr/>
              <p:nvPr/>
            </p:nvSpPr>
            <p:spPr>
              <a:xfrm>
                <a:off x="5505325" y="4367300"/>
                <a:ext cx="41625" cy="66275"/>
              </a:xfrm>
              <a:custGeom>
                <a:rect b="b" l="l" r="r" t="t"/>
                <a:pathLst>
                  <a:path extrusionOk="0" h="2651" w="1665">
                    <a:moveTo>
                      <a:pt x="832" y="1"/>
                    </a:moveTo>
                    <a:cubicBezTo>
                      <a:pt x="832" y="1"/>
                      <a:pt x="1" y="932"/>
                      <a:pt x="1" y="1665"/>
                    </a:cubicBezTo>
                    <a:cubicBezTo>
                      <a:pt x="1" y="2396"/>
                      <a:pt x="832" y="2651"/>
                      <a:pt x="832" y="2651"/>
                    </a:cubicBezTo>
                    <a:cubicBezTo>
                      <a:pt x="832" y="2651"/>
                      <a:pt x="1665" y="2396"/>
                      <a:pt x="1665" y="1665"/>
                    </a:cubicBezTo>
                    <a:cubicBezTo>
                      <a:pt x="1665" y="932"/>
                      <a:pt x="832" y="1"/>
                      <a:pt x="832" y="1"/>
                    </a:cubicBezTo>
                    <a:close/>
                  </a:path>
                </a:pathLst>
              </a:custGeom>
              <a:solidFill>
                <a:srgbClr val="F8E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6"/>
              <p:cNvSpPr/>
              <p:nvPr/>
            </p:nvSpPr>
            <p:spPr>
              <a:xfrm>
                <a:off x="5506975" y="4372675"/>
                <a:ext cx="38275" cy="60900"/>
              </a:xfrm>
              <a:custGeom>
                <a:rect b="b" l="l" r="r" t="t"/>
                <a:pathLst>
                  <a:path extrusionOk="0" h="2436" w="1531">
                    <a:moveTo>
                      <a:pt x="766" y="0"/>
                    </a:moveTo>
                    <a:cubicBezTo>
                      <a:pt x="766" y="0"/>
                      <a:pt x="1" y="856"/>
                      <a:pt x="1" y="1529"/>
                    </a:cubicBezTo>
                    <a:cubicBezTo>
                      <a:pt x="1" y="2202"/>
                      <a:pt x="766" y="2436"/>
                      <a:pt x="766" y="2436"/>
                    </a:cubicBezTo>
                    <a:cubicBezTo>
                      <a:pt x="766" y="2436"/>
                      <a:pt x="1531" y="2202"/>
                      <a:pt x="1531" y="1529"/>
                    </a:cubicBezTo>
                    <a:cubicBezTo>
                      <a:pt x="1531" y="856"/>
                      <a:pt x="766" y="0"/>
                      <a:pt x="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6"/>
              <p:cNvSpPr/>
              <p:nvPr/>
            </p:nvSpPr>
            <p:spPr>
              <a:xfrm>
                <a:off x="5514750" y="4397350"/>
                <a:ext cx="22725" cy="36225"/>
              </a:xfrm>
              <a:custGeom>
                <a:rect b="b" l="l" r="r" t="t"/>
                <a:pathLst>
                  <a:path extrusionOk="0" h="1449" w="909">
                    <a:moveTo>
                      <a:pt x="455" y="1"/>
                    </a:moveTo>
                    <a:cubicBezTo>
                      <a:pt x="455" y="1"/>
                      <a:pt x="0" y="510"/>
                      <a:pt x="0" y="909"/>
                    </a:cubicBezTo>
                    <a:cubicBezTo>
                      <a:pt x="0" y="1309"/>
                      <a:pt x="455" y="1449"/>
                      <a:pt x="455" y="1449"/>
                    </a:cubicBezTo>
                    <a:cubicBezTo>
                      <a:pt x="455" y="1449"/>
                      <a:pt x="909" y="1311"/>
                      <a:pt x="909" y="909"/>
                    </a:cubicBezTo>
                    <a:cubicBezTo>
                      <a:pt x="909" y="510"/>
                      <a:pt x="455" y="1"/>
                      <a:pt x="455" y="1"/>
                    </a:cubicBezTo>
                    <a:close/>
                  </a:path>
                </a:pathLst>
              </a:custGeom>
              <a:solidFill>
                <a:srgbClr val="E27A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6"/>
              <p:cNvSpPr/>
              <p:nvPr/>
            </p:nvSpPr>
            <p:spPr>
              <a:xfrm>
                <a:off x="5516250" y="4402225"/>
                <a:ext cx="19725" cy="31350"/>
              </a:xfrm>
              <a:custGeom>
                <a:rect b="b" l="l" r="r" t="t"/>
                <a:pathLst>
                  <a:path extrusionOk="0" h="1254" w="789">
                    <a:moveTo>
                      <a:pt x="395" y="0"/>
                    </a:moveTo>
                    <a:cubicBezTo>
                      <a:pt x="395" y="0"/>
                      <a:pt x="1" y="441"/>
                      <a:pt x="1" y="788"/>
                    </a:cubicBezTo>
                    <a:cubicBezTo>
                      <a:pt x="1" y="1133"/>
                      <a:pt x="395" y="1254"/>
                      <a:pt x="395" y="1254"/>
                    </a:cubicBezTo>
                    <a:cubicBezTo>
                      <a:pt x="395" y="1254"/>
                      <a:pt x="789" y="1133"/>
                      <a:pt x="789" y="788"/>
                    </a:cubicBezTo>
                    <a:cubicBezTo>
                      <a:pt x="789" y="441"/>
                      <a:pt x="395" y="0"/>
                      <a:pt x="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6"/>
              <p:cNvSpPr/>
              <p:nvPr/>
            </p:nvSpPr>
            <p:spPr>
              <a:xfrm>
                <a:off x="5521775" y="4419700"/>
                <a:ext cx="8700" cy="13875"/>
              </a:xfrm>
              <a:custGeom>
                <a:rect b="b" l="l" r="r" t="t"/>
                <a:pathLst>
                  <a:path extrusionOk="0" h="555" w="348">
                    <a:moveTo>
                      <a:pt x="174" y="0"/>
                    </a:moveTo>
                    <a:cubicBezTo>
                      <a:pt x="174" y="0"/>
                      <a:pt x="0" y="195"/>
                      <a:pt x="0" y="347"/>
                    </a:cubicBezTo>
                    <a:cubicBezTo>
                      <a:pt x="0" y="502"/>
                      <a:pt x="174" y="555"/>
                      <a:pt x="174" y="555"/>
                    </a:cubicBezTo>
                    <a:cubicBezTo>
                      <a:pt x="174" y="555"/>
                      <a:pt x="347" y="502"/>
                      <a:pt x="347" y="347"/>
                    </a:cubicBezTo>
                    <a:cubicBezTo>
                      <a:pt x="347" y="195"/>
                      <a:pt x="174" y="0"/>
                      <a:pt x="174" y="0"/>
                    </a:cubicBezTo>
                    <a:close/>
                  </a:path>
                </a:pathLst>
              </a:custGeom>
              <a:solidFill>
                <a:srgbClr val="F4F1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6"/>
              <p:cNvSpPr/>
              <p:nvPr/>
            </p:nvSpPr>
            <p:spPr>
              <a:xfrm>
                <a:off x="5500375" y="4488350"/>
                <a:ext cx="48275" cy="46450"/>
              </a:xfrm>
              <a:custGeom>
                <a:rect b="b" l="l" r="r" t="t"/>
                <a:pathLst>
                  <a:path extrusionOk="0" h="1858" w="1931">
                    <a:moveTo>
                      <a:pt x="1001" y="1"/>
                    </a:moveTo>
                    <a:cubicBezTo>
                      <a:pt x="626" y="1"/>
                      <a:pt x="287" y="227"/>
                      <a:pt x="144" y="573"/>
                    </a:cubicBezTo>
                    <a:cubicBezTo>
                      <a:pt x="1" y="920"/>
                      <a:pt x="80" y="1320"/>
                      <a:pt x="346" y="1586"/>
                    </a:cubicBezTo>
                    <a:cubicBezTo>
                      <a:pt x="523" y="1763"/>
                      <a:pt x="761" y="1858"/>
                      <a:pt x="1003" y="1858"/>
                    </a:cubicBezTo>
                    <a:cubicBezTo>
                      <a:pt x="1122" y="1858"/>
                      <a:pt x="1243" y="1835"/>
                      <a:pt x="1358" y="1787"/>
                    </a:cubicBezTo>
                    <a:cubicBezTo>
                      <a:pt x="1704" y="1644"/>
                      <a:pt x="1931" y="1305"/>
                      <a:pt x="1931" y="930"/>
                    </a:cubicBezTo>
                    <a:cubicBezTo>
                      <a:pt x="1931" y="415"/>
                      <a:pt x="1514" y="1"/>
                      <a:pt x="1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6"/>
              <p:cNvSpPr/>
              <p:nvPr/>
            </p:nvSpPr>
            <p:spPr>
              <a:xfrm>
                <a:off x="5568650" y="4494525"/>
                <a:ext cx="18400" cy="15750"/>
              </a:xfrm>
              <a:custGeom>
                <a:rect b="b" l="l" r="r" t="t"/>
                <a:pathLst>
                  <a:path extrusionOk="0" h="630" w="736">
                    <a:moveTo>
                      <a:pt x="421" y="0"/>
                    </a:moveTo>
                    <a:cubicBezTo>
                      <a:pt x="142" y="0"/>
                      <a:pt x="1" y="340"/>
                      <a:pt x="199" y="538"/>
                    </a:cubicBezTo>
                    <a:cubicBezTo>
                      <a:pt x="262" y="601"/>
                      <a:pt x="341" y="630"/>
                      <a:pt x="418" y="630"/>
                    </a:cubicBezTo>
                    <a:cubicBezTo>
                      <a:pt x="580" y="630"/>
                      <a:pt x="736" y="504"/>
                      <a:pt x="736" y="315"/>
                    </a:cubicBezTo>
                    <a:cubicBezTo>
                      <a:pt x="736" y="142"/>
                      <a:pt x="594" y="0"/>
                      <a:pt x="4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6"/>
              <p:cNvSpPr/>
              <p:nvPr/>
            </p:nvSpPr>
            <p:spPr>
              <a:xfrm>
                <a:off x="5463250" y="4494525"/>
                <a:ext cx="18350" cy="15750"/>
              </a:xfrm>
              <a:custGeom>
                <a:rect b="b" l="l" r="r" t="t"/>
                <a:pathLst>
                  <a:path extrusionOk="0" h="630" w="734">
                    <a:moveTo>
                      <a:pt x="421" y="0"/>
                    </a:moveTo>
                    <a:cubicBezTo>
                      <a:pt x="140" y="0"/>
                      <a:pt x="0" y="340"/>
                      <a:pt x="198" y="538"/>
                    </a:cubicBezTo>
                    <a:cubicBezTo>
                      <a:pt x="262" y="601"/>
                      <a:pt x="341" y="630"/>
                      <a:pt x="417" y="630"/>
                    </a:cubicBezTo>
                    <a:cubicBezTo>
                      <a:pt x="579" y="630"/>
                      <a:pt x="734" y="504"/>
                      <a:pt x="734" y="315"/>
                    </a:cubicBezTo>
                    <a:cubicBezTo>
                      <a:pt x="734" y="142"/>
                      <a:pt x="594" y="0"/>
                      <a:pt x="4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3" name="Google Shape;1723;p36"/>
          <p:cNvGrpSpPr/>
          <p:nvPr/>
        </p:nvGrpSpPr>
        <p:grpSpPr>
          <a:xfrm>
            <a:off x="7626289" y="3143392"/>
            <a:ext cx="1044248" cy="1524325"/>
            <a:chOff x="7626289" y="3143392"/>
            <a:chExt cx="1044248" cy="1524325"/>
          </a:xfrm>
        </p:grpSpPr>
        <p:sp>
          <p:nvSpPr>
            <p:cNvPr id="1724" name="Google Shape;1724;p36"/>
            <p:cNvSpPr/>
            <p:nvPr/>
          </p:nvSpPr>
          <p:spPr>
            <a:xfrm>
              <a:off x="7626289" y="3143392"/>
              <a:ext cx="993403" cy="947092"/>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6"/>
            <p:cNvSpPr/>
            <p:nvPr/>
          </p:nvSpPr>
          <p:spPr>
            <a:xfrm>
              <a:off x="7723588" y="3236168"/>
              <a:ext cx="798806" cy="761567"/>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6" name="Google Shape;1726;p36"/>
            <p:cNvGrpSpPr/>
            <p:nvPr/>
          </p:nvGrpSpPr>
          <p:grpSpPr>
            <a:xfrm>
              <a:off x="7626292" y="3610157"/>
              <a:ext cx="1044245" cy="1057560"/>
              <a:chOff x="5412400" y="4346575"/>
              <a:chExt cx="227425" cy="230325"/>
            </a:xfrm>
          </p:grpSpPr>
          <p:sp>
            <p:nvSpPr>
              <p:cNvPr id="1727" name="Google Shape;1727;p36"/>
              <p:cNvSpPr/>
              <p:nvPr/>
            </p:nvSpPr>
            <p:spPr>
              <a:xfrm>
                <a:off x="5412450" y="4460025"/>
                <a:ext cx="227375" cy="38300"/>
              </a:xfrm>
              <a:custGeom>
                <a:rect b="b" l="l" r="r" t="t"/>
                <a:pathLst>
                  <a:path extrusionOk="0" h="1532" w="9095">
                    <a:moveTo>
                      <a:pt x="4547" y="1"/>
                    </a:moveTo>
                    <a:cubicBezTo>
                      <a:pt x="2036" y="1"/>
                      <a:pt x="1" y="342"/>
                      <a:pt x="1" y="766"/>
                    </a:cubicBezTo>
                    <a:cubicBezTo>
                      <a:pt x="1" y="1190"/>
                      <a:pt x="2036" y="1531"/>
                      <a:pt x="4547" y="1531"/>
                    </a:cubicBezTo>
                    <a:cubicBezTo>
                      <a:pt x="7057" y="1531"/>
                      <a:pt x="9095" y="1188"/>
                      <a:pt x="9095" y="766"/>
                    </a:cubicBezTo>
                    <a:cubicBezTo>
                      <a:pt x="9095" y="344"/>
                      <a:pt x="7057" y="1"/>
                      <a:pt x="4547" y="1"/>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6"/>
              <p:cNvSpPr/>
              <p:nvPr/>
            </p:nvSpPr>
            <p:spPr>
              <a:xfrm>
                <a:off x="5412400" y="4538625"/>
                <a:ext cx="227425" cy="38275"/>
              </a:xfrm>
              <a:custGeom>
                <a:rect b="b" l="l" r="r" t="t"/>
                <a:pathLst>
                  <a:path extrusionOk="0" h="1531" w="9097">
                    <a:moveTo>
                      <a:pt x="4549" y="1"/>
                    </a:moveTo>
                    <a:cubicBezTo>
                      <a:pt x="2036" y="1"/>
                      <a:pt x="1" y="344"/>
                      <a:pt x="1" y="766"/>
                    </a:cubicBezTo>
                    <a:cubicBezTo>
                      <a:pt x="1" y="1190"/>
                      <a:pt x="2036" y="1531"/>
                      <a:pt x="4549" y="1531"/>
                    </a:cubicBezTo>
                    <a:cubicBezTo>
                      <a:pt x="7061" y="1531"/>
                      <a:pt x="9097" y="1190"/>
                      <a:pt x="9097" y="766"/>
                    </a:cubicBezTo>
                    <a:cubicBezTo>
                      <a:pt x="9097" y="344"/>
                      <a:pt x="7061" y="1"/>
                      <a:pt x="45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6"/>
              <p:cNvSpPr/>
              <p:nvPr/>
            </p:nvSpPr>
            <p:spPr>
              <a:xfrm>
                <a:off x="5412450" y="4437800"/>
                <a:ext cx="227375" cy="119975"/>
              </a:xfrm>
              <a:custGeom>
                <a:rect b="b" l="l" r="r" t="t"/>
                <a:pathLst>
                  <a:path extrusionOk="0" h="4799" w="9095">
                    <a:moveTo>
                      <a:pt x="4547" y="0"/>
                    </a:moveTo>
                    <a:cubicBezTo>
                      <a:pt x="4547" y="0"/>
                      <a:pt x="3509" y="1798"/>
                      <a:pt x="1179" y="1798"/>
                    </a:cubicBezTo>
                    <a:cubicBezTo>
                      <a:pt x="818" y="1798"/>
                      <a:pt x="425" y="1755"/>
                      <a:pt x="1" y="1655"/>
                    </a:cubicBezTo>
                    <a:lnTo>
                      <a:pt x="1" y="1655"/>
                    </a:lnTo>
                    <a:cubicBezTo>
                      <a:pt x="1" y="1655"/>
                      <a:pt x="18" y="4799"/>
                      <a:pt x="4547" y="4799"/>
                    </a:cubicBezTo>
                    <a:cubicBezTo>
                      <a:pt x="9076" y="4799"/>
                      <a:pt x="9095" y="1655"/>
                      <a:pt x="9095" y="1655"/>
                    </a:cubicBezTo>
                    <a:lnTo>
                      <a:pt x="9095" y="1655"/>
                    </a:lnTo>
                    <a:cubicBezTo>
                      <a:pt x="8678" y="1755"/>
                      <a:pt x="8291" y="1798"/>
                      <a:pt x="7933" y="1798"/>
                    </a:cubicBezTo>
                    <a:cubicBezTo>
                      <a:pt x="5629" y="1798"/>
                      <a:pt x="4547"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6"/>
              <p:cNvSpPr/>
              <p:nvPr/>
            </p:nvSpPr>
            <p:spPr>
              <a:xfrm>
                <a:off x="5498025" y="4346575"/>
                <a:ext cx="56200" cy="89500"/>
              </a:xfrm>
              <a:custGeom>
                <a:rect b="b" l="l" r="r" t="t"/>
                <a:pathLst>
                  <a:path extrusionOk="0" h="3580" w="2248">
                    <a:moveTo>
                      <a:pt x="1124" y="0"/>
                    </a:moveTo>
                    <a:cubicBezTo>
                      <a:pt x="1124" y="0"/>
                      <a:pt x="0" y="1259"/>
                      <a:pt x="0" y="2247"/>
                    </a:cubicBezTo>
                    <a:cubicBezTo>
                      <a:pt x="0" y="3236"/>
                      <a:pt x="1124" y="3579"/>
                      <a:pt x="1124" y="3579"/>
                    </a:cubicBezTo>
                    <a:cubicBezTo>
                      <a:pt x="1124" y="3579"/>
                      <a:pt x="2247" y="3236"/>
                      <a:pt x="2247" y="2247"/>
                    </a:cubicBezTo>
                    <a:cubicBezTo>
                      <a:pt x="2247" y="1259"/>
                      <a:pt x="1124" y="0"/>
                      <a:pt x="11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6"/>
              <p:cNvSpPr/>
              <p:nvPr/>
            </p:nvSpPr>
            <p:spPr>
              <a:xfrm>
                <a:off x="5505325" y="4367300"/>
                <a:ext cx="41625" cy="66275"/>
              </a:xfrm>
              <a:custGeom>
                <a:rect b="b" l="l" r="r" t="t"/>
                <a:pathLst>
                  <a:path extrusionOk="0" h="2651" w="1665">
                    <a:moveTo>
                      <a:pt x="832" y="1"/>
                    </a:moveTo>
                    <a:cubicBezTo>
                      <a:pt x="832" y="1"/>
                      <a:pt x="1" y="932"/>
                      <a:pt x="1" y="1665"/>
                    </a:cubicBezTo>
                    <a:cubicBezTo>
                      <a:pt x="1" y="2396"/>
                      <a:pt x="832" y="2651"/>
                      <a:pt x="832" y="2651"/>
                    </a:cubicBezTo>
                    <a:cubicBezTo>
                      <a:pt x="832" y="2651"/>
                      <a:pt x="1665" y="2396"/>
                      <a:pt x="1665" y="1665"/>
                    </a:cubicBezTo>
                    <a:cubicBezTo>
                      <a:pt x="1665" y="932"/>
                      <a:pt x="832" y="1"/>
                      <a:pt x="832" y="1"/>
                    </a:cubicBezTo>
                    <a:close/>
                  </a:path>
                </a:pathLst>
              </a:custGeom>
              <a:solidFill>
                <a:srgbClr val="F8E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6"/>
              <p:cNvSpPr/>
              <p:nvPr/>
            </p:nvSpPr>
            <p:spPr>
              <a:xfrm>
                <a:off x="5506975" y="4372675"/>
                <a:ext cx="38275" cy="60900"/>
              </a:xfrm>
              <a:custGeom>
                <a:rect b="b" l="l" r="r" t="t"/>
                <a:pathLst>
                  <a:path extrusionOk="0" h="2436" w="1531">
                    <a:moveTo>
                      <a:pt x="766" y="0"/>
                    </a:moveTo>
                    <a:cubicBezTo>
                      <a:pt x="766" y="0"/>
                      <a:pt x="1" y="856"/>
                      <a:pt x="1" y="1529"/>
                    </a:cubicBezTo>
                    <a:cubicBezTo>
                      <a:pt x="1" y="2202"/>
                      <a:pt x="766" y="2436"/>
                      <a:pt x="766" y="2436"/>
                    </a:cubicBezTo>
                    <a:cubicBezTo>
                      <a:pt x="766" y="2436"/>
                      <a:pt x="1531" y="2202"/>
                      <a:pt x="1531" y="1529"/>
                    </a:cubicBezTo>
                    <a:cubicBezTo>
                      <a:pt x="1531" y="856"/>
                      <a:pt x="766" y="0"/>
                      <a:pt x="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6"/>
              <p:cNvSpPr/>
              <p:nvPr/>
            </p:nvSpPr>
            <p:spPr>
              <a:xfrm>
                <a:off x="5514750" y="4397350"/>
                <a:ext cx="22725" cy="36225"/>
              </a:xfrm>
              <a:custGeom>
                <a:rect b="b" l="l" r="r" t="t"/>
                <a:pathLst>
                  <a:path extrusionOk="0" h="1449" w="909">
                    <a:moveTo>
                      <a:pt x="455" y="1"/>
                    </a:moveTo>
                    <a:cubicBezTo>
                      <a:pt x="455" y="1"/>
                      <a:pt x="0" y="510"/>
                      <a:pt x="0" y="909"/>
                    </a:cubicBezTo>
                    <a:cubicBezTo>
                      <a:pt x="0" y="1309"/>
                      <a:pt x="455" y="1449"/>
                      <a:pt x="455" y="1449"/>
                    </a:cubicBezTo>
                    <a:cubicBezTo>
                      <a:pt x="455" y="1449"/>
                      <a:pt x="909" y="1311"/>
                      <a:pt x="909" y="909"/>
                    </a:cubicBezTo>
                    <a:cubicBezTo>
                      <a:pt x="909" y="510"/>
                      <a:pt x="455" y="1"/>
                      <a:pt x="455" y="1"/>
                    </a:cubicBezTo>
                    <a:close/>
                  </a:path>
                </a:pathLst>
              </a:custGeom>
              <a:solidFill>
                <a:srgbClr val="E27A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6"/>
              <p:cNvSpPr/>
              <p:nvPr/>
            </p:nvSpPr>
            <p:spPr>
              <a:xfrm>
                <a:off x="5516250" y="4402225"/>
                <a:ext cx="19725" cy="31350"/>
              </a:xfrm>
              <a:custGeom>
                <a:rect b="b" l="l" r="r" t="t"/>
                <a:pathLst>
                  <a:path extrusionOk="0" h="1254" w="789">
                    <a:moveTo>
                      <a:pt x="395" y="0"/>
                    </a:moveTo>
                    <a:cubicBezTo>
                      <a:pt x="395" y="0"/>
                      <a:pt x="1" y="441"/>
                      <a:pt x="1" y="788"/>
                    </a:cubicBezTo>
                    <a:cubicBezTo>
                      <a:pt x="1" y="1133"/>
                      <a:pt x="395" y="1254"/>
                      <a:pt x="395" y="1254"/>
                    </a:cubicBezTo>
                    <a:cubicBezTo>
                      <a:pt x="395" y="1254"/>
                      <a:pt x="789" y="1133"/>
                      <a:pt x="789" y="788"/>
                    </a:cubicBezTo>
                    <a:cubicBezTo>
                      <a:pt x="789" y="441"/>
                      <a:pt x="395" y="0"/>
                      <a:pt x="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6"/>
              <p:cNvSpPr/>
              <p:nvPr/>
            </p:nvSpPr>
            <p:spPr>
              <a:xfrm>
                <a:off x="5521775" y="4419700"/>
                <a:ext cx="8700" cy="13875"/>
              </a:xfrm>
              <a:custGeom>
                <a:rect b="b" l="l" r="r" t="t"/>
                <a:pathLst>
                  <a:path extrusionOk="0" h="555" w="348">
                    <a:moveTo>
                      <a:pt x="174" y="0"/>
                    </a:moveTo>
                    <a:cubicBezTo>
                      <a:pt x="174" y="0"/>
                      <a:pt x="0" y="195"/>
                      <a:pt x="0" y="347"/>
                    </a:cubicBezTo>
                    <a:cubicBezTo>
                      <a:pt x="0" y="502"/>
                      <a:pt x="174" y="555"/>
                      <a:pt x="174" y="555"/>
                    </a:cubicBezTo>
                    <a:cubicBezTo>
                      <a:pt x="174" y="555"/>
                      <a:pt x="347" y="502"/>
                      <a:pt x="347" y="347"/>
                    </a:cubicBezTo>
                    <a:cubicBezTo>
                      <a:pt x="347" y="195"/>
                      <a:pt x="174" y="0"/>
                      <a:pt x="174" y="0"/>
                    </a:cubicBezTo>
                    <a:close/>
                  </a:path>
                </a:pathLst>
              </a:custGeom>
              <a:solidFill>
                <a:srgbClr val="F4F1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6"/>
              <p:cNvSpPr/>
              <p:nvPr/>
            </p:nvSpPr>
            <p:spPr>
              <a:xfrm>
                <a:off x="5500375" y="4488350"/>
                <a:ext cx="48275" cy="46450"/>
              </a:xfrm>
              <a:custGeom>
                <a:rect b="b" l="l" r="r" t="t"/>
                <a:pathLst>
                  <a:path extrusionOk="0" h="1858" w="1931">
                    <a:moveTo>
                      <a:pt x="1001" y="1"/>
                    </a:moveTo>
                    <a:cubicBezTo>
                      <a:pt x="626" y="1"/>
                      <a:pt x="287" y="227"/>
                      <a:pt x="144" y="573"/>
                    </a:cubicBezTo>
                    <a:cubicBezTo>
                      <a:pt x="1" y="920"/>
                      <a:pt x="80" y="1320"/>
                      <a:pt x="346" y="1586"/>
                    </a:cubicBezTo>
                    <a:cubicBezTo>
                      <a:pt x="523" y="1763"/>
                      <a:pt x="761" y="1858"/>
                      <a:pt x="1003" y="1858"/>
                    </a:cubicBezTo>
                    <a:cubicBezTo>
                      <a:pt x="1122" y="1858"/>
                      <a:pt x="1243" y="1835"/>
                      <a:pt x="1358" y="1787"/>
                    </a:cubicBezTo>
                    <a:cubicBezTo>
                      <a:pt x="1704" y="1644"/>
                      <a:pt x="1931" y="1305"/>
                      <a:pt x="1931" y="930"/>
                    </a:cubicBezTo>
                    <a:cubicBezTo>
                      <a:pt x="1931" y="415"/>
                      <a:pt x="1514" y="1"/>
                      <a:pt x="1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6"/>
              <p:cNvSpPr/>
              <p:nvPr/>
            </p:nvSpPr>
            <p:spPr>
              <a:xfrm>
                <a:off x="5568650" y="4494525"/>
                <a:ext cx="18400" cy="15750"/>
              </a:xfrm>
              <a:custGeom>
                <a:rect b="b" l="l" r="r" t="t"/>
                <a:pathLst>
                  <a:path extrusionOk="0" h="630" w="736">
                    <a:moveTo>
                      <a:pt x="421" y="0"/>
                    </a:moveTo>
                    <a:cubicBezTo>
                      <a:pt x="142" y="0"/>
                      <a:pt x="1" y="340"/>
                      <a:pt x="199" y="538"/>
                    </a:cubicBezTo>
                    <a:cubicBezTo>
                      <a:pt x="262" y="601"/>
                      <a:pt x="341" y="630"/>
                      <a:pt x="418" y="630"/>
                    </a:cubicBezTo>
                    <a:cubicBezTo>
                      <a:pt x="580" y="630"/>
                      <a:pt x="736" y="504"/>
                      <a:pt x="736" y="315"/>
                    </a:cubicBezTo>
                    <a:cubicBezTo>
                      <a:pt x="736" y="142"/>
                      <a:pt x="594" y="0"/>
                      <a:pt x="4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6"/>
              <p:cNvSpPr/>
              <p:nvPr/>
            </p:nvSpPr>
            <p:spPr>
              <a:xfrm>
                <a:off x="5463250" y="4494525"/>
                <a:ext cx="18350" cy="15750"/>
              </a:xfrm>
              <a:custGeom>
                <a:rect b="b" l="l" r="r" t="t"/>
                <a:pathLst>
                  <a:path extrusionOk="0" h="630" w="734">
                    <a:moveTo>
                      <a:pt x="421" y="0"/>
                    </a:moveTo>
                    <a:cubicBezTo>
                      <a:pt x="140" y="0"/>
                      <a:pt x="0" y="340"/>
                      <a:pt x="198" y="538"/>
                    </a:cubicBezTo>
                    <a:cubicBezTo>
                      <a:pt x="262" y="601"/>
                      <a:pt x="341" y="630"/>
                      <a:pt x="417" y="630"/>
                    </a:cubicBezTo>
                    <a:cubicBezTo>
                      <a:pt x="579" y="630"/>
                      <a:pt x="734" y="504"/>
                      <a:pt x="734" y="315"/>
                    </a:cubicBezTo>
                    <a:cubicBezTo>
                      <a:pt x="734" y="142"/>
                      <a:pt x="594" y="0"/>
                      <a:pt x="4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9" name="Google Shape;1739;p36"/>
            <p:cNvSpPr/>
            <p:nvPr/>
          </p:nvSpPr>
          <p:spPr>
            <a:xfrm>
              <a:off x="7832422" y="3339926"/>
              <a:ext cx="581144" cy="554052"/>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3" name="Shape 1743"/>
        <p:cNvGrpSpPr/>
        <p:nvPr/>
      </p:nvGrpSpPr>
      <p:grpSpPr>
        <a:xfrm>
          <a:off x="0" y="0"/>
          <a:ext cx="0" cy="0"/>
          <a:chOff x="0" y="0"/>
          <a:chExt cx="0" cy="0"/>
        </a:xfrm>
      </p:grpSpPr>
      <p:sp>
        <p:nvSpPr>
          <p:cNvPr id="1744" name="Google Shape;1744;p3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share</a:t>
            </a:r>
            <a:endParaRPr/>
          </a:p>
        </p:txBody>
      </p:sp>
      <p:sp>
        <p:nvSpPr>
          <p:cNvPr id="1745" name="Google Shape;1745;p37"/>
          <p:cNvSpPr txBox="1"/>
          <p:nvPr/>
        </p:nvSpPr>
        <p:spPr>
          <a:xfrm>
            <a:off x="720000" y="4237825"/>
            <a:ext cx="7704000" cy="32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For more info, </a:t>
            </a:r>
            <a:r>
              <a:rPr b="1" lang="en" sz="10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click here</a:t>
            </a:r>
            <a:endParaRPr b="1" sz="1000">
              <a:solidFill>
                <a:schemeClr val="dk1"/>
              </a:solidFill>
              <a:latin typeface="Montserrat"/>
              <a:ea typeface="Montserrat"/>
              <a:cs typeface="Montserrat"/>
              <a:sym typeface="Montserrat"/>
            </a:endParaRPr>
          </a:p>
        </p:txBody>
      </p:sp>
      <p:sp>
        <p:nvSpPr>
          <p:cNvPr id="1746" name="Google Shape;1746;p37"/>
          <p:cNvSpPr txBox="1"/>
          <p:nvPr/>
        </p:nvSpPr>
        <p:spPr>
          <a:xfrm>
            <a:off x="1162018" y="3721622"/>
            <a:ext cx="848700" cy="36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800">
                <a:solidFill>
                  <a:schemeClr val="dk1"/>
                </a:solidFill>
                <a:latin typeface="Berkshire Swash"/>
                <a:ea typeface="Berkshire Swash"/>
                <a:cs typeface="Berkshire Swash"/>
                <a:sym typeface="Berkshire Swash"/>
              </a:rPr>
              <a:t>2019</a:t>
            </a:r>
            <a:endParaRPr sz="1800">
              <a:solidFill>
                <a:schemeClr val="dk1"/>
              </a:solidFill>
              <a:latin typeface="Berkshire Swash"/>
              <a:ea typeface="Berkshire Swash"/>
              <a:cs typeface="Berkshire Swash"/>
              <a:sym typeface="Berkshire Swash"/>
            </a:endParaRPr>
          </a:p>
        </p:txBody>
      </p:sp>
      <p:sp>
        <p:nvSpPr>
          <p:cNvPr id="1747" name="Google Shape;1747;p37"/>
          <p:cNvSpPr txBox="1"/>
          <p:nvPr/>
        </p:nvSpPr>
        <p:spPr>
          <a:xfrm>
            <a:off x="2008271" y="3721622"/>
            <a:ext cx="848700" cy="36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800">
                <a:solidFill>
                  <a:schemeClr val="dk1"/>
                </a:solidFill>
                <a:latin typeface="Berkshire Swash"/>
                <a:ea typeface="Berkshire Swash"/>
                <a:cs typeface="Berkshire Swash"/>
                <a:sym typeface="Berkshire Swash"/>
              </a:rPr>
              <a:t>2020</a:t>
            </a:r>
            <a:endParaRPr sz="1800">
              <a:solidFill>
                <a:schemeClr val="dk1"/>
              </a:solidFill>
              <a:latin typeface="Berkshire Swash"/>
              <a:ea typeface="Berkshire Swash"/>
              <a:cs typeface="Berkshire Swash"/>
              <a:sym typeface="Berkshire Swash"/>
            </a:endParaRPr>
          </a:p>
        </p:txBody>
      </p:sp>
      <p:sp>
        <p:nvSpPr>
          <p:cNvPr id="1748" name="Google Shape;1748;p37"/>
          <p:cNvSpPr txBox="1"/>
          <p:nvPr/>
        </p:nvSpPr>
        <p:spPr>
          <a:xfrm>
            <a:off x="2823915" y="3721622"/>
            <a:ext cx="848700" cy="36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800">
                <a:solidFill>
                  <a:schemeClr val="dk1"/>
                </a:solidFill>
                <a:latin typeface="Berkshire Swash"/>
                <a:ea typeface="Berkshire Swash"/>
                <a:cs typeface="Berkshire Swash"/>
                <a:sym typeface="Berkshire Swash"/>
              </a:rPr>
              <a:t>2021</a:t>
            </a:r>
            <a:endParaRPr sz="1800">
              <a:solidFill>
                <a:schemeClr val="dk1"/>
              </a:solidFill>
              <a:latin typeface="Berkshire Swash"/>
              <a:ea typeface="Berkshire Swash"/>
              <a:cs typeface="Berkshire Swash"/>
              <a:sym typeface="Berkshire Swash"/>
            </a:endParaRPr>
          </a:p>
        </p:txBody>
      </p:sp>
      <p:sp>
        <p:nvSpPr>
          <p:cNvPr id="1749" name="Google Shape;1749;p37"/>
          <p:cNvSpPr txBox="1"/>
          <p:nvPr/>
        </p:nvSpPr>
        <p:spPr>
          <a:xfrm>
            <a:off x="3672669" y="3721622"/>
            <a:ext cx="848700" cy="36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800">
                <a:solidFill>
                  <a:schemeClr val="dk1"/>
                </a:solidFill>
                <a:latin typeface="Berkshire Swash"/>
                <a:ea typeface="Berkshire Swash"/>
                <a:cs typeface="Berkshire Swash"/>
                <a:sym typeface="Berkshire Swash"/>
              </a:rPr>
              <a:t>2022</a:t>
            </a:r>
            <a:endParaRPr sz="1800">
              <a:solidFill>
                <a:schemeClr val="dk1"/>
              </a:solidFill>
              <a:latin typeface="Berkshire Swash"/>
              <a:ea typeface="Berkshire Swash"/>
              <a:cs typeface="Berkshire Swash"/>
              <a:sym typeface="Berkshire Swash"/>
            </a:endParaRPr>
          </a:p>
        </p:txBody>
      </p:sp>
      <p:sp>
        <p:nvSpPr>
          <p:cNvPr id="1750" name="Google Shape;1750;p37"/>
          <p:cNvSpPr txBox="1"/>
          <p:nvPr/>
        </p:nvSpPr>
        <p:spPr>
          <a:xfrm>
            <a:off x="5847612" y="1379375"/>
            <a:ext cx="25764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Berkshire Swash"/>
                <a:ea typeface="Berkshire Swash"/>
                <a:cs typeface="Berkshire Swash"/>
                <a:sym typeface="Berkshire Swash"/>
              </a:rPr>
              <a:t>Mars</a:t>
            </a:r>
            <a:endParaRPr sz="2500">
              <a:solidFill>
                <a:srgbClr val="FFFFFF"/>
              </a:solidFill>
              <a:latin typeface="Berkshire Swash"/>
              <a:ea typeface="Berkshire Swash"/>
              <a:cs typeface="Berkshire Swash"/>
              <a:sym typeface="Berkshire Swash"/>
            </a:endParaRPr>
          </a:p>
        </p:txBody>
      </p:sp>
      <p:sp>
        <p:nvSpPr>
          <p:cNvPr id="1751" name="Google Shape;1751;p37"/>
          <p:cNvSpPr txBox="1"/>
          <p:nvPr/>
        </p:nvSpPr>
        <p:spPr>
          <a:xfrm>
            <a:off x="5847612" y="1845934"/>
            <a:ext cx="25764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Montserrat"/>
                <a:ea typeface="Montserrat"/>
                <a:cs typeface="Montserrat"/>
                <a:sym typeface="Montserrat"/>
              </a:rPr>
              <a:t>Despite being red, Mars is actually a cold place</a:t>
            </a:r>
            <a:endParaRPr>
              <a:solidFill>
                <a:srgbClr val="FFFFFF"/>
              </a:solidFill>
              <a:latin typeface="Montserrat"/>
              <a:ea typeface="Montserrat"/>
              <a:cs typeface="Montserrat"/>
              <a:sym typeface="Montserrat"/>
            </a:endParaRPr>
          </a:p>
        </p:txBody>
      </p:sp>
      <p:sp>
        <p:nvSpPr>
          <p:cNvPr id="1752" name="Google Shape;1752;p37"/>
          <p:cNvSpPr txBox="1"/>
          <p:nvPr/>
        </p:nvSpPr>
        <p:spPr>
          <a:xfrm>
            <a:off x="5847612" y="2812768"/>
            <a:ext cx="25764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rgbClr val="FFFFFF"/>
                </a:solidFill>
                <a:latin typeface="Berkshire Swash"/>
                <a:ea typeface="Berkshire Swash"/>
                <a:cs typeface="Berkshire Swash"/>
                <a:sym typeface="Berkshire Swash"/>
              </a:rPr>
              <a:t>Venus</a:t>
            </a:r>
            <a:endParaRPr sz="2500">
              <a:solidFill>
                <a:srgbClr val="FFFFFF"/>
              </a:solidFill>
              <a:latin typeface="Berkshire Swash"/>
              <a:ea typeface="Berkshire Swash"/>
              <a:cs typeface="Berkshire Swash"/>
              <a:sym typeface="Berkshire Swash"/>
            </a:endParaRPr>
          </a:p>
        </p:txBody>
      </p:sp>
      <p:sp>
        <p:nvSpPr>
          <p:cNvPr id="1753" name="Google Shape;1753;p37"/>
          <p:cNvSpPr txBox="1"/>
          <p:nvPr/>
        </p:nvSpPr>
        <p:spPr>
          <a:xfrm>
            <a:off x="5847612" y="3279327"/>
            <a:ext cx="25764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Montserrat"/>
                <a:ea typeface="Montserrat"/>
                <a:cs typeface="Montserrat"/>
                <a:sym typeface="Montserrat"/>
              </a:rPr>
              <a:t>Venus is the second planet from the Sun</a:t>
            </a:r>
            <a:endParaRPr>
              <a:solidFill>
                <a:srgbClr val="FFFFFF"/>
              </a:solidFill>
              <a:latin typeface="Montserrat"/>
              <a:ea typeface="Montserrat"/>
              <a:cs typeface="Montserrat"/>
              <a:sym typeface="Montserrat"/>
            </a:endParaRPr>
          </a:p>
        </p:txBody>
      </p:sp>
      <p:sp>
        <p:nvSpPr>
          <p:cNvPr id="1754" name="Google Shape;1754;p37"/>
          <p:cNvSpPr/>
          <p:nvPr/>
        </p:nvSpPr>
        <p:spPr>
          <a:xfrm>
            <a:off x="5602425" y="1546775"/>
            <a:ext cx="192900" cy="192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7"/>
          <p:cNvSpPr/>
          <p:nvPr/>
        </p:nvSpPr>
        <p:spPr>
          <a:xfrm>
            <a:off x="5602425" y="2980175"/>
            <a:ext cx="192900" cy="192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56" name="Google Shape;1756;p37" title="Chart">
            <a:hlinkClick r:id="rId5"/>
          </p:cNvPr>
          <p:cNvPicPr preferRelativeResize="0"/>
          <p:nvPr/>
        </p:nvPicPr>
        <p:blipFill>
          <a:blip r:embed="rId6">
            <a:alphaModFix/>
          </a:blip>
          <a:stretch>
            <a:fillRect/>
          </a:stretch>
        </p:blipFill>
        <p:spPr>
          <a:xfrm>
            <a:off x="715100" y="1278949"/>
            <a:ext cx="4089024" cy="252836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0" name="Shape 1760"/>
        <p:cNvGrpSpPr/>
        <p:nvPr/>
      </p:nvGrpSpPr>
      <p:grpSpPr>
        <a:xfrm>
          <a:off x="0" y="0"/>
          <a:ext cx="0" cy="0"/>
          <a:chOff x="0" y="0"/>
          <a:chExt cx="0" cy="0"/>
        </a:xfrm>
      </p:grpSpPr>
      <p:sp>
        <p:nvSpPr>
          <p:cNvPr id="1761" name="Google Shape;1761;p3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Core customer audience</a:t>
            </a:r>
            <a:endParaRPr/>
          </a:p>
        </p:txBody>
      </p:sp>
      <p:sp>
        <p:nvSpPr>
          <p:cNvPr id="1762" name="Google Shape;1762;p38"/>
          <p:cNvSpPr txBox="1"/>
          <p:nvPr/>
        </p:nvSpPr>
        <p:spPr>
          <a:xfrm>
            <a:off x="715100" y="1123025"/>
            <a:ext cx="2039700" cy="434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Berkshire Swash"/>
                <a:ea typeface="Berkshire Swash"/>
                <a:cs typeface="Berkshire Swash"/>
                <a:sym typeface="Berkshire Swash"/>
              </a:rPr>
              <a:t>Location</a:t>
            </a:r>
            <a:endParaRPr sz="2500">
              <a:solidFill>
                <a:schemeClr val="dk1"/>
              </a:solidFill>
              <a:latin typeface="Berkshire Swash"/>
              <a:ea typeface="Berkshire Swash"/>
              <a:cs typeface="Berkshire Swash"/>
              <a:sym typeface="Berkshire Swash"/>
            </a:endParaRPr>
          </a:p>
        </p:txBody>
      </p:sp>
      <p:sp>
        <p:nvSpPr>
          <p:cNvPr id="1763" name="Google Shape;1763;p38"/>
          <p:cNvSpPr txBox="1"/>
          <p:nvPr/>
        </p:nvSpPr>
        <p:spPr>
          <a:xfrm>
            <a:off x="4186475" y="1123025"/>
            <a:ext cx="2487300" cy="434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Berkshire Swash"/>
                <a:ea typeface="Berkshire Swash"/>
                <a:cs typeface="Berkshire Swash"/>
                <a:sym typeface="Berkshire Swash"/>
              </a:rPr>
              <a:t>Age</a:t>
            </a:r>
            <a:endParaRPr sz="2500">
              <a:solidFill>
                <a:schemeClr val="dk1"/>
              </a:solidFill>
              <a:latin typeface="Berkshire Swash"/>
              <a:ea typeface="Berkshire Swash"/>
              <a:cs typeface="Berkshire Swash"/>
              <a:sym typeface="Berkshire Swash"/>
            </a:endParaRPr>
          </a:p>
        </p:txBody>
      </p:sp>
      <p:sp>
        <p:nvSpPr>
          <p:cNvPr id="1764" name="Google Shape;1764;p38"/>
          <p:cNvSpPr txBox="1"/>
          <p:nvPr/>
        </p:nvSpPr>
        <p:spPr>
          <a:xfrm>
            <a:off x="1059538" y="4215275"/>
            <a:ext cx="997500" cy="31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Berkshire Swash"/>
                <a:ea typeface="Berkshire Swash"/>
                <a:cs typeface="Berkshire Swash"/>
                <a:sym typeface="Berkshire Swash"/>
              </a:rPr>
              <a:t>Jupiter</a:t>
            </a:r>
            <a:endParaRPr sz="1800">
              <a:solidFill>
                <a:schemeClr val="dk1"/>
              </a:solidFill>
              <a:latin typeface="Berkshire Swash"/>
              <a:ea typeface="Berkshire Swash"/>
              <a:cs typeface="Berkshire Swash"/>
              <a:sym typeface="Berkshire Swash"/>
            </a:endParaRPr>
          </a:p>
        </p:txBody>
      </p:sp>
      <p:sp>
        <p:nvSpPr>
          <p:cNvPr id="1765" name="Google Shape;1765;p38"/>
          <p:cNvSpPr txBox="1"/>
          <p:nvPr/>
        </p:nvSpPr>
        <p:spPr>
          <a:xfrm>
            <a:off x="2735499" y="4215275"/>
            <a:ext cx="1054800" cy="31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800">
                <a:solidFill>
                  <a:schemeClr val="dk1"/>
                </a:solidFill>
                <a:latin typeface="Berkshire Swash"/>
                <a:ea typeface="Berkshire Swash"/>
                <a:cs typeface="Berkshire Swash"/>
                <a:sym typeface="Berkshire Swash"/>
              </a:rPr>
              <a:t>Mercury</a:t>
            </a:r>
            <a:endParaRPr sz="1800">
              <a:solidFill>
                <a:schemeClr val="dk1"/>
              </a:solidFill>
              <a:latin typeface="Berkshire Swash"/>
              <a:ea typeface="Berkshire Swash"/>
              <a:cs typeface="Berkshire Swash"/>
              <a:sym typeface="Berkshire Swash"/>
            </a:endParaRPr>
          </a:p>
        </p:txBody>
      </p:sp>
      <p:sp>
        <p:nvSpPr>
          <p:cNvPr id="1766" name="Google Shape;1766;p38"/>
          <p:cNvSpPr/>
          <p:nvPr/>
        </p:nvSpPr>
        <p:spPr>
          <a:xfrm flipH="1">
            <a:off x="886141" y="4285774"/>
            <a:ext cx="173400" cy="173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8"/>
          <p:cNvSpPr/>
          <p:nvPr/>
        </p:nvSpPr>
        <p:spPr>
          <a:xfrm flipH="1">
            <a:off x="2562108" y="4285774"/>
            <a:ext cx="173400" cy="1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8" name="Google Shape;1768;p38"/>
          <p:cNvGrpSpPr/>
          <p:nvPr/>
        </p:nvGrpSpPr>
        <p:grpSpPr>
          <a:xfrm>
            <a:off x="715095" y="1889168"/>
            <a:ext cx="3188946" cy="1699248"/>
            <a:chOff x="233350" y="949250"/>
            <a:chExt cx="7137300" cy="3802300"/>
          </a:xfrm>
        </p:grpSpPr>
        <p:sp>
          <p:nvSpPr>
            <p:cNvPr id="1769" name="Google Shape;1769;p3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0" name="Google Shape;1820;p38"/>
          <p:cNvSpPr/>
          <p:nvPr/>
        </p:nvSpPr>
        <p:spPr>
          <a:xfrm>
            <a:off x="1042025" y="2092226"/>
            <a:ext cx="152400" cy="152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8"/>
          <p:cNvSpPr/>
          <p:nvPr/>
        </p:nvSpPr>
        <p:spPr>
          <a:xfrm>
            <a:off x="2042525" y="2550601"/>
            <a:ext cx="152400" cy="152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8"/>
          <p:cNvSpPr/>
          <p:nvPr/>
        </p:nvSpPr>
        <p:spPr>
          <a:xfrm>
            <a:off x="3166425" y="2061376"/>
            <a:ext cx="152400" cy="152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8"/>
          <p:cNvSpPr/>
          <p:nvPr/>
        </p:nvSpPr>
        <p:spPr>
          <a:xfrm>
            <a:off x="3523425" y="3189676"/>
            <a:ext cx="152400" cy="1524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8"/>
          <p:cNvSpPr/>
          <p:nvPr/>
        </p:nvSpPr>
        <p:spPr>
          <a:xfrm>
            <a:off x="1460725" y="2973726"/>
            <a:ext cx="152400" cy="152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8"/>
          <p:cNvSpPr/>
          <p:nvPr/>
        </p:nvSpPr>
        <p:spPr>
          <a:xfrm>
            <a:off x="5146649" y="1635975"/>
            <a:ext cx="2148300" cy="43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8"/>
          <p:cNvSpPr/>
          <p:nvPr/>
        </p:nvSpPr>
        <p:spPr>
          <a:xfrm>
            <a:off x="5146649" y="1635975"/>
            <a:ext cx="1482900" cy="434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8"/>
          <p:cNvSpPr/>
          <p:nvPr/>
        </p:nvSpPr>
        <p:spPr>
          <a:xfrm>
            <a:off x="5146649" y="2265081"/>
            <a:ext cx="2148300" cy="43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8"/>
          <p:cNvSpPr/>
          <p:nvPr/>
        </p:nvSpPr>
        <p:spPr>
          <a:xfrm>
            <a:off x="5146649" y="2871650"/>
            <a:ext cx="2148300" cy="434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8"/>
          <p:cNvSpPr/>
          <p:nvPr/>
        </p:nvSpPr>
        <p:spPr>
          <a:xfrm>
            <a:off x="5146649" y="2265081"/>
            <a:ext cx="833400" cy="43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8"/>
          <p:cNvSpPr/>
          <p:nvPr/>
        </p:nvSpPr>
        <p:spPr>
          <a:xfrm>
            <a:off x="5146649" y="2871650"/>
            <a:ext cx="310800" cy="434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8"/>
          <p:cNvSpPr txBox="1"/>
          <p:nvPr/>
        </p:nvSpPr>
        <p:spPr>
          <a:xfrm>
            <a:off x="3997499" y="1635975"/>
            <a:ext cx="1118400" cy="47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rkshire Swash"/>
                <a:ea typeface="Berkshire Swash"/>
                <a:cs typeface="Berkshire Swash"/>
                <a:sym typeface="Berkshire Swash"/>
              </a:rPr>
              <a:t>26 - 35</a:t>
            </a:r>
            <a:endParaRPr sz="1800">
              <a:solidFill>
                <a:schemeClr val="dk1"/>
              </a:solidFill>
              <a:latin typeface="Berkshire Swash"/>
              <a:ea typeface="Berkshire Swash"/>
              <a:cs typeface="Berkshire Swash"/>
              <a:sym typeface="Berkshire Swash"/>
            </a:endParaRPr>
          </a:p>
        </p:txBody>
      </p:sp>
      <p:sp>
        <p:nvSpPr>
          <p:cNvPr id="1832" name="Google Shape;1832;p38"/>
          <p:cNvSpPr txBox="1"/>
          <p:nvPr/>
        </p:nvSpPr>
        <p:spPr>
          <a:xfrm>
            <a:off x="3997499" y="2265081"/>
            <a:ext cx="1118400" cy="43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rkshire Swash"/>
                <a:ea typeface="Berkshire Swash"/>
                <a:cs typeface="Berkshire Swash"/>
                <a:sym typeface="Berkshire Swash"/>
              </a:rPr>
              <a:t>36 - 45</a:t>
            </a:r>
            <a:endParaRPr sz="1800">
              <a:solidFill>
                <a:schemeClr val="dk1"/>
              </a:solidFill>
              <a:latin typeface="Berkshire Swash"/>
              <a:ea typeface="Berkshire Swash"/>
              <a:cs typeface="Berkshire Swash"/>
              <a:sym typeface="Berkshire Swash"/>
            </a:endParaRPr>
          </a:p>
        </p:txBody>
      </p:sp>
      <p:sp>
        <p:nvSpPr>
          <p:cNvPr id="1833" name="Google Shape;1833;p38"/>
          <p:cNvSpPr txBox="1"/>
          <p:nvPr/>
        </p:nvSpPr>
        <p:spPr>
          <a:xfrm>
            <a:off x="3997499" y="2878301"/>
            <a:ext cx="1118400" cy="43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rkshire Swash"/>
                <a:ea typeface="Berkshire Swash"/>
                <a:cs typeface="Berkshire Swash"/>
                <a:sym typeface="Berkshire Swash"/>
              </a:rPr>
              <a:t>46 - 55</a:t>
            </a:r>
            <a:endParaRPr sz="1800">
              <a:solidFill>
                <a:schemeClr val="dk1"/>
              </a:solidFill>
              <a:latin typeface="Berkshire Swash"/>
              <a:ea typeface="Berkshire Swash"/>
              <a:cs typeface="Berkshire Swash"/>
              <a:sym typeface="Berkshire Swash"/>
            </a:endParaRPr>
          </a:p>
        </p:txBody>
      </p:sp>
      <p:sp>
        <p:nvSpPr>
          <p:cNvPr id="1834" name="Google Shape;1834;p38"/>
          <p:cNvSpPr txBox="1"/>
          <p:nvPr/>
        </p:nvSpPr>
        <p:spPr>
          <a:xfrm>
            <a:off x="7387449" y="1632675"/>
            <a:ext cx="852600" cy="47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rkshire Swash"/>
                <a:ea typeface="Berkshire Swash"/>
                <a:cs typeface="Berkshire Swash"/>
                <a:sym typeface="Berkshire Swash"/>
              </a:rPr>
              <a:t>60%</a:t>
            </a:r>
            <a:endParaRPr sz="1800">
              <a:solidFill>
                <a:schemeClr val="dk1"/>
              </a:solidFill>
              <a:latin typeface="Berkshire Swash"/>
              <a:ea typeface="Berkshire Swash"/>
              <a:cs typeface="Berkshire Swash"/>
              <a:sym typeface="Berkshire Swash"/>
            </a:endParaRPr>
          </a:p>
        </p:txBody>
      </p:sp>
      <p:sp>
        <p:nvSpPr>
          <p:cNvPr id="1835" name="Google Shape;1835;p38"/>
          <p:cNvSpPr txBox="1"/>
          <p:nvPr/>
        </p:nvSpPr>
        <p:spPr>
          <a:xfrm>
            <a:off x="7387449" y="2265081"/>
            <a:ext cx="852600" cy="43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rkshire Swash"/>
                <a:ea typeface="Berkshire Swash"/>
                <a:cs typeface="Berkshire Swash"/>
                <a:sym typeface="Berkshire Swash"/>
              </a:rPr>
              <a:t>30%</a:t>
            </a:r>
            <a:endParaRPr sz="1800">
              <a:solidFill>
                <a:schemeClr val="dk1"/>
              </a:solidFill>
              <a:latin typeface="Berkshire Swash"/>
              <a:ea typeface="Berkshire Swash"/>
              <a:cs typeface="Berkshire Swash"/>
              <a:sym typeface="Berkshire Swash"/>
            </a:endParaRPr>
          </a:p>
        </p:txBody>
      </p:sp>
      <p:sp>
        <p:nvSpPr>
          <p:cNvPr id="1836" name="Google Shape;1836;p38"/>
          <p:cNvSpPr txBox="1"/>
          <p:nvPr/>
        </p:nvSpPr>
        <p:spPr>
          <a:xfrm>
            <a:off x="7387449" y="2875000"/>
            <a:ext cx="852600" cy="43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Berkshire Swash"/>
                <a:ea typeface="Berkshire Swash"/>
                <a:cs typeface="Berkshire Swash"/>
                <a:sym typeface="Berkshire Swash"/>
              </a:rPr>
              <a:t>10%</a:t>
            </a:r>
            <a:endParaRPr sz="1800">
              <a:solidFill>
                <a:schemeClr val="dk1"/>
              </a:solidFill>
              <a:latin typeface="Berkshire Swash"/>
              <a:ea typeface="Berkshire Swash"/>
              <a:cs typeface="Berkshire Swash"/>
              <a:sym typeface="Berkshire Swash"/>
            </a:endParaRPr>
          </a:p>
        </p:txBody>
      </p:sp>
      <p:sp>
        <p:nvSpPr>
          <p:cNvPr id="1837" name="Google Shape;1837;p38"/>
          <p:cNvSpPr txBox="1"/>
          <p:nvPr/>
        </p:nvSpPr>
        <p:spPr>
          <a:xfrm>
            <a:off x="4186475" y="3526875"/>
            <a:ext cx="2479800" cy="4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Berkshire Swash"/>
                <a:ea typeface="Berkshire Swash"/>
                <a:cs typeface="Berkshire Swash"/>
                <a:sym typeface="Berkshire Swash"/>
              </a:rPr>
              <a:t>Interests</a:t>
            </a:r>
            <a:endParaRPr sz="2500">
              <a:solidFill>
                <a:schemeClr val="dk1"/>
              </a:solidFill>
              <a:latin typeface="Berkshire Swash"/>
              <a:ea typeface="Berkshire Swash"/>
              <a:cs typeface="Berkshire Swash"/>
              <a:sym typeface="Berkshire Swash"/>
            </a:endParaRPr>
          </a:p>
        </p:txBody>
      </p:sp>
      <p:sp>
        <p:nvSpPr>
          <p:cNvPr id="1838" name="Google Shape;1838;p38"/>
          <p:cNvSpPr txBox="1"/>
          <p:nvPr/>
        </p:nvSpPr>
        <p:spPr>
          <a:xfrm>
            <a:off x="4765181" y="4203882"/>
            <a:ext cx="807600" cy="2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Mars</a:t>
            </a:r>
            <a:endParaRPr>
              <a:solidFill>
                <a:schemeClr val="dk1"/>
              </a:solidFill>
              <a:latin typeface="Montserrat"/>
              <a:ea typeface="Montserrat"/>
              <a:cs typeface="Montserrat"/>
              <a:sym typeface="Montserrat"/>
            </a:endParaRPr>
          </a:p>
        </p:txBody>
      </p:sp>
      <p:sp>
        <p:nvSpPr>
          <p:cNvPr id="1839" name="Google Shape;1839;p38"/>
          <p:cNvSpPr txBox="1"/>
          <p:nvPr/>
        </p:nvSpPr>
        <p:spPr>
          <a:xfrm>
            <a:off x="6625353" y="4203882"/>
            <a:ext cx="807600" cy="2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Saturn</a:t>
            </a:r>
            <a:endParaRPr>
              <a:solidFill>
                <a:schemeClr val="dk1"/>
              </a:solidFill>
              <a:latin typeface="Montserrat"/>
              <a:ea typeface="Montserrat"/>
              <a:cs typeface="Montserrat"/>
              <a:sym typeface="Montserrat"/>
            </a:endParaRPr>
          </a:p>
        </p:txBody>
      </p:sp>
      <p:sp>
        <p:nvSpPr>
          <p:cNvPr id="1840" name="Google Shape;1840;p38"/>
          <p:cNvSpPr/>
          <p:nvPr/>
        </p:nvSpPr>
        <p:spPr>
          <a:xfrm>
            <a:off x="6097665" y="4080800"/>
            <a:ext cx="527700" cy="527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8"/>
          <p:cNvSpPr/>
          <p:nvPr/>
        </p:nvSpPr>
        <p:spPr>
          <a:xfrm>
            <a:off x="4237490" y="4080800"/>
            <a:ext cx="527700" cy="527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2" name="Google Shape;1842;p38"/>
          <p:cNvGrpSpPr/>
          <p:nvPr/>
        </p:nvGrpSpPr>
        <p:grpSpPr>
          <a:xfrm>
            <a:off x="4318931" y="4182119"/>
            <a:ext cx="364984" cy="325163"/>
            <a:chOff x="7224275" y="3135366"/>
            <a:chExt cx="377635" cy="336433"/>
          </a:xfrm>
        </p:grpSpPr>
        <p:sp>
          <p:nvSpPr>
            <p:cNvPr id="1843" name="Google Shape;1843;p38"/>
            <p:cNvSpPr/>
            <p:nvPr/>
          </p:nvSpPr>
          <p:spPr>
            <a:xfrm>
              <a:off x="7236017" y="3317715"/>
              <a:ext cx="355839" cy="154084"/>
            </a:xfrm>
            <a:custGeom>
              <a:rect b="b" l="l" r="r" t="t"/>
              <a:pathLst>
                <a:path extrusionOk="0" h="4383" w="10122">
                  <a:moveTo>
                    <a:pt x="0" y="1"/>
                  </a:moveTo>
                  <a:cubicBezTo>
                    <a:pt x="357" y="2477"/>
                    <a:pt x="2501" y="4383"/>
                    <a:pt x="5049" y="4383"/>
                  </a:cubicBezTo>
                  <a:cubicBezTo>
                    <a:pt x="7645" y="4383"/>
                    <a:pt x="9764" y="2477"/>
                    <a:pt x="10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8"/>
            <p:cNvSpPr/>
            <p:nvPr/>
          </p:nvSpPr>
          <p:spPr>
            <a:xfrm>
              <a:off x="7236017" y="3317715"/>
              <a:ext cx="189239" cy="154084"/>
            </a:xfrm>
            <a:custGeom>
              <a:rect b="b" l="l" r="r" t="t"/>
              <a:pathLst>
                <a:path extrusionOk="0" h="4383" w="5383">
                  <a:moveTo>
                    <a:pt x="0" y="1"/>
                  </a:moveTo>
                  <a:cubicBezTo>
                    <a:pt x="357" y="2477"/>
                    <a:pt x="2501" y="4383"/>
                    <a:pt x="5049" y="4383"/>
                  </a:cubicBezTo>
                  <a:lnTo>
                    <a:pt x="5382" y="4383"/>
                  </a:lnTo>
                  <a:cubicBezTo>
                    <a:pt x="2929" y="4240"/>
                    <a:pt x="977" y="2382"/>
                    <a:pt x="6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8"/>
            <p:cNvSpPr/>
            <p:nvPr/>
          </p:nvSpPr>
          <p:spPr>
            <a:xfrm>
              <a:off x="7236017" y="3318559"/>
              <a:ext cx="354995" cy="47143"/>
            </a:xfrm>
            <a:custGeom>
              <a:rect b="b" l="l" r="r" t="t"/>
              <a:pathLst>
                <a:path extrusionOk="0" h="1341" w="10098">
                  <a:moveTo>
                    <a:pt x="0" y="1"/>
                  </a:moveTo>
                  <a:cubicBezTo>
                    <a:pt x="48" y="358"/>
                    <a:pt x="143" y="763"/>
                    <a:pt x="262" y="1120"/>
                  </a:cubicBezTo>
                  <a:lnTo>
                    <a:pt x="786" y="1287"/>
                  </a:lnTo>
                  <a:cubicBezTo>
                    <a:pt x="869" y="1322"/>
                    <a:pt x="947" y="1340"/>
                    <a:pt x="1021" y="1340"/>
                  </a:cubicBezTo>
                  <a:cubicBezTo>
                    <a:pt x="1096" y="1340"/>
                    <a:pt x="1167" y="1322"/>
                    <a:pt x="1238" y="1287"/>
                  </a:cubicBezTo>
                  <a:lnTo>
                    <a:pt x="2143" y="1001"/>
                  </a:lnTo>
                  <a:cubicBezTo>
                    <a:pt x="2215" y="965"/>
                    <a:pt x="2286" y="947"/>
                    <a:pt x="2358" y="947"/>
                  </a:cubicBezTo>
                  <a:cubicBezTo>
                    <a:pt x="2429" y="947"/>
                    <a:pt x="2501" y="965"/>
                    <a:pt x="2572" y="1001"/>
                  </a:cubicBezTo>
                  <a:lnTo>
                    <a:pt x="3477" y="1287"/>
                  </a:lnTo>
                  <a:cubicBezTo>
                    <a:pt x="3548" y="1322"/>
                    <a:pt x="3620" y="1340"/>
                    <a:pt x="3694" y="1340"/>
                  </a:cubicBezTo>
                  <a:cubicBezTo>
                    <a:pt x="3769" y="1340"/>
                    <a:pt x="3846" y="1322"/>
                    <a:pt x="3930" y="1287"/>
                  </a:cubicBezTo>
                  <a:lnTo>
                    <a:pt x="4811" y="1001"/>
                  </a:lnTo>
                  <a:cubicBezTo>
                    <a:pt x="4882" y="965"/>
                    <a:pt x="4959" y="947"/>
                    <a:pt x="5037" y="947"/>
                  </a:cubicBezTo>
                  <a:cubicBezTo>
                    <a:pt x="5114" y="947"/>
                    <a:pt x="5192" y="965"/>
                    <a:pt x="5263" y="1001"/>
                  </a:cubicBezTo>
                  <a:lnTo>
                    <a:pt x="6144" y="1287"/>
                  </a:lnTo>
                  <a:cubicBezTo>
                    <a:pt x="6228" y="1322"/>
                    <a:pt x="6305" y="1340"/>
                    <a:pt x="6379" y="1340"/>
                  </a:cubicBezTo>
                  <a:cubicBezTo>
                    <a:pt x="6454" y="1340"/>
                    <a:pt x="6525" y="1322"/>
                    <a:pt x="6597" y="1287"/>
                  </a:cubicBezTo>
                  <a:lnTo>
                    <a:pt x="7502" y="1001"/>
                  </a:lnTo>
                  <a:cubicBezTo>
                    <a:pt x="7573" y="965"/>
                    <a:pt x="7645" y="947"/>
                    <a:pt x="7716" y="947"/>
                  </a:cubicBezTo>
                  <a:cubicBezTo>
                    <a:pt x="7787" y="947"/>
                    <a:pt x="7859" y="965"/>
                    <a:pt x="7930" y="1001"/>
                  </a:cubicBezTo>
                  <a:lnTo>
                    <a:pt x="8835" y="1287"/>
                  </a:lnTo>
                  <a:cubicBezTo>
                    <a:pt x="8907" y="1322"/>
                    <a:pt x="8978" y="1340"/>
                    <a:pt x="9053" y="1340"/>
                  </a:cubicBezTo>
                  <a:cubicBezTo>
                    <a:pt x="9127" y="1340"/>
                    <a:pt x="9204" y="1322"/>
                    <a:pt x="9288" y="1287"/>
                  </a:cubicBezTo>
                  <a:lnTo>
                    <a:pt x="9812" y="1120"/>
                  </a:lnTo>
                  <a:cubicBezTo>
                    <a:pt x="9955" y="763"/>
                    <a:pt x="10050" y="405"/>
                    <a:pt x="1009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8"/>
            <p:cNvSpPr/>
            <p:nvPr/>
          </p:nvSpPr>
          <p:spPr>
            <a:xfrm>
              <a:off x="7236017" y="3318559"/>
              <a:ext cx="35190" cy="46088"/>
            </a:xfrm>
            <a:custGeom>
              <a:rect b="b" l="l" r="r" t="t"/>
              <a:pathLst>
                <a:path extrusionOk="0" h="1311" w="1001">
                  <a:moveTo>
                    <a:pt x="0" y="1"/>
                  </a:moveTo>
                  <a:cubicBezTo>
                    <a:pt x="48" y="405"/>
                    <a:pt x="143" y="763"/>
                    <a:pt x="262" y="1120"/>
                  </a:cubicBezTo>
                  <a:lnTo>
                    <a:pt x="786" y="1287"/>
                  </a:lnTo>
                  <a:cubicBezTo>
                    <a:pt x="857" y="1310"/>
                    <a:pt x="905" y="1310"/>
                    <a:pt x="1000" y="1310"/>
                  </a:cubicBezTo>
                  <a:cubicBezTo>
                    <a:pt x="834" y="906"/>
                    <a:pt x="715" y="453"/>
                    <a:pt x="61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8"/>
            <p:cNvSpPr/>
            <p:nvPr/>
          </p:nvSpPr>
          <p:spPr>
            <a:xfrm>
              <a:off x="7375829" y="3135366"/>
              <a:ext cx="96290" cy="115203"/>
            </a:xfrm>
            <a:custGeom>
              <a:rect b="b" l="l" r="r" t="t"/>
              <a:pathLst>
                <a:path extrusionOk="0" h="3277" w="2739">
                  <a:moveTo>
                    <a:pt x="1042" y="0"/>
                  </a:moveTo>
                  <a:cubicBezTo>
                    <a:pt x="1012" y="0"/>
                    <a:pt x="977" y="34"/>
                    <a:pt x="977" y="68"/>
                  </a:cubicBezTo>
                  <a:cubicBezTo>
                    <a:pt x="929" y="1258"/>
                    <a:pt x="0" y="1211"/>
                    <a:pt x="0" y="2116"/>
                  </a:cubicBezTo>
                  <a:cubicBezTo>
                    <a:pt x="0" y="2687"/>
                    <a:pt x="310" y="2973"/>
                    <a:pt x="572" y="3140"/>
                  </a:cubicBezTo>
                  <a:cubicBezTo>
                    <a:pt x="714" y="3232"/>
                    <a:pt x="877" y="3277"/>
                    <a:pt x="1040" y="3277"/>
                  </a:cubicBezTo>
                  <a:cubicBezTo>
                    <a:pt x="1340" y="3277"/>
                    <a:pt x="1640" y="3124"/>
                    <a:pt x="1810" y="2830"/>
                  </a:cubicBezTo>
                  <a:cubicBezTo>
                    <a:pt x="2739" y="1354"/>
                    <a:pt x="1429" y="282"/>
                    <a:pt x="1072" y="20"/>
                  </a:cubicBezTo>
                  <a:cubicBezTo>
                    <a:pt x="1065" y="6"/>
                    <a:pt x="1054" y="0"/>
                    <a:pt x="1042"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8"/>
            <p:cNvSpPr/>
            <p:nvPr/>
          </p:nvSpPr>
          <p:spPr>
            <a:xfrm>
              <a:off x="7375829" y="3135366"/>
              <a:ext cx="55264" cy="114922"/>
            </a:xfrm>
            <a:custGeom>
              <a:rect b="b" l="l" r="r" t="t"/>
              <a:pathLst>
                <a:path extrusionOk="0" h="3269" w="1572">
                  <a:moveTo>
                    <a:pt x="1042" y="0"/>
                  </a:moveTo>
                  <a:cubicBezTo>
                    <a:pt x="1012" y="0"/>
                    <a:pt x="977" y="34"/>
                    <a:pt x="977" y="68"/>
                  </a:cubicBezTo>
                  <a:cubicBezTo>
                    <a:pt x="929" y="1258"/>
                    <a:pt x="0" y="1211"/>
                    <a:pt x="0" y="2116"/>
                  </a:cubicBezTo>
                  <a:cubicBezTo>
                    <a:pt x="0" y="2687"/>
                    <a:pt x="310" y="2973"/>
                    <a:pt x="572" y="3140"/>
                  </a:cubicBezTo>
                  <a:cubicBezTo>
                    <a:pt x="715" y="3225"/>
                    <a:pt x="875" y="3268"/>
                    <a:pt x="1042" y="3268"/>
                  </a:cubicBezTo>
                  <a:cubicBezTo>
                    <a:pt x="1153" y="3268"/>
                    <a:pt x="1267" y="3249"/>
                    <a:pt x="1381" y="3211"/>
                  </a:cubicBezTo>
                  <a:cubicBezTo>
                    <a:pt x="1024" y="3068"/>
                    <a:pt x="667" y="2687"/>
                    <a:pt x="667" y="2092"/>
                  </a:cubicBezTo>
                  <a:cubicBezTo>
                    <a:pt x="667" y="1306"/>
                    <a:pt x="1381" y="1258"/>
                    <a:pt x="1572" y="449"/>
                  </a:cubicBezTo>
                  <a:cubicBezTo>
                    <a:pt x="1405" y="258"/>
                    <a:pt x="1191" y="91"/>
                    <a:pt x="1072" y="20"/>
                  </a:cubicBezTo>
                  <a:cubicBezTo>
                    <a:pt x="1065" y="6"/>
                    <a:pt x="1054" y="0"/>
                    <a:pt x="104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8"/>
            <p:cNvSpPr/>
            <p:nvPr/>
          </p:nvSpPr>
          <p:spPr>
            <a:xfrm>
              <a:off x="7407644" y="3262487"/>
              <a:ext cx="10054" cy="41870"/>
            </a:xfrm>
            <a:custGeom>
              <a:rect b="b" l="l" r="r" t="t"/>
              <a:pathLst>
                <a:path extrusionOk="0" h="1191" w="286">
                  <a:moveTo>
                    <a:pt x="143" y="0"/>
                  </a:moveTo>
                  <a:cubicBezTo>
                    <a:pt x="48" y="0"/>
                    <a:pt x="0" y="48"/>
                    <a:pt x="0" y="143"/>
                  </a:cubicBezTo>
                  <a:lnTo>
                    <a:pt x="0" y="1048"/>
                  </a:lnTo>
                  <a:cubicBezTo>
                    <a:pt x="0" y="1119"/>
                    <a:pt x="48" y="1191"/>
                    <a:pt x="143" y="1191"/>
                  </a:cubicBezTo>
                  <a:cubicBezTo>
                    <a:pt x="238" y="1191"/>
                    <a:pt x="286" y="1095"/>
                    <a:pt x="286" y="1048"/>
                  </a:cubicBezTo>
                  <a:lnTo>
                    <a:pt x="286" y="143"/>
                  </a:lnTo>
                  <a:cubicBezTo>
                    <a:pt x="286" y="48"/>
                    <a:pt x="238" y="0"/>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8"/>
            <p:cNvSpPr/>
            <p:nvPr/>
          </p:nvSpPr>
          <p:spPr>
            <a:xfrm>
              <a:off x="7395058" y="3194778"/>
              <a:ext cx="46932" cy="55439"/>
            </a:xfrm>
            <a:custGeom>
              <a:rect b="b" l="l" r="r" t="t"/>
              <a:pathLst>
                <a:path extrusionOk="0" h="1577" w="1335">
                  <a:moveTo>
                    <a:pt x="522" y="0"/>
                  </a:moveTo>
                  <a:cubicBezTo>
                    <a:pt x="500" y="0"/>
                    <a:pt x="477" y="28"/>
                    <a:pt x="477" y="45"/>
                  </a:cubicBezTo>
                  <a:cubicBezTo>
                    <a:pt x="406" y="616"/>
                    <a:pt x="1" y="592"/>
                    <a:pt x="1" y="1021"/>
                  </a:cubicBezTo>
                  <a:cubicBezTo>
                    <a:pt x="1" y="1307"/>
                    <a:pt x="144" y="1450"/>
                    <a:pt x="263" y="1545"/>
                  </a:cubicBezTo>
                  <a:cubicBezTo>
                    <a:pt x="332" y="1565"/>
                    <a:pt x="409" y="1576"/>
                    <a:pt x="489" y="1576"/>
                  </a:cubicBezTo>
                  <a:cubicBezTo>
                    <a:pt x="603" y="1576"/>
                    <a:pt x="723" y="1553"/>
                    <a:pt x="834" y="1497"/>
                  </a:cubicBezTo>
                  <a:cubicBezTo>
                    <a:pt x="858" y="1474"/>
                    <a:pt x="882" y="1450"/>
                    <a:pt x="906" y="1378"/>
                  </a:cubicBezTo>
                  <a:cubicBezTo>
                    <a:pt x="1334" y="735"/>
                    <a:pt x="787" y="188"/>
                    <a:pt x="549" y="21"/>
                  </a:cubicBezTo>
                  <a:cubicBezTo>
                    <a:pt x="541" y="6"/>
                    <a:pt x="532" y="0"/>
                    <a:pt x="52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8"/>
            <p:cNvSpPr/>
            <p:nvPr/>
          </p:nvSpPr>
          <p:spPr>
            <a:xfrm>
              <a:off x="7395058" y="3218086"/>
              <a:ext cx="29354" cy="31991"/>
            </a:xfrm>
            <a:custGeom>
              <a:rect b="b" l="l" r="r" t="t"/>
              <a:pathLst>
                <a:path extrusionOk="0" h="910" w="835">
                  <a:moveTo>
                    <a:pt x="144" y="1"/>
                  </a:moveTo>
                  <a:cubicBezTo>
                    <a:pt x="49" y="96"/>
                    <a:pt x="1" y="191"/>
                    <a:pt x="1" y="358"/>
                  </a:cubicBezTo>
                  <a:cubicBezTo>
                    <a:pt x="1" y="620"/>
                    <a:pt x="144" y="787"/>
                    <a:pt x="263" y="858"/>
                  </a:cubicBezTo>
                  <a:cubicBezTo>
                    <a:pt x="340" y="891"/>
                    <a:pt x="428" y="909"/>
                    <a:pt x="519" y="909"/>
                  </a:cubicBezTo>
                  <a:cubicBezTo>
                    <a:pt x="623" y="909"/>
                    <a:pt x="732" y="885"/>
                    <a:pt x="834" y="834"/>
                  </a:cubicBezTo>
                  <a:cubicBezTo>
                    <a:pt x="525" y="715"/>
                    <a:pt x="239" y="429"/>
                    <a:pt x="14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8"/>
            <p:cNvSpPr/>
            <p:nvPr/>
          </p:nvSpPr>
          <p:spPr>
            <a:xfrm>
              <a:off x="7224275" y="3292615"/>
              <a:ext cx="377635" cy="28476"/>
            </a:xfrm>
            <a:custGeom>
              <a:rect b="b" l="l" r="r" t="t"/>
              <a:pathLst>
                <a:path extrusionOk="0" h="810" w="10742">
                  <a:moveTo>
                    <a:pt x="263" y="0"/>
                  </a:moveTo>
                  <a:cubicBezTo>
                    <a:pt x="120" y="0"/>
                    <a:pt x="1" y="119"/>
                    <a:pt x="1" y="262"/>
                  </a:cubicBezTo>
                  <a:lnTo>
                    <a:pt x="1" y="524"/>
                  </a:lnTo>
                  <a:cubicBezTo>
                    <a:pt x="1" y="691"/>
                    <a:pt x="120" y="810"/>
                    <a:pt x="263" y="810"/>
                  </a:cubicBezTo>
                  <a:lnTo>
                    <a:pt x="10479" y="810"/>
                  </a:lnTo>
                  <a:cubicBezTo>
                    <a:pt x="10622" y="810"/>
                    <a:pt x="10741" y="691"/>
                    <a:pt x="10741" y="524"/>
                  </a:cubicBezTo>
                  <a:lnTo>
                    <a:pt x="10741" y="262"/>
                  </a:lnTo>
                  <a:cubicBezTo>
                    <a:pt x="10741" y="119"/>
                    <a:pt x="10622" y="0"/>
                    <a:pt x="10479"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8"/>
            <p:cNvSpPr/>
            <p:nvPr/>
          </p:nvSpPr>
          <p:spPr>
            <a:xfrm>
              <a:off x="7224275" y="3297642"/>
              <a:ext cx="377635" cy="23448"/>
            </a:xfrm>
            <a:custGeom>
              <a:rect b="b" l="l" r="r" t="t"/>
              <a:pathLst>
                <a:path extrusionOk="0" h="667" w="10742">
                  <a:moveTo>
                    <a:pt x="25" y="0"/>
                  </a:moveTo>
                  <a:cubicBezTo>
                    <a:pt x="1" y="48"/>
                    <a:pt x="1" y="72"/>
                    <a:pt x="1" y="119"/>
                  </a:cubicBezTo>
                  <a:lnTo>
                    <a:pt x="1" y="381"/>
                  </a:lnTo>
                  <a:cubicBezTo>
                    <a:pt x="1" y="548"/>
                    <a:pt x="120" y="667"/>
                    <a:pt x="263" y="667"/>
                  </a:cubicBezTo>
                  <a:lnTo>
                    <a:pt x="10479" y="667"/>
                  </a:lnTo>
                  <a:cubicBezTo>
                    <a:pt x="10622" y="667"/>
                    <a:pt x="10741" y="548"/>
                    <a:pt x="10741" y="381"/>
                  </a:cubicBezTo>
                  <a:lnTo>
                    <a:pt x="10741" y="119"/>
                  </a:lnTo>
                  <a:cubicBezTo>
                    <a:pt x="10741" y="95"/>
                    <a:pt x="10741" y="48"/>
                    <a:pt x="10717" y="0"/>
                  </a:cubicBezTo>
                  <a:cubicBezTo>
                    <a:pt x="10693" y="72"/>
                    <a:pt x="10598" y="167"/>
                    <a:pt x="10479" y="167"/>
                  </a:cubicBezTo>
                  <a:lnTo>
                    <a:pt x="263" y="167"/>
                  </a:lnTo>
                  <a:cubicBezTo>
                    <a:pt x="167" y="167"/>
                    <a:pt x="96" y="95"/>
                    <a:pt x="25"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8"/>
            <p:cNvSpPr/>
            <p:nvPr/>
          </p:nvSpPr>
          <p:spPr>
            <a:xfrm>
              <a:off x="7263649" y="3334344"/>
              <a:ext cx="11742" cy="11039"/>
            </a:xfrm>
            <a:custGeom>
              <a:rect b="b" l="l" r="r" t="t"/>
              <a:pathLst>
                <a:path extrusionOk="0" h="314" w="334">
                  <a:moveTo>
                    <a:pt x="160" y="0"/>
                  </a:moveTo>
                  <a:cubicBezTo>
                    <a:pt x="76" y="0"/>
                    <a:pt x="0" y="83"/>
                    <a:pt x="0" y="147"/>
                  </a:cubicBezTo>
                  <a:cubicBezTo>
                    <a:pt x="0" y="242"/>
                    <a:pt x="71" y="314"/>
                    <a:pt x="167" y="314"/>
                  </a:cubicBezTo>
                  <a:cubicBezTo>
                    <a:pt x="238" y="314"/>
                    <a:pt x="333" y="218"/>
                    <a:pt x="310" y="147"/>
                  </a:cubicBezTo>
                  <a:cubicBezTo>
                    <a:pt x="310" y="99"/>
                    <a:pt x="286" y="28"/>
                    <a:pt x="191" y="4"/>
                  </a:cubicBezTo>
                  <a:cubicBezTo>
                    <a:pt x="180" y="1"/>
                    <a:pt x="170" y="0"/>
                    <a:pt x="16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8"/>
            <p:cNvSpPr/>
            <p:nvPr/>
          </p:nvSpPr>
          <p:spPr>
            <a:xfrm>
              <a:off x="7456193" y="3334273"/>
              <a:ext cx="10898" cy="11109"/>
            </a:xfrm>
            <a:custGeom>
              <a:rect b="b" l="l" r="r" t="t"/>
              <a:pathLst>
                <a:path extrusionOk="0" h="316" w="310">
                  <a:moveTo>
                    <a:pt x="144" y="0"/>
                  </a:moveTo>
                  <a:cubicBezTo>
                    <a:pt x="66" y="0"/>
                    <a:pt x="0" y="50"/>
                    <a:pt x="0" y="149"/>
                  </a:cubicBezTo>
                  <a:cubicBezTo>
                    <a:pt x="0" y="244"/>
                    <a:pt x="72" y="316"/>
                    <a:pt x="167" y="316"/>
                  </a:cubicBezTo>
                  <a:cubicBezTo>
                    <a:pt x="238" y="316"/>
                    <a:pt x="310" y="220"/>
                    <a:pt x="310" y="149"/>
                  </a:cubicBezTo>
                  <a:cubicBezTo>
                    <a:pt x="310" y="101"/>
                    <a:pt x="286" y="30"/>
                    <a:pt x="191" y="6"/>
                  </a:cubicBezTo>
                  <a:cubicBezTo>
                    <a:pt x="175" y="2"/>
                    <a:pt x="159" y="0"/>
                    <a:pt x="14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8"/>
            <p:cNvSpPr/>
            <p:nvPr/>
          </p:nvSpPr>
          <p:spPr>
            <a:xfrm>
              <a:off x="7359903" y="3334344"/>
              <a:ext cx="11777" cy="11039"/>
            </a:xfrm>
            <a:custGeom>
              <a:rect b="b" l="l" r="r" t="t"/>
              <a:pathLst>
                <a:path extrusionOk="0" h="314" w="335">
                  <a:moveTo>
                    <a:pt x="161" y="0"/>
                  </a:moveTo>
                  <a:cubicBezTo>
                    <a:pt x="77" y="0"/>
                    <a:pt x="1" y="83"/>
                    <a:pt x="1" y="147"/>
                  </a:cubicBezTo>
                  <a:cubicBezTo>
                    <a:pt x="1" y="218"/>
                    <a:pt x="48" y="266"/>
                    <a:pt x="120" y="314"/>
                  </a:cubicBezTo>
                  <a:cubicBezTo>
                    <a:pt x="239" y="314"/>
                    <a:pt x="334" y="242"/>
                    <a:pt x="310" y="147"/>
                  </a:cubicBezTo>
                  <a:cubicBezTo>
                    <a:pt x="310" y="99"/>
                    <a:pt x="286" y="28"/>
                    <a:pt x="191" y="4"/>
                  </a:cubicBezTo>
                  <a:cubicBezTo>
                    <a:pt x="181" y="1"/>
                    <a:pt x="171" y="0"/>
                    <a:pt x="161"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8"/>
            <p:cNvSpPr/>
            <p:nvPr/>
          </p:nvSpPr>
          <p:spPr>
            <a:xfrm>
              <a:off x="7552482" y="3334344"/>
              <a:ext cx="10898" cy="11039"/>
            </a:xfrm>
            <a:custGeom>
              <a:rect b="b" l="l" r="r" t="t"/>
              <a:pathLst>
                <a:path extrusionOk="0" h="314" w="310">
                  <a:moveTo>
                    <a:pt x="160" y="0"/>
                  </a:moveTo>
                  <a:cubicBezTo>
                    <a:pt x="76" y="0"/>
                    <a:pt x="0" y="83"/>
                    <a:pt x="0" y="147"/>
                  </a:cubicBezTo>
                  <a:cubicBezTo>
                    <a:pt x="0" y="242"/>
                    <a:pt x="71" y="314"/>
                    <a:pt x="167" y="314"/>
                  </a:cubicBezTo>
                  <a:cubicBezTo>
                    <a:pt x="238" y="314"/>
                    <a:pt x="310" y="218"/>
                    <a:pt x="310" y="147"/>
                  </a:cubicBezTo>
                  <a:cubicBezTo>
                    <a:pt x="310" y="99"/>
                    <a:pt x="286" y="28"/>
                    <a:pt x="191" y="4"/>
                  </a:cubicBezTo>
                  <a:cubicBezTo>
                    <a:pt x="180" y="1"/>
                    <a:pt x="170" y="0"/>
                    <a:pt x="16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 name="Google Shape;1858;p38"/>
          <p:cNvGrpSpPr/>
          <p:nvPr/>
        </p:nvGrpSpPr>
        <p:grpSpPr>
          <a:xfrm>
            <a:off x="6197726" y="4163088"/>
            <a:ext cx="327711" cy="363217"/>
            <a:chOff x="6450725" y="3114414"/>
            <a:chExt cx="339070" cy="375807"/>
          </a:xfrm>
        </p:grpSpPr>
        <p:sp>
          <p:nvSpPr>
            <p:cNvPr id="1859" name="Google Shape;1859;p38"/>
            <p:cNvSpPr/>
            <p:nvPr/>
          </p:nvSpPr>
          <p:spPr>
            <a:xfrm>
              <a:off x="6517695" y="3447473"/>
              <a:ext cx="207661" cy="42748"/>
            </a:xfrm>
            <a:custGeom>
              <a:rect b="b" l="l" r="r" t="t"/>
              <a:pathLst>
                <a:path extrusionOk="0" h="1216" w="5907">
                  <a:moveTo>
                    <a:pt x="5906" y="1"/>
                  </a:moveTo>
                  <a:lnTo>
                    <a:pt x="5906" y="1"/>
                  </a:lnTo>
                  <a:cubicBezTo>
                    <a:pt x="5311" y="358"/>
                    <a:pt x="4644" y="573"/>
                    <a:pt x="3954" y="573"/>
                  </a:cubicBezTo>
                  <a:lnTo>
                    <a:pt x="1905" y="573"/>
                  </a:lnTo>
                  <a:cubicBezTo>
                    <a:pt x="1191" y="573"/>
                    <a:pt x="548" y="358"/>
                    <a:pt x="0" y="1"/>
                  </a:cubicBezTo>
                  <a:lnTo>
                    <a:pt x="0" y="1"/>
                  </a:lnTo>
                  <a:cubicBezTo>
                    <a:pt x="477" y="739"/>
                    <a:pt x="1310" y="1216"/>
                    <a:pt x="2215" y="1216"/>
                  </a:cubicBezTo>
                  <a:lnTo>
                    <a:pt x="3692" y="1216"/>
                  </a:lnTo>
                  <a:cubicBezTo>
                    <a:pt x="4620" y="1216"/>
                    <a:pt x="5430" y="739"/>
                    <a:pt x="5906"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8"/>
            <p:cNvSpPr/>
            <p:nvPr/>
          </p:nvSpPr>
          <p:spPr>
            <a:xfrm>
              <a:off x="6516851" y="3447473"/>
              <a:ext cx="120582" cy="42748"/>
            </a:xfrm>
            <a:custGeom>
              <a:rect b="b" l="l" r="r" t="t"/>
              <a:pathLst>
                <a:path extrusionOk="0" h="1216" w="3430">
                  <a:moveTo>
                    <a:pt x="0" y="1"/>
                  </a:moveTo>
                  <a:lnTo>
                    <a:pt x="0" y="1"/>
                  </a:lnTo>
                  <a:cubicBezTo>
                    <a:pt x="477" y="739"/>
                    <a:pt x="1310" y="1216"/>
                    <a:pt x="2191" y="1216"/>
                  </a:cubicBezTo>
                  <a:lnTo>
                    <a:pt x="3430" y="1216"/>
                  </a:lnTo>
                  <a:cubicBezTo>
                    <a:pt x="2763" y="1216"/>
                    <a:pt x="2168" y="977"/>
                    <a:pt x="1691" y="573"/>
                  </a:cubicBezTo>
                  <a:cubicBezTo>
                    <a:pt x="1072" y="549"/>
                    <a:pt x="501" y="334"/>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8"/>
            <p:cNvSpPr/>
            <p:nvPr/>
          </p:nvSpPr>
          <p:spPr>
            <a:xfrm>
              <a:off x="6638242" y="3271662"/>
              <a:ext cx="150745" cy="43205"/>
            </a:xfrm>
            <a:custGeom>
              <a:rect b="b" l="l" r="r" t="t"/>
              <a:pathLst>
                <a:path extrusionOk="0" h="1229" w="4288">
                  <a:moveTo>
                    <a:pt x="1" y="1"/>
                  </a:moveTo>
                  <a:lnTo>
                    <a:pt x="1" y="1"/>
                  </a:lnTo>
                  <a:cubicBezTo>
                    <a:pt x="966" y="966"/>
                    <a:pt x="2060" y="1229"/>
                    <a:pt x="2893" y="1229"/>
                  </a:cubicBezTo>
                  <a:cubicBezTo>
                    <a:pt x="3006" y="1229"/>
                    <a:pt x="3114" y="1224"/>
                    <a:pt x="3216" y="1215"/>
                  </a:cubicBezTo>
                  <a:cubicBezTo>
                    <a:pt x="3430" y="1192"/>
                    <a:pt x="4287" y="1025"/>
                    <a:pt x="4287" y="739"/>
                  </a:cubicBezTo>
                  <a:cubicBezTo>
                    <a:pt x="4287" y="358"/>
                    <a:pt x="2406" y="72"/>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8"/>
            <p:cNvSpPr/>
            <p:nvPr/>
          </p:nvSpPr>
          <p:spPr>
            <a:xfrm>
              <a:off x="6450725" y="3272506"/>
              <a:ext cx="150709" cy="42362"/>
            </a:xfrm>
            <a:custGeom>
              <a:rect b="b" l="l" r="r" t="t"/>
              <a:pathLst>
                <a:path extrusionOk="0" h="1205" w="4287">
                  <a:moveTo>
                    <a:pt x="4287" y="1"/>
                  </a:moveTo>
                  <a:lnTo>
                    <a:pt x="4287" y="1"/>
                  </a:lnTo>
                  <a:cubicBezTo>
                    <a:pt x="1881" y="48"/>
                    <a:pt x="0" y="358"/>
                    <a:pt x="0" y="763"/>
                  </a:cubicBezTo>
                  <a:cubicBezTo>
                    <a:pt x="24" y="1001"/>
                    <a:pt x="857" y="1168"/>
                    <a:pt x="1096" y="1191"/>
                  </a:cubicBezTo>
                  <a:cubicBezTo>
                    <a:pt x="1201" y="1200"/>
                    <a:pt x="1311" y="1205"/>
                    <a:pt x="1426" y="1205"/>
                  </a:cubicBezTo>
                  <a:cubicBezTo>
                    <a:pt x="2270" y="1205"/>
                    <a:pt x="3343" y="944"/>
                    <a:pt x="4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8"/>
            <p:cNvSpPr/>
            <p:nvPr/>
          </p:nvSpPr>
          <p:spPr>
            <a:xfrm>
              <a:off x="6638242" y="3272506"/>
              <a:ext cx="125609" cy="42362"/>
            </a:xfrm>
            <a:custGeom>
              <a:rect b="b" l="l" r="r" t="t"/>
              <a:pathLst>
                <a:path extrusionOk="0" h="1205" w="3573">
                  <a:moveTo>
                    <a:pt x="1" y="1"/>
                  </a:moveTo>
                  <a:cubicBezTo>
                    <a:pt x="965" y="944"/>
                    <a:pt x="2022" y="1205"/>
                    <a:pt x="2862" y="1205"/>
                  </a:cubicBezTo>
                  <a:cubicBezTo>
                    <a:pt x="2976" y="1205"/>
                    <a:pt x="3086" y="1200"/>
                    <a:pt x="3192" y="1191"/>
                  </a:cubicBezTo>
                  <a:cubicBezTo>
                    <a:pt x="3263" y="1191"/>
                    <a:pt x="3382" y="1168"/>
                    <a:pt x="3573" y="1096"/>
                  </a:cubicBezTo>
                  <a:lnTo>
                    <a:pt x="3573" y="1096"/>
                  </a:lnTo>
                  <a:cubicBezTo>
                    <a:pt x="3510" y="1100"/>
                    <a:pt x="3446" y="1102"/>
                    <a:pt x="3380" y="1102"/>
                  </a:cubicBezTo>
                  <a:cubicBezTo>
                    <a:pt x="2617" y="1102"/>
                    <a:pt x="1639" y="837"/>
                    <a:pt x="763" y="48"/>
                  </a:cubicBezTo>
                  <a:cubicBezTo>
                    <a:pt x="525" y="48"/>
                    <a:pt x="263"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8"/>
            <p:cNvSpPr/>
            <p:nvPr/>
          </p:nvSpPr>
          <p:spPr>
            <a:xfrm>
              <a:off x="6450725" y="3276690"/>
              <a:ext cx="79556" cy="38389"/>
            </a:xfrm>
            <a:custGeom>
              <a:rect b="b" l="l" r="r" t="t"/>
              <a:pathLst>
                <a:path extrusionOk="0" h="1092" w="2263">
                  <a:moveTo>
                    <a:pt x="1905" y="1"/>
                  </a:moveTo>
                  <a:lnTo>
                    <a:pt x="1905" y="1"/>
                  </a:lnTo>
                  <a:cubicBezTo>
                    <a:pt x="738" y="168"/>
                    <a:pt x="0" y="358"/>
                    <a:pt x="0" y="596"/>
                  </a:cubicBezTo>
                  <a:cubicBezTo>
                    <a:pt x="0" y="882"/>
                    <a:pt x="857" y="1025"/>
                    <a:pt x="1072" y="1072"/>
                  </a:cubicBezTo>
                  <a:cubicBezTo>
                    <a:pt x="1172" y="1086"/>
                    <a:pt x="1273" y="1092"/>
                    <a:pt x="1378" y="1092"/>
                  </a:cubicBezTo>
                  <a:cubicBezTo>
                    <a:pt x="1647" y="1092"/>
                    <a:pt x="1936" y="1053"/>
                    <a:pt x="2263" y="1001"/>
                  </a:cubicBezTo>
                  <a:lnTo>
                    <a:pt x="2263" y="1001"/>
                  </a:lnTo>
                  <a:cubicBezTo>
                    <a:pt x="2179" y="1013"/>
                    <a:pt x="2090" y="1019"/>
                    <a:pt x="2001" y="1019"/>
                  </a:cubicBezTo>
                  <a:cubicBezTo>
                    <a:pt x="1911" y="1019"/>
                    <a:pt x="1822" y="1013"/>
                    <a:pt x="1739" y="1001"/>
                  </a:cubicBezTo>
                  <a:cubicBezTo>
                    <a:pt x="1524" y="953"/>
                    <a:pt x="667" y="787"/>
                    <a:pt x="667" y="525"/>
                  </a:cubicBezTo>
                  <a:cubicBezTo>
                    <a:pt x="667" y="334"/>
                    <a:pt x="1143" y="168"/>
                    <a:pt x="19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8"/>
            <p:cNvSpPr/>
            <p:nvPr/>
          </p:nvSpPr>
          <p:spPr>
            <a:xfrm>
              <a:off x="6451533" y="3258057"/>
              <a:ext cx="338261" cy="211246"/>
            </a:xfrm>
            <a:custGeom>
              <a:rect b="b" l="l" r="r" t="t"/>
              <a:pathLst>
                <a:path extrusionOk="0" h="6009" w="9622">
                  <a:moveTo>
                    <a:pt x="4814" y="1"/>
                  </a:moveTo>
                  <a:cubicBezTo>
                    <a:pt x="4764" y="1"/>
                    <a:pt x="4716" y="19"/>
                    <a:pt x="4692" y="55"/>
                  </a:cubicBezTo>
                  <a:cubicBezTo>
                    <a:pt x="3652" y="1201"/>
                    <a:pt x="2385" y="1496"/>
                    <a:pt x="1414" y="1496"/>
                  </a:cubicBezTo>
                  <a:cubicBezTo>
                    <a:pt x="1295" y="1496"/>
                    <a:pt x="1181" y="1491"/>
                    <a:pt x="1073" y="1483"/>
                  </a:cubicBezTo>
                  <a:cubicBezTo>
                    <a:pt x="1049" y="1483"/>
                    <a:pt x="144" y="1341"/>
                    <a:pt x="49" y="1126"/>
                  </a:cubicBezTo>
                  <a:lnTo>
                    <a:pt x="1" y="1126"/>
                  </a:lnTo>
                  <a:lnTo>
                    <a:pt x="1" y="2245"/>
                  </a:lnTo>
                  <a:cubicBezTo>
                    <a:pt x="1" y="4317"/>
                    <a:pt x="1716" y="6008"/>
                    <a:pt x="3787" y="6008"/>
                  </a:cubicBezTo>
                  <a:lnTo>
                    <a:pt x="5836" y="6008"/>
                  </a:lnTo>
                  <a:cubicBezTo>
                    <a:pt x="7931" y="6008"/>
                    <a:pt x="9622" y="4317"/>
                    <a:pt x="9622" y="2245"/>
                  </a:cubicBezTo>
                  <a:lnTo>
                    <a:pt x="9598" y="1126"/>
                  </a:lnTo>
                  <a:cubicBezTo>
                    <a:pt x="9493" y="1285"/>
                    <a:pt x="8924" y="1485"/>
                    <a:pt x="8166" y="1485"/>
                  </a:cubicBezTo>
                  <a:cubicBezTo>
                    <a:pt x="7214" y="1485"/>
                    <a:pt x="5962" y="1168"/>
                    <a:pt x="4954" y="55"/>
                  </a:cubicBezTo>
                  <a:cubicBezTo>
                    <a:pt x="4919" y="19"/>
                    <a:pt x="4865" y="1"/>
                    <a:pt x="4814" y="1"/>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8"/>
            <p:cNvSpPr/>
            <p:nvPr/>
          </p:nvSpPr>
          <p:spPr>
            <a:xfrm>
              <a:off x="6450725" y="3297642"/>
              <a:ext cx="155737" cy="171662"/>
            </a:xfrm>
            <a:custGeom>
              <a:rect b="b" l="l" r="r" t="t"/>
              <a:pathLst>
                <a:path extrusionOk="0" h="4883" w="4430">
                  <a:moveTo>
                    <a:pt x="0" y="0"/>
                  </a:moveTo>
                  <a:lnTo>
                    <a:pt x="0" y="1119"/>
                  </a:lnTo>
                  <a:cubicBezTo>
                    <a:pt x="0" y="3191"/>
                    <a:pt x="1691" y="4882"/>
                    <a:pt x="3787" y="4882"/>
                  </a:cubicBezTo>
                  <a:lnTo>
                    <a:pt x="4430" y="4882"/>
                  </a:lnTo>
                  <a:cubicBezTo>
                    <a:pt x="2358" y="4882"/>
                    <a:pt x="667" y="3191"/>
                    <a:pt x="667" y="1119"/>
                  </a:cubicBezTo>
                  <a:lnTo>
                    <a:pt x="667" y="286"/>
                  </a:lnTo>
                  <a:cubicBezTo>
                    <a:pt x="381" y="215"/>
                    <a:pt x="119" y="119"/>
                    <a:pt x="24"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8"/>
            <p:cNvSpPr/>
            <p:nvPr/>
          </p:nvSpPr>
          <p:spPr>
            <a:xfrm>
              <a:off x="6579638" y="3114414"/>
              <a:ext cx="104692" cy="124835"/>
            </a:xfrm>
            <a:custGeom>
              <a:rect b="b" l="l" r="r" t="t"/>
              <a:pathLst>
                <a:path extrusionOk="0" h="3551" w="2978">
                  <a:moveTo>
                    <a:pt x="1127" y="1"/>
                  </a:moveTo>
                  <a:cubicBezTo>
                    <a:pt x="1096" y="1"/>
                    <a:pt x="1072" y="35"/>
                    <a:pt x="1072" y="68"/>
                  </a:cubicBezTo>
                  <a:cubicBezTo>
                    <a:pt x="1001" y="1378"/>
                    <a:pt x="1" y="1307"/>
                    <a:pt x="1" y="2307"/>
                  </a:cubicBezTo>
                  <a:cubicBezTo>
                    <a:pt x="1" y="2902"/>
                    <a:pt x="334" y="3259"/>
                    <a:pt x="596" y="3402"/>
                  </a:cubicBezTo>
                  <a:cubicBezTo>
                    <a:pt x="763" y="3499"/>
                    <a:pt x="952" y="3550"/>
                    <a:pt x="1139" y="3550"/>
                  </a:cubicBezTo>
                  <a:cubicBezTo>
                    <a:pt x="1460" y="3550"/>
                    <a:pt x="1773" y="3400"/>
                    <a:pt x="1953" y="3069"/>
                  </a:cubicBezTo>
                  <a:cubicBezTo>
                    <a:pt x="2977" y="1473"/>
                    <a:pt x="1549" y="306"/>
                    <a:pt x="1167" y="21"/>
                  </a:cubicBezTo>
                  <a:cubicBezTo>
                    <a:pt x="1154" y="7"/>
                    <a:pt x="1140" y="1"/>
                    <a:pt x="112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8"/>
            <p:cNvSpPr/>
            <p:nvPr/>
          </p:nvSpPr>
          <p:spPr>
            <a:xfrm>
              <a:off x="6578794" y="3115644"/>
              <a:ext cx="58639" cy="124554"/>
            </a:xfrm>
            <a:custGeom>
              <a:rect b="b" l="l" r="r" t="t"/>
              <a:pathLst>
                <a:path extrusionOk="0" h="3543" w="1668">
                  <a:moveTo>
                    <a:pt x="1121" y="0"/>
                  </a:moveTo>
                  <a:cubicBezTo>
                    <a:pt x="1098" y="0"/>
                    <a:pt x="1072" y="22"/>
                    <a:pt x="1072" y="57"/>
                  </a:cubicBezTo>
                  <a:cubicBezTo>
                    <a:pt x="1001" y="1367"/>
                    <a:pt x="1" y="1319"/>
                    <a:pt x="1" y="2296"/>
                  </a:cubicBezTo>
                  <a:cubicBezTo>
                    <a:pt x="1" y="2891"/>
                    <a:pt x="310" y="3248"/>
                    <a:pt x="596" y="3391"/>
                  </a:cubicBezTo>
                  <a:cubicBezTo>
                    <a:pt x="728" y="3494"/>
                    <a:pt x="905" y="3542"/>
                    <a:pt x="1093" y="3542"/>
                  </a:cubicBezTo>
                  <a:cubicBezTo>
                    <a:pt x="1211" y="3542"/>
                    <a:pt x="1334" y="3523"/>
                    <a:pt x="1453" y="3486"/>
                  </a:cubicBezTo>
                  <a:cubicBezTo>
                    <a:pt x="1072" y="3343"/>
                    <a:pt x="644" y="2915"/>
                    <a:pt x="644" y="2272"/>
                  </a:cubicBezTo>
                  <a:cubicBezTo>
                    <a:pt x="644" y="1415"/>
                    <a:pt x="1453" y="1343"/>
                    <a:pt x="1668" y="414"/>
                  </a:cubicBezTo>
                  <a:cubicBezTo>
                    <a:pt x="1453" y="224"/>
                    <a:pt x="1263" y="57"/>
                    <a:pt x="1144" y="9"/>
                  </a:cubicBezTo>
                  <a:cubicBezTo>
                    <a:pt x="1137" y="3"/>
                    <a:pt x="1129" y="0"/>
                    <a:pt x="112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8"/>
            <p:cNvSpPr/>
            <p:nvPr/>
          </p:nvSpPr>
          <p:spPr>
            <a:xfrm>
              <a:off x="6598059" y="3179275"/>
              <a:ext cx="53611" cy="60748"/>
            </a:xfrm>
            <a:custGeom>
              <a:rect b="b" l="l" r="r" t="t"/>
              <a:pathLst>
                <a:path extrusionOk="0" h="1728" w="1525">
                  <a:moveTo>
                    <a:pt x="640" y="0"/>
                  </a:moveTo>
                  <a:cubicBezTo>
                    <a:pt x="609" y="0"/>
                    <a:pt x="566" y="22"/>
                    <a:pt x="548" y="57"/>
                  </a:cubicBezTo>
                  <a:cubicBezTo>
                    <a:pt x="477" y="652"/>
                    <a:pt x="0" y="652"/>
                    <a:pt x="0" y="1152"/>
                  </a:cubicBezTo>
                  <a:cubicBezTo>
                    <a:pt x="0" y="1438"/>
                    <a:pt x="167" y="1581"/>
                    <a:pt x="286" y="1676"/>
                  </a:cubicBezTo>
                  <a:cubicBezTo>
                    <a:pt x="375" y="1710"/>
                    <a:pt x="468" y="1727"/>
                    <a:pt x="565" y="1727"/>
                  </a:cubicBezTo>
                  <a:cubicBezTo>
                    <a:pt x="676" y="1727"/>
                    <a:pt x="791" y="1704"/>
                    <a:pt x="905" y="1653"/>
                  </a:cubicBezTo>
                  <a:cubicBezTo>
                    <a:pt x="929" y="1629"/>
                    <a:pt x="953" y="1581"/>
                    <a:pt x="1001" y="1533"/>
                  </a:cubicBezTo>
                  <a:cubicBezTo>
                    <a:pt x="1525" y="795"/>
                    <a:pt x="929" y="224"/>
                    <a:pt x="667" y="9"/>
                  </a:cubicBezTo>
                  <a:cubicBezTo>
                    <a:pt x="661" y="3"/>
                    <a:pt x="651" y="0"/>
                    <a:pt x="64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8"/>
            <p:cNvSpPr/>
            <p:nvPr/>
          </p:nvSpPr>
          <p:spPr>
            <a:xfrm>
              <a:off x="6599747" y="3207223"/>
              <a:ext cx="30163" cy="31323"/>
            </a:xfrm>
            <a:custGeom>
              <a:rect b="b" l="l" r="r" t="t"/>
              <a:pathLst>
                <a:path extrusionOk="0" h="891" w="858">
                  <a:moveTo>
                    <a:pt x="119" y="0"/>
                  </a:moveTo>
                  <a:cubicBezTo>
                    <a:pt x="48" y="72"/>
                    <a:pt x="0" y="167"/>
                    <a:pt x="0" y="310"/>
                  </a:cubicBezTo>
                  <a:cubicBezTo>
                    <a:pt x="0" y="619"/>
                    <a:pt x="143" y="762"/>
                    <a:pt x="262" y="858"/>
                  </a:cubicBezTo>
                  <a:cubicBezTo>
                    <a:pt x="337" y="879"/>
                    <a:pt x="422" y="891"/>
                    <a:pt x="511" y="891"/>
                  </a:cubicBezTo>
                  <a:cubicBezTo>
                    <a:pt x="621" y="891"/>
                    <a:pt x="739" y="873"/>
                    <a:pt x="857" y="834"/>
                  </a:cubicBezTo>
                  <a:cubicBezTo>
                    <a:pt x="548" y="762"/>
                    <a:pt x="191" y="429"/>
                    <a:pt x="119"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8"/>
            <p:cNvSpPr/>
            <p:nvPr/>
          </p:nvSpPr>
          <p:spPr>
            <a:xfrm>
              <a:off x="6451533" y="3258057"/>
              <a:ext cx="337453" cy="93618"/>
            </a:xfrm>
            <a:custGeom>
              <a:rect b="b" l="l" r="r" t="t"/>
              <a:pathLst>
                <a:path extrusionOk="0" h="2663" w="9599">
                  <a:moveTo>
                    <a:pt x="4814" y="1"/>
                  </a:moveTo>
                  <a:cubicBezTo>
                    <a:pt x="4764" y="1"/>
                    <a:pt x="4716" y="19"/>
                    <a:pt x="4692" y="55"/>
                  </a:cubicBezTo>
                  <a:cubicBezTo>
                    <a:pt x="3652" y="1201"/>
                    <a:pt x="2385" y="1496"/>
                    <a:pt x="1414" y="1496"/>
                  </a:cubicBezTo>
                  <a:cubicBezTo>
                    <a:pt x="1295" y="1496"/>
                    <a:pt x="1181" y="1491"/>
                    <a:pt x="1073" y="1483"/>
                  </a:cubicBezTo>
                  <a:cubicBezTo>
                    <a:pt x="1049" y="1483"/>
                    <a:pt x="144" y="1341"/>
                    <a:pt x="49" y="1126"/>
                  </a:cubicBezTo>
                  <a:lnTo>
                    <a:pt x="1" y="1126"/>
                  </a:lnTo>
                  <a:lnTo>
                    <a:pt x="1" y="2245"/>
                  </a:lnTo>
                  <a:lnTo>
                    <a:pt x="1" y="2484"/>
                  </a:lnTo>
                  <a:cubicBezTo>
                    <a:pt x="311" y="2555"/>
                    <a:pt x="715" y="2650"/>
                    <a:pt x="739" y="2650"/>
                  </a:cubicBezTo>
                  <a:cubicBezTo>
                    <a:pt x="849" y="2657"/>
                    <a:pt x="964" y="2662"/>
                    <a:pt x="1083" y="2662"/>
                  </a:cubicBezTo>
                  <a:cubicBezTo>
                    <a:pt x="2155" y="2662"/>
                    <a:pt x="3583" y="2334"/>
                    <a:pt x="4740" y="983"/>
                  </a:cubicBezTo>
                  <a:cubicBezTo>
                    <a:pt x="4752" y="971"/>
                    <a:pt x="4770" y="965"/>
                    <a:pt x="4788" y="965"/>
                  </a:cubicBezTo>
                  <a:cubicBezTo>
                    <a:pt x="4806" y="965"/>
                    <a:pt x="4823" y="971"/>
                    <a:pt x="4835" y="983"/>
                  </a:cubicBezTo>
                  <a:cubicBezTo>
                    <a:pt x="5965" y="2347"/>
                    <a:pt x="7399" y="2662"/>
                    <a:pt x="8456" y="2662"/>
                  </a:cubicBezTo>
                  <a:cubicBezTo>
                    <a:pt x="8581" y="2662"/>
                    <a:pt x="8700" y="2658"/>
                    <a:pt x="8812" y="2650"/>
                  </a:cubicBezTo>
                  <a:cubicBezTo>
                    <a:pt x="9122" y="2603"/>
                    <a:pt x="9384" y="2531"/>
                    <a:pt x="9551" y="2484"/>
                  </a:cubicBezTo>
                  <a:lnTo>
                    <a:pt x="9551" y="2245"/>
                  </a:lnTo>
                  <a:lnTo>
                    <a:pt x="9598" y="1126"/>
                  </a:lnTo>
                  <a:lnTo>
                    <a:pt x="9598" y="1126"/>
                  </a:lnTo>
                  <a:cubicBezTo>
                    <a:pt x="9493" y="1285"/>
                    <a:pt x="8924" y="1485"/>
                    <a:pt x="8166" y="1485"/>
                  </a:cubicBezTo>
                  <a:cubicBezTo>
                    <a:pt x="7214" y="1485"/>
                    <a:pt x="5962" y="1168"/>
                    <a:pt x="4954" y="55"/>
                  </a:cubicBezTo>
                  <a:cubicBezTo>
                    <a:pt x="4919" y="19"/>
                    <a:pt x="4865" y="1"/>
                    <a:pt x="4814"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8"/>
            <p:cNvSpPr/>
            <p:nvPr/>
          </p:nvSpPr>
          <p:spPr>
            <a:xfrm>
              <a:off x="6450725" y="3296798"/>
              <a:ext cx="24292" cy="53611"/>
            </a:xfrm>
            <a:custGeom>
              <a:rect b="b" l="l" r="r" t="t"/>
              <a:pathLst>
                <a:path extrusionOk="0" h="1525" w="691">
                  <a:moveTo>
                    <a:pt x="0" y="0"/>
                  </a:moveTo>
                  <a:lnTo>
                    <a:pt x="0" y="1096"/>
                  </a:lnTo>
                  <a:cubicBezTo>
                    <a:pt x="24" y="1215"/>
                    <a:pt x="24" y="1310"/>
                    <a:pt x="24" y="1382"/>
                  </a:cubicBezTo>
                  <a:cubicBezTo>
                    <a:pt x="238" y="1429"/>
                    <a:pt x="548" y="1501"/>
                    <a:pt x="691" y="1525"/>
                  </a:cubicBezTo>
                  <a:cubicBezTo>
                    <a:pt x="691" y="1405"/>
                    <a:pt x="667" y="1263"/>
                    <a:pt x="667" y="1096"/>
                  </a:cubicBezTo>
                  <a:lnTo>
                    <a:pt x="667" y="262"/>
                  </a:lnTo>
                  <a:cubicBezTo>
                    <a:pt x="500" y="239"/>
                    <a:pt x="119" y="119"/>
                    <a:pt x="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6" name="Shape 1876"/>
        <p:cNvGrpSpPr/>
        <p:nvPr/>
      </p:nvGrpSpPr>
      <p:grpSpPr>
        <a:xfrm>
          <a:off x="0" y="0"/>
          <a:ext cx="0" cy="0"/>
          <a:chOff x="0" y="0"/>
          <a:chExt cx="0" cy="0"/>
        </a:xfrm>
      </p:grpSpPr>
      <p:sp>
        <p:nvSpPr>
          <p:cNvPr id="1877" name="Google Shape;1877;p3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Competitor analysis</a:t>
            </a:r>
            <a:endParaRPr/>
          </a:p>
        </p:txBody>
      </p:sp>
      <p:sp>
        <p:nvSpPr>
          <p:cNvPr id="1878" name="Google Shape;1878;p39"/>
          <p:cNvSpPr txBox="1"/>
          <p:nvPr>
            <p:ph idx="4294967295" type="subTitle"/>
          </p:nvPr>
        </p:nvSpPr>
        <p:spPr>
          <a:xfrm>
            <a:off x="1290763" y="1548500"/>
            <a:ext cx="2907600" cy="51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500">
                <a:latin typeface="Berkshire Swash"/>
                <a:ea typeface="Berkshire Swash"/>
                <a:cs typeface="Berkshire Swash"/>
                <a:sym typeface="Berkshire Swash"/>
              </a:rPr>
              <a:t>Strengths</a:t>
            </a:r>
            <a:endParaRPr sz="2500">
              <a:latin typeface="Berkshire Swash"/>
              <a:ea typeface="Berkshire Swash"/>
              <a:cs typeface="Berkshire Swash"/>
              <a:sym typeface="Berkshire Swash"/>
            </a:endParaRPr>
          </a:p>
        </p:txBody>
      </p:sp>
      <p:sp>
        <p:nvSpPr>
          <p:cNvPr id="1879" name="Google Shape;1879;p39"/>
          <p:cNvSpPr txBox="1"/>
          <p:nvPr>
            <p:ph idx="4294967295" type="subTitle"/>
          </p:nvPr>
        </p:nvSpPr>
        <p:spPr>
          <a:xfrm>
            <a:off x="4945638" y="1548500"/>
            <a:ext cx="2907600" cy="51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500">
                <a:latin typeface="Berkshire Swash"/>
                <a:ea typeface="Berkshire Swash"/>
                <a:cs typeface="Berkshire Swash"/>
                <a:sym typeface="Berkshire Swash"/>
              </a:rPr>
              <a:t>Weaknesses</a:t>
            </a:r>
            <a:endParaRPr sz="2500">
              <a:latin typeface="Berkshire Swash"/>
              <a:ea typeface="Berkshire Swash"/>
              <a:cs typeface="Berkshire Swash"/>
              <a:sym typeface="Berkshire Swash"/>
            </a:endParaRPr>
          </a:p>
        </p:txBody>
      </p:sp>
      <p:sp>
        <p:nvSpPr>
          <p:cNvPr id="1880" name="Google Shape;1880;p39"/>
          <p:cNvSpPr txBox="1"/>
          <p:nvPr>
            <p:ph idx="4294967295" type="subTitle"/>
          </p:nvPr>
        </p:nvSpPr>
        <p:spPr>
          <a:xfrm>
            <a:off x="1290763" y="2066600"/>
            <a:ext cx="2907600" cy="2346600"/>
          </a:xfrm>
          <a:prstGeom prst="rect">
            <a:avLst/>
          </a:prstGeom>
        </p:spPr>
        <p:txBody>
          <a:bodyPr anchorCtr="0" anchor="t" bIns="91425" lIns="91425" spcFirstLastPara="1" rIns="91425" wrap="square" tIns="91425">
            <a:noAutofit/>
          </a:bodyPr>
          <a:lstStyle/>
          <a:p>
            <a:pPr indent="-226059" lvl="0" marL="228600" rtl="0" algn="l">
              <a:spcBef>
                <a:spcPts val="0"/>
              </a:spcBef>
              <a:spcAft>
                <a:spcPts val="0"/>
              </a:spcAft>
              <a:buClr>
                <a:schemeClr val="dk2"/>
              </a:buClr>
              <a:buSzPts val="1400"/>
              <a:buChar char="●"/>
            </a:pPr>
            <a:r>
              <a:rPr lang="en"/>
              <a:t>You can list your competitor’s strengths here</a:t>
            </a:r>
            <a:endParaRPr/>
          </a:p>
          <a:p>
            <a:pPr indent="-226059" lvl="0" marL="228600" rtl="0" algn="l">
              <a:spcBef>
                <a:spcPts val="0"/>
              </a:spcBef>
              <a:spcAft>
                <a:spcPts val="0"/>
              </a:spcAft>
              <a:buClr>
                <a:schemeClr val="dk2"/>
              </a:buClr>
              <a:buSzPts val="1400"/>
              <a:buChar char="●"/>
            </a:pPr>
            <a:r>
              <a:rPr lang="en"/>
              <a:t>You can list your competitor’s strengths here</a:t>
            </a:r>
            <a:endParaRPr/>
          </a:p>
          <a:p>
            <a:pPr indent="-226059" lvl="0" marL="228600" rtl="0" algn="l">
              <a:spcBef>
                <a:spcPts val="0"/>
              </a:spcBef>
              <a:spcAft>
                <a:spcPts val="0"/>
              </a:spcAft>
              <a:buClr>
                <a:schemeClr val="dk2"/>
              </a:buClr>
              <a:buSzPts val="1400"/>
              <a:buChar char="●"/>
            </a:pPr>
            <a:r>
              <a:rPr lang="en"/>
              <a:t>You can list your competitor’s strengths here</a:t>
            </a:r>
            <a:endParaRPr/>
          </a:p>
          <a:p>
            <a:pPr indent="-226059" lvl="0" marL="228600" rtl="0" algn="l">
              <a:spcBef>
                <a:spcPts val="0"/>
              </a:spcBef>
              <a:spcAft>
                <a:spcPts val="0"/>
              </a:spcAft>
              <a:buClr>
                <a:schemeClr val="dk2"/>
              </a:buClr>
              <a:buSzPts val="1400"/>
              <a:buChar char="●"/>
            </a:pPr>
            <a:r>
              <a:rPr lang="en"/>
              <a:t>You can list your competitor’s strengths here</a:t>
            </a:r>
            <a:endParaRPr/>
          </a:p>
        </p:txBody>
      </p:sp>
      <p:sp>
        <p:nvSpPr>
          <p:cNvPr id="1881" name="Google Shape;1881;p39"/>
          <p:cNvSpPr txBox="1"/>
          <p:nvPr>
            <p:ph idx="4294967295" type="subTitle"/>
          </p:nvPr>
        </p:nvSpPr>
        <p:spPr>
          <a:xfrm>
            <a:off x="4945638" y="2066600"/>
            <a:ext cx="2907600" cy="2346600"/>
          </a:xfrm>
          <a:prstGeom prst="rect">
            <a:avLst/>
          </a:prstGeom>
        </p:spPr>
        <p:txBody>
          <a:bodyPr anchorCtr="0" anchor="t" bIns="91425" lIns="91425" spcFirstLastPara="1" rIns="91425" wrap="square" tIns="91425">
            <a:noAutofit/>
          </a:bodyPr>
          <a:lstStyle/>
          <a:p>
            <a:pPr indent="-226059" lvl="0" marL="228600" rtl="0" algn="l">
              <a:spcBef>
                <a:spcPts val="0"/>
              </a:spcBef>
              <a:spcAft>
                <a:spcPts val="0"/>
              </a:spcAft>
              <a:buClr>
                <a:schemeClr val="dk2"/>
              </a:buClr>
              <a:buSzPts val="1400"/>
              <a:buChar char="●"/>
            </a:pPr>
            <a:r>
              <a:rPr lang="en"/>
              <a:t>L</a:t>
            </a:r>
            <a:r>
              <a:rPr lang="en"/>
              <a:t>ist your competitor’s weaknesses here</a:t>
            </a:r>
            <a:endParaRPr/>
          </a:p>
          <a:p>
            <a:pPr indent="-226059" lvl="0" marL="228600" rtl="0" algn="l">
              <a:spcBef>
                <a:spcPts val="0"/>
              </a:spcBef>
              <a:spcAft>
                <a:spcPts val="0"/>
              </a:spcAft>
              <a:buClr>
                <a:schemeClr val="dk2"/>
              </a:buClr>
              <a:buSzPts val="1400"/>
              <a:buChar char="●"/>
            </a:pPr>
            <a:r>
              <a:rPr lang="en"/>
              <a:t>L</a:t>
            </a:r>
            <a:r>
              <a:rPr lang="en"/>
              <a:t>ist your competitor’s weaknesses here</a:t>
            </a:r>
            <a:endParaRPr/>
          </a:p>
          <a:p>
            <a:pPr indent="-226059" lvl="0" marL="228600" rtl="0" algn="l">
              <a:spcBef>
                <a:spcPts val="0"/>
              </a:spcBef>
              <a:spcAft>
                <a:spcPts val="0"/>
              </a:spcAft>
              <a:buClr>
                <a:schemeClr val="dk2"/>
              </a:buClr>
              <a:buSzPts val="1400"/>
              <a:buChar char="●"/>
            </a:pPr>
            <a:r>
              <a:rPr lang="en"/>
              <a:t>L</a:t>
            </a:r>
            <a:r>
              <a:rPr lang="en"/>
              <a:t>ist your competitor’s weaknesses here</a:t>
            </a:r>
            <a:endParaRPr/>
          </a:p>
          <a:p>
            <a:pPr indent="-226059" lvl="0" marL="228600" rtl="0" algn="l">
              <a:spcBef>
                <a:spcPts val="0"/>
              </a:spcBef>
              <a:spcAft>
                <a:spcPts val="0"/>
              </a:spcAft>
              <a:buClr>
                <a:schemeClr val="dk2"/>
              </a:buClr>
              <a:buSzPts val="1400"/>
              <a:buChar char="●"/>
            </a:pPr>
            <a:r>
              <a:rPr lang="en"/>
              <a:t>L</a:t>
            </a:r>
            <a:r>
              <a:rPr lang="en"/>
              <a:t>ist your competitor’s weaknesses here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5" name="Shape 1885"/>
        <p:cNvGrpSpPr/>
        <p:nvPr/>
      </p:nvGrpSpPr>
      <p:grpSpPr>
        <a:xfrm>
          <a:off x="0" y="0"/>
          <a:ext cx="0" cy="0"/>
          <a:chOff x="0" y="0"/>
          <a:chExt cx="0" cy="0"/>
        </a:xfrm>
      </p:grpSpPr>
      <p:sp>
        <p:nvSpPr>
          <p:cNvPr id="1886" name="Google Shape;1886;p4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segmentation</a:t>
            </a:r>
            <a:endParaRPr/>
          </a:p>
        </p:txBody>
      </p:sp>
      <p:sp>
        <p:nvSpPr>
          <p:cNvPr id="1887" name="Google Shape;1887;p40"/>
          <p:cNvSpPr txBox="1"/>
          <p:nvPr/>
        </p:nvSpPr>
        <p:spPr>
          <a:xfrm>
            <a:off x="709664" y="3293650"/>
            <a:ext cx="2143200" cy="469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Saturn</a:t>
            </a:r>
            <a:endParaRPr sz="2500">
              <a:solidFill>
                <a:schemeClr val="dk1"/>
              </a:solidFill>
              <a:latin typeface="Berkshire Swash"/>
              <a:ea typeface="Berkshire Swash"/>
              <a:cs typeface="Berkshire Swash"/>
              <a:sym typeface="Berkshire Swash"/>
            </a:endParaRPr>
          </a:p>
        </p:txBody>
      </p:sp>
      <p:sp>
        <p:nvSpPr>
          <p:cNvPr id="1888" name="Google Shape;1888;p40"/>
          <p:cNvSpPr txBox="1"/>
          <p:nvPr/>
        </p:nvSpPr>
        <p:spPr>
          <a:xfrm>
            <a:off x="709525" y="3693725"/>
            <a:ext cx="2143500" cy="73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Saturn is a gas giant. It’s composed of hydrogen and helium</a:t>
            </a:r>
            <a:endParaRPr>
              <a:solidFill>
                <a:schemeClr val="dk1"/>
              </a:solidFill>
              <a:latin typeface="Montserrat"/>
              <a:ea typeface="Montserrat"/>
              <a:cs typeface="Montserrat"/>
              <a:sym typeface="Montserrat"/>
            </a:endParaRPr>
          </a:p>
        </p:txBody>
      </p:sp>
      <p:sp>
        <p:nvSpPr>
          <p:cNvPr id="1889" name="Google Shape;1889;p40"/>
          <p:cNvSpPr txBox="1"/>
          <p:nvPr/>
        </p:nvSpPr>
        <p:spPr>
          <a:xfrm>
            <a:off x="3510387" y="3293650"/>
            <a:ext cx="2136600" cy="469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Mercury</a:t>
            </a:r>
            <a:endParaRPr sz="2500">
              <a:solidFill>
                <a:schemeClr val="dk1"/>
              </a:solidFill>
              <a:latin typeface="Berkshire Swash"/>
              <a:ea typeface="Berkshire Swash"/>
              <a:cs typeface="Berkshire Swash"/>
              <a:sym typeface="Berkshire Swash"/>
            </a:endParaRPr>
          </a:p>
        </p:txBody>
      </p:sp>
      <p:sp>
        <p:nvSpPr>
          <p:cNvPr id="1890" name="Google Shape;1890;p40"/>
          <p:cNvSpPr txBox="1"/>
          <p:nvPr/>
        </p:nvSpPr>
        <p:spPr>
          <a:xfrm>
            <a:off x="3503537" y="3693725"/>
            <a:ext cx="2136600" cy="73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Mercury is the smallest planet in the Solar System</a:t>
            </a:r>
            <a:endParaRPr>
              <a:solidFill>
                <a:schemeClr val="dk1"/>
              </a:solidFill>
              <a:latin typeface="Montserrat"/>
              <a:ea typeface="Montserrat"/>
              <a:cs typeface="Montserrat"/>
              <a:sym typeface="Montserrat"/>
            </a:endParaRPr>
          </a:p>
        </p:txBody>
      </p:sp>
      <p:sp>
        <p:nvSpPr>
          <p:cNvPr id="1891" name="Google Shape;1891;p40"/>
          <p:cNvSpPr txBox="1"/>
          <p:nvPr/>
        </p:nvSpPr>
        <p:spPr>
          <a:xfrm>
            <a:off x="6294625" y="3293650"/>
            <a:ext cx="2136600" cy="469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Jupiter</a:t>
            </a:r>
            <a:endParaRPr sz="2500">
              <a:solidFill>
                <a:schemeClr val="dk1"/>
              </a:solidFill>
              <a:latin typeface="Berkshire Swash"/>
              <a:ea typeface="Berkshire Swash"/>
              <a:cs typeface="Berkshire Swash"/>
              <a:sym typeface="Berkshire Swash"/>
            </a:endParaRPr>
          </a:p>
        </p:txBody>
      </p:sp>
      <p:sp>
        <p:nvSpPr>
          <p:cNvPr id="1892" name="Google Shape;1892;p40"/>
          <p:cNvSpPr txBox="1"/>
          <p:nvPr/>
        </p:nvSpPr>
        <p:spPr>
          <a:xfrm>
            <a:off x="6294625" y="3693800"/>
            <a:ext cx="2136600" cy="73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Jupiter is the biggest planet in the entire Solar System </a:t>
            </a:r>
            <a:endParaRPr>
              <a:solidFill>
                <a:schemeClr val="dk1"/>
              </a:solidFill>
              <a:latin typeface="Montserrat"/>
              <a:ea typeface="Montserrat"/>
              <a:cs typeface="Montserrat"/>
              <a:sym typeface="Montserrat"/>
            </a:endParaRPr>
          </a:p>
        </p:txBody>
      </p:sp>
      <p:sp>
        <p:nvSpPr>
          <p:cNvPr id="1893" name="Google Shape;1893;p40"/>
          <p:cNvSpPr/>
          <p:nvPr/>
        </p:nvSpPr>
        <p:spPr>
          <a:xfrm>
            <a:off x="3893557" y="1720322"/>
            <a:ext cx="1374300" cy="13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0"/>
          <p:cNvSpPr/>
          <p:nvPr/>
        </p:nvSpPr>
        <p:spPr>
          <a:xfrm>
            <a:off x="6675775" y="1720322"/>
            <a:ext cx="1374300" cy="13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0"/>
          <p:cNvSpPr/>
          <p:nvPr/>
        </p:nvSpPr>
        <p:spPr>
          <a:xfrm>
            <a:off x="1094087" y="1720245"/>
            <a:ext cx="1374300" cy="1374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0"/>
          <p:cNvSpPr/>
          <p:nvPr/>
        </p:nvSpPr>
        <p:spPr>
          <a:xfrm>
            <a:off x="1008887" y="1635240"/>
            <a:ext cx="1544700" cy="1544700"/>
          </a:xfrm>
          <a:prstGeom prst="blockArc">
            <a:avLst>
              <a:gd fmla="val 16224847" name="adj1"/>
              <a:gd fmla="val 4170311" name="adj2"/>
              <a:gd fmla="val 1351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0"/>
          <p:cNvSpPr txBox="1"/>
          <p:nvPr/>
        </p:nvSpPr>
        <p:spPr>
          <a:xfrm>
            <a:off x="3893705" y="2182978"/>
            <a:ext cx="1374000" cy="45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85%</a:t>
            </a:r>
            <a:endParaRPr sz="2500">
              <a:solidFill>
                <a:schemeClr val="dk1"/>
              </a:solidFill>
              <a:latin typeface="Berkshire Swash"/>
              <a:ea typeface="Berkshire Swash"/>
              <a:cs typeface="Berkshire Swash"/>
              <a:sym typeface="Berkshire Swash"/>
            </a:endParaRPr>
          </a:p>
        </p:txBody>
      </p:sp>
      <p:sp>
        <p:nvSpPr>
          <p:cNvPr id="1898" name="Google Shape;1898;p40"/>
          <p:cNvSpPr/>
          <p:nvPr/>
        </p:nvSpPr>
        <p:spPr>
          <a:xfrm>
            <a:off x="3808363" y="1645090"/>
            <a:ext cx="1544700" cy="1544700"/>
          </a:xfrm>
          <a:prstGeom prst="blockArc">
            <a:avLst>
              <a:gd fmla="val 16152345" name="adj1"/>
              <a:gd fmla="val 13403291" name="adj2"/>
              <a:gd fmla="val 13129"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0"/>
          <p:cNvSpPr/>
          <p:nvPr/>
        </p:nvSpPr>
        <p:spPr>
          <a:xfrm>
            <a:off x="6590575" y="1645365"/>
            <a:ext cx="1544700" cy="1544700"/>
          </a:xfrm>
          <a:prstGeom prst="blockArc">
            <a:avLst>
              <a:gd fmla="val 16225609" name="adj1"/>
              <a:gd fmla="val 21319984" name="adj2"/>
              <a:gd fmla="val 13368"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0"/>
          <p:cNvSpPr txBox="1"/>
          <p:nvPr/>
        </p:nvSpPr>
        <p:spPr>
          <a:xfrm>
            <a:off x="1077887" y="2182978"/>
            <a:ext cx="1406700" cy="45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45%</a:t>
            </a:r>
            <a:endParaRPr sz="2500">
              <a:solidFill>
                <a:schemeClr val="dk1"/>
              </a:solidFill>
              <a:latin typeface="Berkshire Swash"/>
              <a:ea typeface="Berkshire Swash"/>
              <a:cs typeface="Berkshire Swash"/>
              <a:sym typeface="Berkshire Swash"/>
            </a:endParaRPr>
          </a:p>
        </p:txBody>
      </p:sp>
      <p:sp>
        <p:nvSpPr>
          <p:cNvPr id="1901" name="Google Shape;1901;p40"/>
          <p:cNvSpPr txBox="1"/>
          <p:nvPr/>
        </p:nvSpPr>
        <p:spPr>
          <a:xfrm>
            <a:off x="6659575" y="2182978"/>
            <a:ext cx="1406700" cy="45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25%</a:t>
            </a:r>
            <a:endParaRPr sz="2500">
              <a:solidFill>
                <a:schemeClr val="dk1"/>
              </a:solidFill>
              <a:latin typeface="Berkshire Swash"/>
              <a:ea typeface="Berkshire Swash"/>
              <a:cs typeface="Berkshire Swash"/>
              <a:sym typeface="Berkshire Swash"/>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5" name="Shape 1905"/>
        <p:cNvGrpSpPr/>
        <p:nvPr/>
      </p:nvGrpSpPr>
      <p:grpSpPr>
        <a:xfrm>
          <a:off x="0" y="0"/>
          <a:ext cx="0" cy="0"/>
          <a:chOff x="0" y="0"/>
          <a:chExt cx="0" cy="0"/>
        </a:xfrm>
      </p:grpSpPr>
      <p:sp>
        <p:nvSpPr>
          <p:cNvPr id="1906" name="Google Shape;1906;p4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1907" name="Google Shape;1907;p41"/>
          <p:cNvSpPr/>
          <p:nvPr/>
        </p:nvSpPr>
        <p:spPr>
          <a:xfrm>
            <a:off x="1041300" y="3341474"/>
            <a:ext cx="1489500" cy="788400"/>
          </a:xfrm>
          <a:prstGeom prst="rect">
            <a:avLst/>
          </a:prstGeom>
          <a:noFill/>
          <a:ln>
            <a:noFill/>
          </a:ln>
        </p:spPr>
        <p:txBody>
          <a:bodyPr anchorCtr="0" anchor="t" bIns="91425" lIns="54000" spcFirstLastPara="1" rIns="540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Jupiter is the</a:t>
            </a:r>
            <a:endParaRPr>
              <a:solidFill>
                <a:schemeClr val="dk1"/>
              </a:solidFill>
              <a:latin typeface="Montserrat"/>
              <a:ea typeface="Montserrat"/>
              <a:cs typeface="Montserrat"/>
              <a:sym typeface="Montserrat"/>
            </a:endParaRPr>
          </a:p>
          <a:p>
            <a:pPr indent="0" lvl="0" marL="0" marR="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biggest planet of them all </a:t>
            </a:r>
            <a:endParaRPr>
              <a:solidFill>
                <a:schemeClr val="dk1"/>
              </a:solidFill>
              <a:latin typeface="Montserrat"/>
              <a:ea typeface="Montserrat"/>
              <a:cs typeface="Montserrat"/>
              <a:sym typeface="Montserrat"/>
            </a:endParaRPr>
          </a:p>
        </p:txBody>
      </p:sp>
      <p:sp>
        <p:nvSpPr>
          <p:cNvPr id="1908" name="Google Shape;1908;p41"/>
          <p:cNvSpPr txBox="1"/>
          <p:nvPr/>
        </p:nvSpPr>
        <p:spPr>
          <a:xfrm>
            <a:off x="1041300" y="2850345"/>
            <a:ext cx="1489500" cy="447900"/>
          </a:xfrm>
          <a:prstGeom prst="rect">
            <a:avLst/>
          </a:prstGeom>
          <a:noFill/>
          <a:ln>
            <a:noFill/>
          </a:ln>
        </p:spPr>
        <p:txBody>
          <a:bodyPr anchorCtr="0" anchor="t" bIns="91425" lIns="54000" spcFirstLastPara="1" rIns="54000"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Jupiter</a:t>
            </a:r>
            <a:endParaRPr sz="2500">
              <a:solidFill>
                <a:schemeClr val="dk1"/>
              </a:solidFill>
              <a:latin typeface="Berkshire Swash"/>
              <a:ea typeface="Berkshire Swash"/>
              <a:cs typeface="Berkshire Swash"/>
              <a:sym typeface="Berkshire Swash"/>
            </a:endParaRPr>
          </a:p>
        </p:txBody>
      </p:sp>
      <p:sp>
        <p:nvSpPr>
          <p:cNvPr id="1909" name="Google Shape;1909;p41"/>
          <p:cNvSpPr/>
          <p:nvPr/>
        </p:nvSpPr>
        <p:spPr>
          <a:xfrm>
            <a:off x="4755900" y="3341474"/>
            <a:ext cx="1489500" cy="788400"/>
          </a:xfrm>
          <a:prstGeom prst="rect">
            <a:avLst/>
          </a:prstGeom>
          <a:noFill/>
          <a:ln>
            <a:noFill/>
          </a:ln>
        </p:spPr>
        <p:txBody>
          <a:bodyPr anchorCtr="0" anchor="t" bIns="91425" lIns="54000" spcFirstLastPara="1" rIns="54000" wrap="square" tIns="91425">
            <a:noAutofit/>
          </a:bodyPr>
          <a:lstStyle/>
          <a:p>
            <a:pPr indent="0" lvl="0" marL="0" marR="0" rtl="0" algn="ctr">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Despite being red, Mars is a very cold place</a:t>
            </a:r>
            <a:endParaRPr>
              <a:solidFill>
                <a:schemeClr val="dk1"/>
              </a:solidFill>
              <a:latin typeface="Montserrat"/>
              <a:ea typeface="Montserrat"/>
              <a:cs typeface="Montserrat"/>
              <a:sym typeface="Montserrat"/>
            </a:endParaRPr>
          </a:p>
        </p:txBody>
      </p:sp>
      <p:sp>
        <p:nvSpPr>
          <p:cNvPr id="1910" name="Google Shape;1910;p41"/>
          <p:cNvSpPr txBox="1"/>
          <p:nvPr/>
        </p:nvSpPr>
        <p:spPr>
          <a:xfrm>
            <a:off x="4755900" y="2850345"/>
            <a:ext cx="1489500" cy="447900"/>
          </a:xfrm>
          <a:prstGeom prst="rect">
            <a:avLst/>
          </a:prstGeom>
          <a:noFill/>
          <a:ln>
            <a:noFill/>
          </a:ln>
        </p:spPr>
        <p:txBody>
          <a:bodyPr anchorCtr="0" anchor="t" bIns="91425" lIns="54000" spcFirstLastPara="1" rIns="54000"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Mars</a:t>
            </a:r>
            <a:endParaRPr sz="2500">
              <a:solidFill>
                <a:schemeClr val="dk1"/>
              </a:solidFill>
              <a:latin typeface="Berkshire Swash"/>
              <a:ea typeface="Berkshire Swash"/>
              <a:cs typeface="Berkshire Swash"/>
              <a:sym typeface="Berkshire Swash"/>
            </a:endParaRPr>
          </a:p>
        </p:txBody>
      </p:sp>
      <p:sp>
        <p:nvSpPr>
          <p:cNvPr id="1911" name="Google Shape;1911;p41"/>
          <p:cNvSpPr/>
          <p:nvPr/>
        </p:nvSpPr>
        <p:spPr>
          <a:xfrm>
            <a:off x="6613200" y="3341474"/>
            <a:ext cx="1489500" cy="788400"/>
          </a:xfrm>
          <a:prstGeom prst="rect">
            <a:avLst/>
          </a:prstGeom>
          <a:noFill/>
          <a:ln>
            <a:noFill/>
          </a:ln>
        </p:spPr>
        <p:txBody>
          <a:bodyPr anchorCtr="0" anchor="t" bIns="91425" lIns="54000" spcFirstLastPara="1" rIns="54000" wrap="square" tIns="91425">
            <a:noAutofit/>
          </a:bodyPr>
          <a:lstStyle/>
          <a:p>
            <a:pPr indent="0" lvl="0" marL="0" marR="0" rtl="0" algn="ctr">
              <a:spcBef>
                <a:spcPts val="0"/>
              </a:spcBef>
              <a:spcAft>
                <a:spcPts val="0"/>
              </a:spcAft>
              <a:buNone/>
            </a:pPr>
            <a:r>
              <a:rPr lang="en">
                <a:solidFill>
                  <a:schemeClr val="dk1"/>
                </a:solidFill>
                <a:latin typeface="Montserrat"/>
                <a:ea typeface="Montserrat"/>
                <a:cs typeface="Montserrat"/>
                <a:sym typeface="Montserrat"/>
              </a:rPr>
              <a:t>Mercury is the closest planet to the Sun</a:t>
            </a:r>
            <a:endParaRPr>
              <a:solidFill>
                <a:schemeClr val="dk1"/>
              </a:solidFill>
              <a:latin typeface="Montserrat"/>
              <a:ea typeface="Montserrat"/>
              <a:cs typeface="Montserrat"/>
              <a:sym typeface="Montserrat"/>
            </a:endParaRPr>
          </a:p>
        </p:txBody>
      </p:sp>
      <p:sp>
        <p:nvSpPr>
          <p:cNvPr id="1912" name="Google Shape;1912;p41"/>
          <p:cNvSpPr txBox="1"/>
          <p:nvPr/>
        </p:nvSpPr>
        <p:spPr>
          <a:xfrm>
            <a:off x="6613200" y="2850345"/>
            <a:ext cx="1489500" cy="447900"/>
          </a:xfrm>
          <a:prstGeom prst="rect">
            <a:avLst/>
          </a:prstGeom>
          <a:noFill/>
          <a:ln>
            <a:noFill/>
          </a:ln>
        </p:spPr>
        <p:txBody>
          <a:bodyPr anchorCtr="0" anchor="t" bIns="91425" lIns="54000" spcFirstLastPara="1" rIns="54000"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Mercury</a:t>
            </a:r>
            <a:endParaRPr sz="2500">
              <a:solidFill>
                <a:schemeClr val="dk1"/>
              </a:solidFill>
              <a:latin typeface="Berkshire Swash"/>
              <a:ea typeface="Berkshire Swash"/>
              <a:cs typeface="Berkshire Swash"/>
              <a:sym typeface="Berkshire Swash"/>
            </a:endParaRPr>
          </a:p>
        </p:txBody>
      </p:sp>
      <p:sp>
        <p:nvSpPr>
          <p:cNvPr id="1913" name="Google Shape;1913;p41"/>
          <p:cNvSpPr/>
          <p:nvPr/>
        </p:nvSpPr>
        <p:spPr>
          <a:xfrm>
            <a:off x="2898600" y="3341474"/>
            <a:ext cx="1489500" cy="788400"/>
          </a:xfrm>
          <a:prstGeom prst="rect">
            <a:avLst/>
          </a:prstGeom>
          <a:noFill/>
          <a:ln>
            <a:noFill/>
          </a:ln>
        </p:spPr>
        <p:txBody>
          <a:bodyPr anchorCtr="0" anchor="t" bIns="91425" lIns="54000" spcFirstLastPara="1" rIns="54000"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Saturn is a gas giant and has several rings</a:t>
            </a:r>
            <a:endParaRPr>
              <a:solidFill>
                <a:schemeClr val="dk1"/>
              </a:solidFill>
              <a:latin typeface="Montserrat"/>
              <a:ea typeface="Montserrat"/>
              <a:cs typeface="Montserrat"/>
              <a:sym typeface="Montserrat"/>
            </a:endParaRPr>
          </a:p>
        </p:txBody>
      </p:sp>
      <p:sp>
        <p:nvSpPr>
          <p:cNvPr id="1914" name="Google Shape;1914;p41"/>
          <p:cNvSpPr txBox="1"/>
          <p:nvPr/>
        </p:nvSpPr>
        <p:spPr>
          <a:xfrm>
            <a:off x="2898600" y="2850345"/>
            <a:ext cx="1489500" cy="447900"/>
          </a:xfrm>
          <a:prstGeom prst="rect">
            <a:avLst/>
          </a:prstGeom>
          <a:noFill/>
          <a:ln>
            <a:noFill/>
          </a:ln>
        </p:spPr>
        <p:txBody>
          <a:bodyPr anchorCtr="0" anchor="t" bIns="91425" lIns="54000" spcFirstLastPara="1" rIns="54000"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Saturn</a:t>
            </a:r>
            <a:endParaRPr sz="2500">
              <a:solidFill>
                <a:schemeClr val="dk1"/>
              </a:solidFill>
              <a:latin typeface="Berkshire Swash"/>
              <a:ea typeface="Berkshire Swash"/>
              <a:cs typeface="Berkshire Swash"/>
              <a:sym typeface="Berkshire Swash"/>
            </a:endParaRPr>
          </a:p>
        </p:txBody>
      </p:sp>
      <p:sp>
        <p:nvSpPr>
          <p:cNvPr id="1915" name="Google Shape;1915;p41"/>
          <p:cNvSpPr txBox="1"/>
          <p:nvPr/>
        </p:nvSpPr>
        <p:spPr>
          <a:xfrm>
            <a:off x="1452600" y="2397650"/>
            <a:ext cx="666900" cy="393300"/>
          </a:xfrm>
          <a:prstGeom prst="rect">
            <a:avLst/>
          </a:prstGeom>
          <a:noFill/>
          <a:ln>
            <a:noFill/>
          </a:ln>
        </p:spPr>
        <p:txBody>
          <a:bodyPr anchorCtr="0" anchor="ctr" bIns="91425" lIns="54000" spcFirstLastPara="1" rIns="54000"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01</a:t>
            </a:r>
            <a:endParaRPr sz="2500">
              <a:solidFill>
                <a:schemeClr val="dk1"/>
              </a:solidFill>
              <a:latin typeface="Berkshire Swash"/>
              <a:ea typeface="Berkshire Swash"/>
              <a:cs typeface="Berkshire Swash"/>
              <a:sym typeface="Berkshire Swash"/>
            </a:endParaRPr>
          </a:p>
        </p:txBody>
      </p:sp>
      <p:sp>
        <p:nvSpPr>
          <p:cNvPr id="1916" name="Google Shape;1916;p41"/>
          <p:cNvSpPr txBox="1"/>
          <p:nvPr/>
        </p:nvSpPr>
        <p:spPr>
          <a:xfrm>
            <a:off x="5167200" y="2397650"/>
            <a:ext cx="666900" cy="393300"/>
          </a:xfrm>
          <a:prstGeom prst="rect">
            <a:avLst/>
          </a:prstGeom>
          <a:noFill/>
          <a:ln>
            <a:noFill/>
          </a:ln>
        </p:spPr>
        <p:txBody>
          <a:bodyPr anchorCtr="0" anchor="ctr" bIns="91425" lIns="54000" spcFirstLastPara="1" rIns="54000"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03</a:t>
            </a:r>
            <a:endParaRPr sz="2500">
              <a:solidFill>
                <a:schemeClr val="dk1"/>
              </a:solidFill>
              <a:latin typeface="Berkshire Swash"/>
              <a:ea typeface="Berkshire Swash"/>
              <a:cs typeface="Berkshire Swash"/>
              <a:sym typeface="Berkshire Swash"/>
            </a:endParaRPr>
          </a:p>
        </p:txBody>
      </p:sp>
      <p:sp>
        <p:nvSpPr>
          <p:cNvPr id="1917" name="Google Shape;1917;p41"/>
          <p:cNvSpPr txBox="1"/>
          <p:nvPr/>
        </p:nvSpPr>
        <p:spPr>
          <a:xfrm>
            <a:off x="7024500" y="2397650"/>
            <a:ext cx="666900" cy="393300"/>
          </a:xfrm>
          <a:prstGeom prst="rect">
            <a:avLst/>
          </a:prstGeom>
          <a:noFill/>
          <a:ln>
            <a:noFill/>
          </a:ln>
        </p:spPr>
        <p:txBody>
          <a:bodyPr anchorCtr="0" anchor="ctr" bIns="91425" lIns="54000" spcFirstLastPara="1" rIns="54000"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04 </a:t>
            </a:r>
            <a:endParaRPr sz="2500">
              <a:solidFill>
                <a:schemeClr val="dk1"/>
              </a:solidFill>
              <a:latin typeface="Berkshire Swash"/>
              <a:ea typeface="Berkshire Swash"/>
              <a:cs typeface="Berkshire Swash"/>
              <a:sym typeface="Berkshire Swash"/>
            </a:endParaRPr>
          </a:p>
        </p:txBody>
      </p:sp>
      <p:sp>
        <p:nvSpPr>
          <p:cNvPr id="1918" name="Google Shape;1918;p41"/>
          <p:cNvSpPr txBox="1"/>
          <p:nvPr/>
        </p:nvSpPr>
        <p:spPr>
          <a:xfrm>
            <a:off x="3309900" y="2397650"/>
            <a:ext cx="666900" cy="393300"/>
          </a:xfrm>
          <a:prstGeom prst="rect">
            <a:avLst/>
          </a:prstGeom>
          <a:noFill/>
          <a:ln>
            <a:noFill/>
          </a:ln>
        </p:spPr>
        <p:txBody>
          <a:bodyPr anchorCtr="0" anchor="ctr" bIns="91425" lIns="54000" spcFirstLastPara="1" rIns="54000"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02 </a:t>
            </a:r>
            <a:endParaRPr sz="2500">
              <a:solidFill>
                <a:schemeClr val="dk1"/>
              </a:solidFill>
              <a:latin typeface="Berkshire Swash"/>
              <a:ea typeface="Berkshire Swash"/>
              <a:cs typeface="Berkshire Swash"/>
              <a:sym typeface="Berkshire Swash"/>
            </a:endParaRPr>
          </a:p>
        </p:txBody>
      </p:sp>
      <p:cxnSp>
        <p:nvCxnSpPr>
          <p:cNvPr id="1919" name="Google Shape;1919;p41"/>
          <p:cNvCxnSpPr>
            <a:stCxn id="1915" idx="3"/>
            <a:endCxn id="1918" idx="1"/>
          </p:cNvCxnSpPr>
          <p:nvPr/>
        </p:nvCxnSpPr>
        <p:spPr>
          <a:xfrm>
            <a:off x="2119500" y="2594300"/>
            <a:ext cx="1190400" cy="0"/>
          </a:xfrm>
          <a:prstGeom prst="straightConnector1">
            <a:avLst/>
          </a:prstGeom>
          <a:noFill/>
          <a:ln cap="flat" cmpd="sng" w="19050">
            <a:solidFill>
              <a:schemeClr val="dk2"/>
            </a:solidFill>
            <a:prstDash val="solid"/>
            <a:round/>
            <a:headEnd len="med" w="med" type="none"/>
            <a:tailEnd len="med" w="med" type="none"/>
          </a:ln>
        </p:spPr>
      </p:cxnSp>
      <p:cxnSp>
        <p:nvCxnSpPr>
          <p:cNvPr id="1920" name="Google Shape;1920;p41"/>
          <p:cNvCxnSpPr>
            <a:stCxn id="1918" idx="3"/>
            <a:endCxn id="1916" idx="1"/>
          </p:cNvCxnSpPr>
          <p:nvPr/>
        </p:nvCxnSpPr>
        <p:spPr>
          <a:xfrm>
            <a:off x="3976800" y="2594300"/>
            <a:ext cx="1190400" cy="0"/>
          </a:xfrm>
          <a:prstGeom prst="straightConnector1">
            <a:avLst/>
          </a:prstGeom>
          <a:noFill/>
          <a:ln cap="flat" cmpd="sng" w="19050">
            <a:solidFill>
              <a:schemeClr val="dk2"/>
            </a:solidFill>
            <a:prstDash val="solid"/>
            <a:round/>
            <a:headEnd len="med" w="med" type="none"/>
            <a:tailEnd len="med" w="med" type="none"/>
          </a:ln>
        </p:spPr>
      </p:cxnSp>
      <p:cxnSp>
        <p:nvCxnSpPr>
          <p:cNvPr id="1921" name="Google Shape;1921;p41"/>
          <p:cNvCxnSpPr>
            <a:stCxn id="1916" idx="3"/>
            <a:endCxn id="1917" idx="1"/>
          </p:cNvCxnSpPr>
          <p:nvPr/>
        </p:nvCxnSpPr>
        <p:spPr>
          <a:xfrm>
            <a:off x="5834100" y="2594300"/>
            <a:ext cx="1190400" cy="0"/>
          </a:xfrm>
          <a:prstGeom prst="straightConnector1">
            <a:avLst/>
          </a:prstGeom>
          <a:noFill/>
          <a:ln cap="flat" cmpd="sng" w="19050">
            <a:solidFill>
              <a:schemeClr val="dk2"/>
            </a:solidFill>
            <a:prstDash val="solid"/>
            <a:round/>
            <a:headEnd len="med" w="med" type="none"/>
            <a:tailEnd len="med" w="med" type="none"/>
          </a:ln>
        </p:spPr>
      </p:cxnSp>
      <p:sp>
        <p:nvSpPr>
          <p:cNvPr id="1922" name="Google Shape;1922;p41"/>
          <p:cNvSpPr/>
          <p:nvPr/>
        </p:nvSpPr>
        <p:spPr>
          <a:xfrm>
            <a:off x="1407762" y="1532738"/>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1"/>
          <p:cNvSpPr/>
          <p:nvPr/>
        </p:nvSpPr>
        <p:spPr>
          <a:xfrm>
            <a:off x="3265050" y="1532738"/>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1"/>
          <p:cNvSpPr/>
          <p:nvPr/>
        </p:nvSpPr>
        <p:spPr>
          <a:xfrm>
            <a:off x="5122350" y="1532738"/>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1"/>
          <p:cNvSpPr/>
          <p:nvPr/>
        </p:nvSpPr>
        <p:spPr>
          <a:xfrm>
            <a:off x="6979650" y="1532738"/>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6" name="Google Shape;1926;p41"/>
          <p:cNvGrpSpPr/>
          <p:nvPr/>
        </p:nvGrpSpPr>
        <p:grpSpPr>
          <a:xfrm>
            <a:off x="3399213" y="1747954"/>
            <a:ext cx="488274" cy="326168"/>
            <a:chOff x="1532189" y="3146089"/>
            <a:chExt cx="377600" cy="252237"/>
          </a:xfrm>
        </p:grpSpPr>
        <p:sp>
          <p:nvSpPr>
            <p:cNvPr id="1927" name="Google Shape;1927;p41"/>
            <p:cNvSpPr/>
            <p:nvPr/>
          </p:nvSpPr>
          <p:spPr>
            <a:xfrm>
              <a:off x="1643525" y="3221461"/>
              <a:ext cx="10898" cy="21796"/>
            </a:xfrm>
            <a:custGeom>
              <a:rect b="b" l="l" r="r" t="t"/>
              <a:pathLst>
                <a:path extrusionOk="0" h="620" w="310">
                  <a:moveTo>
                    <a:pt x="143" y="0"/>
                  </a:moveTo>
                  <a:cubicBezTo>
                    <a:pt x="48" y="0"/>
                    <a:pt x="0" y="72"/>
                    <a:pt x="0" y="143"/>
                  </a:cubicBezTo>
                  <a:lnTo>
                    <a:pt x="0" y="476"/>
                  </a:lnTo>
                  <a:cubicBezTo>
                    <a:pt x="0" y="572"/>
                    <a:pt x="48" y="619"/>
                    <a:pt x="143" y="619"/>
                  </a:cubicBezTo>
                  <a:cubicBezTo>
                    <a:pt x="239" y="619"/>
                    <a:pt x="310" y="548"/>
                    <a:pt x="286" y="476"/>
                  </a:cubicBezTo>
                  <a:lnTo>
                    <a:pt x="286" y="143"/>
                  </a:lnTo>
                  <a:cubicBezTo>
                    <a:pt x="286" y="72"/>
                    <a:pt x="239" y="0"/>
                    <a:pt x="1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1"/>
            <p:cNvSpPr/>
            <p:nvPr/>
          </p:nvSpPr>
          <p:spPr>
            <a:xfrm>
              <a:off x="1604186" y="3233168"/>
              <a:ext cx="88766" cy="37721"/>
            </a:xfrm>
            <a:custGeom>
              <a:rect b="b" l="l" r="r" t="t"/>
              <a:pathLst>
                <a:path extrusionOk="0" h="1073" w="2525">
                  <a:moveTo>
                    <a:pt x="119" y="0"/>
                  </a:moveTo>
                  <a:cubicBezTo>
                    <a:pt x="72" y="0"/>
                    <a:pt x="0" y="48"/>
                    <a:pt x="48" y="120"/>
                  </a:cubicBezTo>
                  <a:cubicBezTo>
                    <a:pt x="191" y="691"/>
                    <a:pt x="691" y="1072"/>
                    <a:pt x="1286" y="1072"/>
                  </a:cubicBezTo>
                  <a:cubicBezTo>
                    <a:pt x="1881" y="1072"/>
                    <a:pt x="2382" y="643"/>
                    <a:pt x="2524" y="120"/>
                  </a:cubicBezTo>
                  <a:cubicBezTo>
                    <a:pt x="2501" y="48"/>
                    <a:pt x="2477" y="0"/>
                    <a:pt x="23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1"/>
            <p:cNvSpPr/>
            <p:nvPr/>
          </p:nvSpPr>
          <p:spPr>
            <a:xfrm>
              <a:off x="1627599" y="3146089"/>
              <a:ext cx="53647" cy="63736"/>
            </a:xfrm>
            <a:custGeom>
              <a:rect b="b" l="l" r="r" t="t"/>
              <a:pathLst>
                <a:path extrusionOk="0" h="1813" w="1526">
                  <a:moveTo>
                    <a:pt x="596" y="1"/>
                  </a:moveTo>
                  <a:cubicBezTo>
                    <a:pt x="572" y="1"/>
                    <a:pt x="525" y="1"/>
                    <a:pt x="525" y="25"/>
                  </a:cubicBezTo>
                  <a:cubicBezTo>
                    <a:pt x="501" y="691"/>
                    <a:pt x="1" y="668"/>
                    <a:pt x="1" y="1168"/>
                  </a:cubicBezTo>
                  <a:cubicBezTo>
                    <a:pt x="1" y="1453"/>
                    <a:pt x="168" y="1644"/>
                    <a:pt x="287" y="1739"/>
                  </a:cubicBezTo>
                  <a:cubicBezTo>
                    <a:pt x="369" y="1789"/>
                    <a:pt x="460" y="1813"/>
                    <a:pt x="550" y="1813"/>
                  </a:cubicBezTo>
                  <a:cubicBezTo>
                    <a:pt x="719" y="1813"/>
                    <a:pt x="884" y="1728"/>
                    <a:pt x="977" y="1573"/>
                  </a:cubicBezTo>
                  <a:cubicBezTo>
                    <a:pt x="1525" y="739"/>
                    <a:pt x="811" y="144"/>
                    <a:pt x="5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1"/>
            <p:cNvSpPr/>
            <p:nvPr/>
          </p:nvSpPr>
          <p:spPr>
            <a:xfrm>
              <a:off x="1627599" y="3146932"/>
              <a:ext cx="36878" cy="63841"/>
            </a:xfrm>
            <a:custGeom>
              <a:rect b="b" l="l" r="r" t="t"/>
              <a:pathLst>
                <a:path extrusionOk="0" h="1816" w="1049">
                  <a:moveTo>
                    <a:pt x="596" y="1"/>
                  </a:moveTo>
                  <a:cubicBezTo>
                    <a:pt x="572" y="1"/>
                    <a:pt x="525" y="1"/>
                    <a:pt x="525" y="48"/>
                  </a:cubicBezTo>
                  <a:cubicBezTo>
                    <a:pt x="501" y="691"/>
                    <a:pt x="1" y="667"/>
                    <a:pt x="1" y="1168"/>
                  </a:cubicBezTo>
                  <a:cubicBezTo>
                    <a:pt x="1" y="1477"/>
                    <a:pt x="168" y="1644"/>
                    <a:pt x="287" y="1739"/>
                  </a:cubicBezTo>
                  <a:cubicBezTo>
                    <a:pt x="369" y="1791"/>
                    <a:pt x="460" y="1815"/>
                    <a:pt x="551" y="1815"/>
                  </a:cubicBezTo>
                  <a:cubicBezTo>
                    <a:pt x="670" y="1815"/>
                    <a:pt x="787" y="1773"/>
                    <a:pt x="882" y="1691"/>
                  </a:cubicBezTo>
                  <a:cubicBezTo>
                    <a:pt x="763" y="1549"/>
                    <a:pt x="644" y="1382"/>
                    <a:pt x="644" y="1144"/>
                  </a:cubicBezTo>
                  <a:cubicBezTo>
                    <a:pt x="644" y="810"/>
                    <a:pt x="882" y="715"/>
                    <a:pt x="1049" y="477"/>
                  </a:cubicBezTo>
                  <a:cubicBezTo>
                    <a:pt x="882" y="239"/>
                    <a:pt x="692" y="72"/>
                    <a:pt x="5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1"/>
            <p:cNvSpPr/>
            <p:nvPr/>
          </p:nvSpPr>
          <p:spPr>
            <a:xfrm>
              <a:off x="1637654" y="3178396"/>
              <a:ext cx="26823" cy="30304"/>
            </a:xfrm>
            <a:custGeom>
              <a:rect b="b" l="l" r="r" t="t"/>
              <a:pathLst>
                <a:path extrusionOk="0" h="862" w="763">
                  <a:moveTo>
                    <a:pt x="314" y="1"/>
                  </a:moveTo>
                  <a:cubicBezTo>
                    <a:pt x="298" y="1"/>
                    <a:pt x="286" y="18"/>
                    <a:pt x="286" y="34"/>
                  </a:cubicBezTo>
                  <a:cubicBezTo>
                    <a:pt x="239" y="344"/>
                    <a:pt x="1" y="344"/>
                    <a:pt x="1" y="582"/>
                  </a:cubicBezTo>
                  <a:cubicBezTo>
                    <a:pt x="1" y="725"/>
                    <a:pt x="96" y="820"/>
                    <a:pt x="167" y="844"/>
                  </a:cubicBezTo>
                  <a:cubicBezTo>
                    <a:pt x="203" y="856"/>
                    <a:pt x="251" y="862"/>
                    <a:pt x="301" y="862"/>
                  </a:cubicBezTo>
                  <a:cubicBezTo>
                    <a:pt x="352" y="862"/>
                    <a:pt x="406" y="856"/>
                    <a:pt x="453" y="844"/>
                  </a:cubicBezTo>
                  <a:lnTo>
                    <a:pt x="525" y="773"/>
                  </a:lnTo>
                  <a:cubicBezTo>
                    <a:pt x="763" y="392"/>
                    <a:pt x="453" y="130"/>
                    <a:pt x="334" y="11"/>
                  </a:cubicBezTo>
                  <a:cubicBezTo>
                    <a:pt x="327" y="4"/>
                    <a:pt x="320" y="1"/>
                    <a:pt x="314"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1"/>
            <p:cNvSpPr/>
            <p:nvPr/>
          </p:nvSpPr>
          <p:spPr>
            <a:xfrm>
              <a:off x="1636810" y="3178045"/>
              <a:ext cx="20144" cy="30655"/>
            </a:xfrm>
            <a:custGeom>
              <a:rect b="b" l="l" r="r" t="t"/>
              <a:pathLst>
                <a:path extrusionOk="0" h="872" w="573">
                  <a:moveTo>
                    <a:pt x="307" y="0"/>
                  </a:moveTo>
                  <a:cubicBezTo>
                    <a:pt x="285" y="0"/>
                    <a:pt x="263" y="28"/>
                    <a:pt x="263" y="44"/>
                  </a:cubicBezTo>
                  <a:cubicBezTo>
                    <a:pt x="239" y="354"/>
                    <a:pt x="1" y="354"/>
                    <a:pt x="1" y="592"/>
                  </a:cubicBezTo>
                  <a:cubicBezTo>
                    <a:pt x="1" y="735"/>
                    <a:pt x="96" y="830"/>
                    <a:pt x="144" y="854"/>
                  </a:cubicBezTo>
                  <a:cubicBezTo>
                    <a:pt x="191" y="866"/>
                    <a:pt x="245" y="872"/>
                    <a:pt x="299" y="872"/>
                  </a:cubicBezTo>
                  <a:cubicBezTo>
                    <a:pt x="352" y="872"/>
                    <a:pt x="406" y="866"/>
                    <a:pt x="453" y="854"/>
                  </a:cubicBezTo>
                  <a:cubicBezTo>
                    <a:pt x="501" y="830"/>
                    <a:pt x="549" y="830"/>
                    <a:pt x="549" y="783"/>
                  </a:cubicBezTo>
                  <a:cubicBezTo>
                    <a:pt x="572" y="759"/>
                    <a:pt x="572" y="735"/>
                    <a:pt x="572" y="687"/>
                  </a:cubicBezTo>
                  <a:cubicBezTo>
                    <a:pt x="382" y="521"/>
                    <a:pt x="358" y="259"/>
                    <a:pt x="382" y="68"/>
                  </a:cubicBezTo>
                  <a:lnTo>
                    <a:pt x="334" y="21"/>
                  </a:lnTo>
                  <a:cubicBezTo>
                    <a:pt x="327" y="6"/>
                    <a:pt x="317" y="0"/>
                    <a:pt x="30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1"/>
            <p:cNvSpPr/>
            <p:nvPr/>
          </p:nvSpPr>
          <p:spPr>
            <a:xfrm>
              <a:off x="1749833" y="3221461"/>
              <a:ext cx="11777" cy="21796"/>
            </a:xfrm>
            <a:custGeom>
              <a:rect b="b" l="l" r="r" t="t"/>
              <a:pathLst>
                <a:path extrusionOk="0" h="620" w="335">
                  <a:moveTo>
                    <a:pt x="144" y="0"/>
                  </a:moveTo>
                  <a:cubicBezTo>
                    <a:pt x="72" y="0"/>
                    <a:pt x="1" y="72"/>
                    <a:pt x="1" y="143"/>
                  </a:cubicBezTo>
                  <a:lnTo>
                    <a:pt x="1" y="476"/>
                  </a:lnTo>
                  <a:cubicBezTo>
                    <a:pt x="1" y="572"/>
                    <a:pt x="72" y="619"/>
                    <a:pt x="144" y="619"/>
                  </a:cubicBezTo>
                  <a:cubicBezTo>
                    <a:pt x="239" y="619"/>
                    <a:pt x="334" y="548"/>
                    <a:pt x="310" y="476"/>
                  </a:cubicBezTo>
                  <a:lnTo>
                    <a:pt x="310" y="143"/>
                  </a:lnTo>
                  <a:cubicBezTo>
                    <a:pt x="310" y="72"/>
                    <a:pt x="23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1"/>
            <p:cNvSpPr/>
            <p:nvPr/>
          </p:nvSpPr>
          <p:spPr>
            <a:xfrm>
              <a:off x="1712182" y="3233168"/>
              <a:ext cx="88766" cy="37721"/>
            </a:xfrm>
            <a:custGeom>
              <a:rect b="b" l="l" r="r" t="t"/>
              <a:pathLst>
                <a:path extrusionOk="0" h="1073" w="2525">
                  <a:moveTo>
                    <a:pt x="119" y="0"/>
                  </a:moveTo>
                  <a:cubicBezTo>
                    <a:pt x="72" y="0"/>
                    <a:pt x="0" y="48"/>
                    <a:pt x="24" y="120"/>
                  </a:cubicBezTo>
                  <a:cubicBezTo>
                    <a:pt x="191" y="691"/>
                    <a:pt x="691" y="1072"/>
                    <a:pt x="1286" y="1072"/>
                  </a:cubicBezTo>
                  <a:cubicBezTo>
                    <a:pt x="1882" y="1072"/>
                    <a:pt x="2382" y="643"/>
                    <a:pt x="2524" y="120"/>
                  </a:cubicBezTo>
                  <a:cubicBezTo>
                    <a:pt x="2501" y="48"/>
                    <a:pt x="2453" y="0"/>
                    <a:pt x="23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1"/>
            <p:cNvSpPr/>
            <p:nvPr/>
          </p:nvSpPr>
          <p:spPr>
            <a:xfrm>
              <a:off x="1733943" y="3146089"/>
              <a:ext cx="53611" cy="63736"/>
            </a:xfrm>
            <a:custGeom>
              <a:rect b="b" l="l" r="r" t="t"/>
              <a:pathLst>
                <a:path extrusionOk="0" h="1813" w="1525">
                  <a:moveTo>
                    <a:pt x="596" y="1"/>
                  </a:moveTo>
                  <a:cubicBezTo>
                    <a:pt x="572" y="1"/>
                    <a:pt x="548" y="1"/>
                    <a:pt x="548" y="25"/>
                  </a:cubicBezTo>
                  <a:cubicBezTo>
                    <a:pt x="524" y="691"/>
                    <a:pt x="0" y="668"/>
                    <a:pt x="0" y="1168"/>
                  </a:cubicBezTo>
                  <a:cubicBezTo>
                    <a:pt x="0" y="1453"/>
                    <a:pt x="191" y="1644"/>
                    <a:pt x="310" y="1739"/>
                  </a:cubicBezTo>
                  <a:cubicBezTo>
                    <a:pt x="392" y="1789"/>
                    <a:pt x="481" y="1813"/>
                    <a:pt x="568" y="1813"/>
                  </a:cubicBezTo>
                  <a:cubicBezTo>
                    <a:pt x="732" y="1813"/>
                    <a:pt x="892" y="1728"/>
                    <a:pt x="1001" y="1573"/>
                  </a:cubicBezTo>
                  <a:cubicBezTo>
                    <a:pt x="1524" y="739"/>
                    <a:pt x="810" y="144"/>
                    <a:pt x="5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1"/>
            <p:cNvSpPr/>
            <p:nvPr/>
          </p:nvSpPr>
          <p:spPr>
            <a:xfrm>
              <a:off x="1733943" y="3146932"/>
              <a:ext cx="36878" cy="63841"/>
            </a:xfrm>
            <a:custGeom>
              <a:rect b="b" l="l" r="r" t="t"/>
              <a:pathLst>
                <a:path extrusionOk="0" h="1816" w="1049">
                  <a:moveTo>
                    <a:pt x="596" y="1"/>
                  </a:moveTo>
                  <a:cubicBezTo>
                    <a:pt x="572" y="1"/>
                    <a:pt x="548" y="1"/>
                    <a:pt x="548" y="48"/>
                  </a:cubicBezTo>
                  <a:cubicBezTo>
                    <a:pt x="524" y="691"/>
                    <a:pt x="0" y="667"/>
                    <a:pt x="0" y="1168"/>
                  </a:cubicBezTo>
                  <a:cubicBezTo>
                    <a:pt x="0" y="1477"/>
                    <a:pt x="191" y="1644"/>
                    <a:pt x="310" y="1739"/>
                  </a:cubicBezTo>
                  <a:cubicBezTo>
                    <a:pt x="382" y="1791"/>
                    <a:pt x="467" y="1815"/>
                    <a:pt x="557" y="1815"/>
                  </a:cubicBezTo>
                  <a:cubicBezTo>
                    <a:pt x="674" y="1815"/>
                    <a:pt x="797" y="1773"/>
                    <a:pt x="905" y="1691"/>
                  </a:cubicBezTo>
                  <a:cubicBezTo>
                    <a:pt x="810" y="1549"/>
                    <a:pt x="667" y="1382"/>
                    <a:pt x="667" y="1144"/>
                  </a:cubicBezTo>
                  <a:cubicBezTo>
                    <a:pt x="667" y="810"/>
                    <a:pt x="905" y="715"/>
                    <a:pt x="1048" y="477"/>
                  </a:cubicBezTo>
                  <a:cubicBezTo>
                    <a:pt x="905" y="239"/>
                    <a:pt x="691" y="72"/>
                    <a:pt x="5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1"/>
            <p:cNvSpPr/>
            <p:nvPr/>
          </p:nvSpPr>
          <p:spPr>
            <a:xfrm>
              <a:off x="1744806" y="3178396"/>
              <a:ext cx="26015" cy="30304"/>
            </a:xfrm>
            <a:custGeom>
              <a:rect b="b" l="l" r="r" t="t"/>
              <a:pathLst>
                <a:path extrusionOk="0" h="862" w="740">
                  <a:moveTo>
                    <a:pt x="299" y="1"/>
                  </a:moveTo>
                  <a:cubicBezTo>
                    <a:pt x="275" y="1"/>
                    <a:pt x="263" y="18"/>
                    <a:pt x="263" y="34"/>
                  </a:cubicBezTo>
                  <a:cubicBezTo>
                    <a:pt x="239" y="344"/>
                    <a:pt x="1" y="344"/>
                    <a:pt x="1" y="582"/>
                  </a:cubicBezTo>
                  <a:cubicBezTo>
                    <a:pt x="1" y="725"/>
                    <a:pt x="96" y="820"/>
                    <a:pt x="144" y="844"/>
                  </a:cubicBezTo>
                  <a:cubicBezTo>
                    <a:pt x="191" y="856"/>
                    <a:pt x="245" y="862"/>
                    <a:pt x="299" y="862"/>
                  </a:cubicBezTo>
                  <a:cubicBezTo>
                    <a:pt x="352" y="862"/>
                    <a:pt x="406" y="856"/>
                    <a:pt x="453" y="844"/>
                  </a:cubicBezTo>
                  <a:lnTo>
                    <a:pt x="501" y="773"/>
                  </a:lnTo>
                  <a:cubicBezTo>
                    <a:pt x="739" y="392"/>
                    <a:pt x="453" y="130"/>
                    <a:pt x="334" y="11"/>
                  </a:cubicBezTo>
                  <a:cubicBezTo>
                    <a:pt x="320" y="4"/>
                    <a:pt x="308" y="1"/>
                    <a:pt x="29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1"/>
            <p:cNvSpPr/>
            <p:nvPr/>
          </p:nvSpPr>
          <p:spPr>
            <a:xfrm>
              <a:off x="1743998" y="3178045"/>
              <a:ext cx="19265" cy="30655"/>
            </a:xfrm>
            <a:custGeom>
              <a:rect b="b" l="l" r="r" t="t"/>
              <a:pathLst>
                <a:path extrusionOk="0" h="872" w="548">
                  <a:moveTo>
                    <a:pt x="288" y="0"/>
                  </a:moveTo>
                  <a:cubicBezTo>
                    <a:pt x="273" y="0"/>
                    <a:pt x="262" y="28"/>
                    <a:pt x="262" y="44"/>
                  </a:cubicBezTo>
                  <a:cubicBezTo>
                    <a:pt x="238" y="354"/>
                    <a:pt x="0" y="354"/>
                    <a:pt x="0" y="592"/>
                  </a:cubicBezTo>
                  <a:cubicBezTo>
                    <a:pt x="0" y="735"/>
                    <a:pt x="72" y="830"/>
                    <a:pt x="143" y="854"/>
                  </a:cubicBezTo>
                  <a:cubicBezTo>
                    <a:pt x="191" y="866"/>
                    <a:pt x="244" y="872"/>
                    <a:pt x="295" y="872"/>
                  </a:cubicBezTo>
                  <a:cubicBezTo>
                    <a:pt x="345" y="872"/>
                    <a:pt x="393" y="866"/>
                    <a:pt x="429" y="854"/>
                  </a:cubicBezTo>
                  <a:cubicBezTo>
                    <a:pt x="500" y="830"/>
                    <a:pt x="524" y="830"/>
                    <a:pt x="524" y="783"/>
                  </a:cubicBezTo>
                  <a:cubicBezTo>
                    <a:pt x="548" y="759"/>
                    <a:pt x="548" y="735"/>
                    <a:pt x="548" y="687"/>
                  </a:cubicBezTo>
                  <a:cubicBezTo>
                    <a:pt x="381" y="521"/>
                    <a:pt x="357" y="259"/>
                    <a:pt x="381" y="68"/>
                  </a:cubicBezTo>
                  <a:lnTo>
                    <a:pt x="310" y="21"/>
                  </a:lnTo>
                  <a:cubicBezTo>
                    <a:pt x="302" y="6"/>
                    <a:pt x="295" y="0"/>
                    <a:pt x="288"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1"/>
            <p:cNvSpPr/>
            <p:nvPr/>
          </p:nvSpPr>
          <p:spPr>
            <a:xfrm>
              <a:off x="1857830" y="3221461"/>
              <a:ext cx="10089" cy="21796"/>
            </a:xfrm>
            <a:custGeom>
              <a:rect b="b" l="l" r="r" t="t"/>
              <a:pathLst>
                <a:path extrusionOk="0" h="620" w="287">
                  <a:moveTo>
                    <a:pt x="144" y="0"/>
                  </a:moveTo>
                  <a:cubicBezTo>
                    <a:pt x="49" y="0"/>
                    <a:pt x="1" y="72"/>
                    <a:pt x="1" y="143"/>
                  </a:cubicBezTo>
                  <a:lnTo>
                    <a:pt x="1" y="476"/>
                  </a:lnTo>
                  <a:cubicBezTo>
                    <a:pt x="1" y="572"/>
                    <a:pt x="49" y="619"/>
                    <a:pt x="144" y="619"/>
                  </a:cubicBezTo>
                  <a:cubicBezTo>
                    <a:pt x="239" y="619"/>
                    <a:pt x="287" y="548"/>
                    <a:pt x="287" y="476"/>
                  </a:cubicBezTo>
                  <a:lnTo>
                    <a:pt x="287" y="143"/>
                  </a:lnTo>
                  <a:cubicBezTo>
                    <a:pt x="287" y="72"/>
                    <a:pt x="23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1"/>
            <p:cNvSpPr/>
            <p:nvPr/>
          </p:nvSpPr>
          <p:spPr>
            <a:xfrm>
              <a:off x="1819335" y="3233168"/>
              <a:ext cx="88766" cy="37721"/>
            </a:xfrm>
            <a:custGeom>
              <a:rect b="b" l="l" r="r" t="t"/>
              <a:pathLst>
                <a:path extrusionOk="0" h="1073" w="2525">
                  <a:moveTo>
                    <a:pt x="119" y="0"/>
                  </a:moveTo>
                  <a:cubicBezTo>
                    <a:pt x="48" y="0"/>
                    <a:pt x="0" y="48"/>
                    <a:pt x="24" y="120"/>
                  </a:cubicBezTo>
                  <a:cubicBezTo>
                    <a:pt x="167" y="691"/>
                    <a:pt x="667" y="1072"/>
                    <a:pt x="1263" y="1072"/>
                  </a:cubicBezTo>
                  <a:cubicBezTo>
                    <a:pt x="1858" y="1072"/>
                    <a:pt x="2358" y="643"/>
                    <a:pt x="2525" y="120"/>
                  </a:cubicBezTo>
                  <a:cubicBezTo>
                    <a:pt x="2501" y="48"/>
                    <a:pt x="2429" y="0"/>
                    <a:pt x="23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1"/>
            <p:cNvSpPr/>
            <p:nvPr/>
          </p:nvSpPr>
          <p:spPr>
            <a:xfrm>
              <a:off x="1841939" y="3146089"/>
              <a:ext cx="53611" cy="63736"/>
            </a:xfrm>
            <a:custGeom>
              <a:rect b="b" l="l" r="r" t="t"/>
              <a:pathLst>
                <a:path extrusionOk="0" h="1813" w="1525">
                  <a:moveTo>
                    <a:pt x="596" y="1"/>
                  </a:moveTo>
                  <a:cubicBezTo>
                    <a:pt x="572" y="1"/>
                    <a:pt x="548" y="1"/>
                    <a:pt x="548" y="25"/>
                  </a:cubicBezTo>
                  <a:cubicBezTo>
                    <a:pt x="501" y="691"/>
                    <a:pt x="0" y="668"/>
                    <a:pt x="0" y="1168"/>
                  </a:cubicBezTo>
                  <a:cubicBezTo>
                    <a:pt x="0" y="1453"/>
                    <a:pt x="191" y="1644"/>
                    <a:pt x="310" y="1739"/>
                  </a:cubicBezTo>
                  <a:cubicBezTo>
                    <a:pt x="393" y="1789"/>
                    <a:pt x="481" y="1813"/>
                    <a:pt x="567" y="1813"/>
                  </a:cubicBezTo>
                  <a:cubicBezTo>
                    <a:pt x="729" y="1813"/>
                    <a:pt x="883" y="1728"/>
                    <a:pt x="977" y="1573"/>
                  </a:cubicBezTo>
                  <a:cubicBezTo>
                    <a:pt x="1525" y="739"/>
                    <a:pt x="786" y="144"/>
                    <a:pt x="5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1"/>
            <p:cNvSpPr/>
            <p:nvPr/>
          </p:nvSpPr>
          <p:spPr>
            <a:xfrm>
              <a:off x="1841939" y="3146932"/>
              <a:ext cx="36878" cy="63841"/>
            </a:xfrm>
            <a:custGeom>
              <a:rect b="b" l="l" r="r" t="t"/>
              <a:pathLst>
                <a:path extrusionOk="0" h="1816" w="1049">
                  <a:moveTo>
                    <a:pt x="596" y="1"/>
                  </a:moveTo>
                  <a:cubicBezTo>
                    <a:pt x="572" y="1"/>
                    <a:pt x="548" y="1"/>
                    <a:pt x="548" y="48"/>
                  </a:cubicBezTo>
                  <a:cubicBezTo>
                    <a:pt x="501" y="691"/>
                    <a:pt x="0" y="667"/>
                    <a:pt x="0" y="1168"/>
                  </a:cubicBezTo>
                  <a:cubicBezTo>
                    <a:pt x="0" y="1477"/>
                    <a:pt x="191" y="1644"/>
                    <a:pt x="310" y="1739"/>
                  </a:cubicBezTo>
                  <a:cubicBezTo>
                    <a:pt x="382" y="1791"/>
                    <a:pt x="467" y="1815"/>
                    <a:pt x="557" y="1815"/>
                  </a:cubicBezTo>
                  <a:cubicBezTo>
                    <a:pt x="674" y="1815"/>
                    <a:pt x="797" y="1773"/>
                    <a:pt x="905" y="1691"/>
                  </a:cubicBezTo>
                  <a:cubicBezTo>
                    <a:pt x="786" y="1549"/>
                    <a:pt x="667" y="1382"/>
                    <a:pt x="667" y="1144"/>
                  </a:cubicBezTo>
                  <a:cubicBezTo>
                    <a:pt x="667" y="810"/>
                    <a:pt x="905" y="715"/>
                    <a:pt x="1048" y="477"/>
                  </a:cubicBezTo>
                  <a:cubicBezTo>
                    <a:pt x="905" y="239"/>
                    <a:pt x="691" y="72"/>
                    <a:pt x="5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1"/>
            <p:cNvSpPr/>
            <p:nvPr/>
          </p:nvSpPr>
          <p:spPr>
            <a:xfrm>
              <a:off x="1852802" y="3178396"/>
              <a:ext cx="26015" cy="30304"/>
            </a:xfrm>
            <a:custGeom>
              <a:rect b="b" l="l" r="r" t="t"/>
              <a:pathLst>
                <a:path extrusionOk="0" h="862" w="740">
                  <a:moveTo>
                    <a:pt x="290" y="1"/>
                  </a:moveTo>
                  <a:cubicBezTo>
                    <a:pt x="275" y="1"/>
                    <a:pt x="263" y="18"/>
                    <a:pt x="263" y="34"/>
                  </a:cubicBezTo>
                  <a:cubicBezTo>
                    <a:pt x="239" y="344"/>
                    <a:pt x="1" y="344"/>
                    <a:pt x="1" y="582"/>
                  </a:cubicBezTo>
                  <a:cubicBezTo>
                    <a:pt x="1" y="725"/>
                    <a:pt x="72" y="820"/>
                    <a:pt x="144" y="844"/>
                  </a:cubicBezTo>
                  <a:cubicBezTo>
                    <a:pt x="192" y="856"/>
                    <a:pt x="245" y="862"/>
                    <a:pt x="296" y="862"/>
                  </a:cubicBezTo>
                  <a:cubicBezTo>
                    <a:pt x="346" y="862"/>
                    <a:pt x="394" y="856"/>
                    <a:pt x="430" y="844"/>
                  </a:cubicBezTo>
                  <a:lnTo>
                    <a:pt x="501" y="773"/>
                  </a:lnTo>
                  <a:cubicBezTo>
                    <a:pt x="739" y="392"/>
                    <a:pt x="430" y="130"/>
                    <a:pt x="311" y="11"/>
                  </a:cubicBezTo>
                  <a:cubicBezTo>
                    <a:pt x="304" y="4"/>
                    <a:pt x="297" y="1"/>
                    <a:pt x="29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1"/>
            <p:cNvSpPr/>
            <p:nvPr/>
          </p:nvSpPr>
          <p:spPr>
            <a:xfrm>
              <a:off x="1851150" y="3178045"/>
              <a:ext cx="20109" cy="30655"/>
            </a:xfrm>
            <a:custGeom>
              <a:rect b="b" l="l" r="r" t="t"/>
              <a:pathLst>
                <a:path extrusionOk="0" h="872" w="572">
                  <a:moveTo>
                    <a:pt x="312" y="0"/>
                  </a:moveTo>
                  <a:cubicBezTo>
                    <a:pt x="297" y="0"/>
                    <a:pt x="286" y="28"/>
                    <a:pt x="286" y="44"/>
                  </a:cubicBezTo>
                  <a:cubicBezTo>
                    <a:pt x="239" y="354"/>
                    <a:pt x="0" y="354"/>
                    <a:pt x="0" y="592"/>
                  </a:cubicBezTo>
                  <a:cubicBezTo>
                    <a:pt x="0" y="735"/>
                    <a:pt x="96" y="830"/>
                    <a:pt x="167" y="854"/>
                  </a:cubicBezTo>
                  <a:cubicBezTo>
                    <a:pt x="203" y="866"/>
                    <a:pt x="250" y="872"/>
                    <a:pt x="301" y="872"/>
                  </a:cubicBezTo>
                  <a:cubicBezTo>
                    <a:pt x="352" y="872"/>
                    <a:pt x="405" y="866"/>
                    <a:pt x="453" y="854"/>
                  </a:cubicBezTo>
                  <a:cubicBezTo>
                    <a:pt x="524" y="830"/>
                    <a:pt x="524" y="830"/>
                    <a:pt x="548" y="783"/>
                  </a:cubicBezTo>
                  <a:cubicBezTo>
                    <a:pt x="572" y="759"/>
                    <a:pt x="572" y="735"/>
                    <a:pt x="572" y="687"/>
                  </a:cubicBezTo>
                  <a:cubicBezTo>
                    <a:pt x="405" y="521"/>
                    <a:pt x="358" y="259"/>
                    <a:pt x="405" y="68"/>
                  </a:cubicBezTo>
                  <a:lnTo>
                    <a:pt x="334" y="21"/>
                  </a:lnTo>
                  <a:cubicBezTo>
                    <a:pt x="326" y="6"/>
                    <a:pt x="319" y="0"/>
                    <a:pt x="312"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1"/>
            <p:cNvSpPr/>
            <p:nvPr/>
          </p:nvSpPr>
          <p:spPr>
            <a:xfrm>
              <a:off x="1633470" y="3307661"/>
              <a:ext cx="243659" cy="17648"/>
            </a:xfrm>
            <a:custGeom>
              <a:rect b="b" l="l" r="r" t="t"/>
              <a:pathLst>
                <a:path extrusionOk="0" h="502" w="6931">
                  <a:moveTo>
                    <a:pt x="1" y="1"/>
                  </a:moveTo>
                  <a:cubicBezTo>
                    <a:pt x="120" y="287"/>
                    <a:pt x="429" y="501"/>
                    <a:pt x="786" y="501"/>
                  </a:cubicBezTo>
                  <a:lnTo>
                    <a:pt x="6169" y="501"/>
                  </a:lnTo>
                  <a:cubicBezTo>
                    <a:pt x="6502" y="501"/>
                    <a:pt x="6788" y="287"/>
                    <a:pt x="6931"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1"/>
            <p:cNvSpPr/>
            <p:nvPr/>
          </p:nvSpPr>
          <p:spPr>
            <a:xfrm>
              <a:off x="1602499" y="3271662"/>
              <a:ext cx="307290" cy="36878"/>
            </a:xfrm>
            <a:custGeom>
              <a:rect b="b" l="l" r="r" t="t"/>
              <a:pathLst>
                <a:path extrusionOk="0" h="1049" w="8741">
                  <a:moveTo>
                    <a:pt x="215" y="1"/>
                  </a:moveTo>
                  <a:cubicBezTo>
                    <a:pt x="96" y="1"/>
                    <a:pt x="0" y="96"/>
                    <a:pt x="0" y="191"/>
                  </a:cubicBezTo>
                  <a:cubicBezTo>
                    <a:pt x="0" y="668"/>
                    <a:pt x="477" y="1049"/>
                    <a:pt x="1048" y="1049"/>
                  </a:cubicBezTo>
                  <a:lnTo>
                    <a:pt x="7716" y="1049"/>
                  </a:lnTo>
                  <a:cubicBezTo>
                    <a:pt x="8264" y="1049"/>
                    <a:pt x="8740" y="668"/>
                    <a:pt x="8740" y="191"/>
                  </a:cubicBezTo>
                  <a:cubicBezTo>
                    <a:pt x="8717" y="72"/>
                    <a:pt x="8621" y="1"/>
                    <a:pt x="8502"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1"/>
            <p:cNvSpPr/>
            <p:nvPr/>
          </p:nvSpPr>
          <p:spPr>
            <a:xfrm>
              <a:off x="1601655" y="3272506"/>
              <a:ext cx="307290" cy="36034"/>
            </a:xfrm>
            <a:custGeom>
              <a:rect b="b" l="l" r="r" t="t"/>
              <a:pathLst>
                <a:path extrusionOk="0" h="1025" w="8741">
                  <a:moveTo>
                    <a:pt x="72" y="1"/>
                  </a:moveTo>
                  <a:cubicBezTo>
                    <a:pt x="24" y="48"/>
                    <a:pt x="1" y="96"/>
                    <a:pt x="1" y="167"/>
                  </a:cubicBezTo>
                  <a:cubicBezTo>
                    <a:pt x="1" y="644"/>
                    <a:pt x="477" y="1025"/>
                    <a:pt x="1025" y="1025"/>
                  </a:cubicBezTo>
                  <a:lnTo>
                    <a:pt x="7693" y="1025"/>
                  </a:lnTo>
                  <a:cubicBezTo>
                    <a:pt x="8264" y="1025"/>
                    <a:pt x="8741" y="644"/>
                    <a:pt x="8741" y="167"/>
                  </a:cubicBezTo>
                  <a:cubicBezTo>
                    <a:pt x="8741" y="96"/>
                    <a:pt x="8717" y="48"/>
                    <a:pt x="8645" y="1"/>
                  </a:cubicBezTo>
                  <a:cubicBezTo>
                    <a:pt x="8502" y="334"/>
                    <a:pt x="8121" y="549"/>
                    <a:pt x="7693" y="549"/>
                  </a:cubicBezTo>
                  <a:lnTo>
                    <a:pt x="1025" y="549"/>
                  </a:lnTo>
                  <a:cubicBezTo>
                    <a:pt x="596" y="549"/>
                    <a:pt x="239" y="334"/>
                    <a:pt x="72"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1"/>
            <p:cNvSpPr/>
            <p:nvPr/>
          </p:nvSpPr>
          <p:spPr>
            <a:xfrm>
              <a:off x="1532997" y="3304321"/>
              <a:ext cx="298923" cy="94004"/>
            </a:xfrm>
            <a:custGeom>
              <a:rect b="b" l="l" r="r" t="t"/>
              <a:pathLst>
                <a:path extrusionOk="0" h="2674" w="8503">
                  <a:moveTo>
                    <a:pt x="3764" y="1"/>
                  </a:moveTo>
                  <a:cubicBezTo>
                    <a:pt x="3216" y="1"/>
                    <a:pt x="2954" y="25"/>
                    <a:pt x="2740" y="48"/>
                  </a:cubicBezTo>
                  <a:cubicBezTo>
                    <a:pt x="2573" y="96"/>
                    <a:pt x="2430" y="120"/>
                    <a:pt x="2239" y="120"/>
                  </a:cubicBezTo>
                  <a:lnTo>
                    <a:pt x="287" y="120"/>
                  </a:lnTo>
                  <a:cubicBezTo>
                    <a:pt x="120" y="120"/>
                    <a:pt x="1" y="239"/>
                    <a:pt x="1" y="382"/>
                  </a:cubicBezTo>
                  <a:lnTo>
                    <a:pt x="1" y="1930"/>
                  </a:lnTo>
                  <a:cubicBezTo>
                    <a:pt x="1" y="2073"/>
                    <a:pt x="120" y="2168"/>
                    <a:pt x="287" y="2168"/>
                  </a:cubicBezTo>
                  <a:lnTo>
                    <a:pt x="3311" y="2168"/>
                  </a:lnTo>
                  <a:cubicBezTo>
                    <a:pt x="3430" y="2168"/>
                    <a:pt x="3525" y="2192"/>
                    <a:pt x="3668" y="2263"/>
                  </a:cubicBezTo>
                  <a:lnTo>
                    <a:pt x="4597" y="2620"/>
                  </a:lnTo>
                  <a:cubicBezTo>
                    <a:pt x="4668" y="2644"/>
                    <a:pt x="4799" y="2674"/>
                    <a:pt x="4960" y="2674"/>
                  </a:cubicBezTo>
                  <a:cubicBezTo>
                    <a:pt x="5121" y="2674"/>
                    <a:pt x="5311" y="2644"/>
                    <a:pt x="5502" y="2549"/>
                  </a:cubicBezTo>
                  <a:lnTo>
                    <a:pt x="8074" y="1358"/>
                  </a:lnTo>
                  <a:cubicBezTo>
                    <a:pt x="8098" y="1287"/>
                    <a:pt x="8503" y="1001"/>
                    <a:pt x="8312" y="620"/>
                  </a:cubicBezTo>
                  <a:cubicBezTo>
                    <a:pt x="8202" y="411"/>
                    <a:pt x="8022" y="361"/>
                    <a:pt x="7870" y="361"/>
                  </a:cubicBezTo>
                  <a:cubicBezTo>
                    <a:pt x="7727" y="361"/>
                    <a:pt x="7609" y="406"/>
                    <a:pt x="7598" y="406"/>
                  </a:cubicBezTo>
                  <a:lnTo>
                    <a:pt x="5764" y="1001"/>
                  </a:lnTo>
                  <a:cubicBezTo>
                    <a:pt x="5747" y="1012"/>
                    <a:pt x="5732" y="1017"/>
                    <a:pt x="5718" y="1017"/>
                  </a:cubicBezTo>
                  <a:cubicBezTo>
                    <a:pt x="5673" y="1017"/>
                    <a:pt x="5645" y="966"/>
                    <a:pt x="5645" y="929"/>
                  </a:cubicBezTo>
                  <a:cubicBezTo>
                    <a:pt x="5645" y="810"/>
                    <a:pt x="5573" y="596"/>
                    <a:pt x="5335" y="501"/>
                  </a:cubicBezTo>
                  <a:cubicBezTo>
                    <a:pt x="4168" y="48"/>
                    <a:pt x="4049" y="1"/>
                    <a:pt x="3764" y="1"/>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1"/>
            <p:cNvSpPr/>
            <p:nvPr/>
          </p:nvSpPr>
          <p:spPr>
            <a:xfrm>
              <a:off x="1532189" y="3322743"/>
              <a:ext cx="300575" cy="73509"/>
            </a:xfrm>
            <a:custGeom>
              <a:rect b="b" l="l" r="r" t="t"/>
              <a:pathLst>
                <a:path extrusionOk="0" h="2091" w="8550">
                  <a:moveTo>
                    <a:pt x="8287" y="1"/>
                  </a:moveTo>
                  <a:cubicBezTo>
                    <a:pt x="8192" y="96"/>
                    <a:pt x="8097" y="191"/>
                    <a:pt x="8073" y="191"/>
                  </a:cubicBezTo>
                  <a:lnTo>
                    <a:pt x="5501" y="1382"/>
                  </a:lnTo>
                  <a:cubicBezTo>
                    <a:pt x="5326" y="1480"/>
                    <a:pt x="5156" y="1514"/>
                    <a:pt x="5007" y="1514"/>
                  </a:cubicBezTo>
                  <a:cubicBezTo>
                    <a:pt x="4832" y="1514"/>
                    <a:pt x="4686" y="1468"/>
                    <a:pt x="4596" y="1429"/>
                  </a:cubicBezTo>
                  <a:lnTo>
                    <a:pt x="3667" y="1072"/>
                  </a:lnTo>
                  <a:cubicBezTo>
                    <a:pt x="3548" y="1025"/>
                    <a:pt x="3429" y="1025"/>
                    <a:pt x="3310" y="1001"/>
                  </a:cubicBezTo>
                  <a:lnTo>
                    <a:pt x="262" y="1001"/>
                  </a:lnTo>
                  <a:cubicBezTo>
                    <a:pt x="119" y="1001"/>
                    <a:pt x="0" y="906"/>
                    <a:pt x="0" y="763"/>
                  </a:cubicBezTo>
                  <a:lnTo>
                    <a:pt x="0" y="1358"/>
                  </a:lnTo>
                  <a:cubicBezTo>
                    <a:pt x="0" y="1501"/>
                    <a:pt x="119" y="1596"/>
                    <a:pt x="262" y="1596"/>
                  </a:cubicBezTo>
                  <a:lnTo>
                    <a:pt x="3310" y="1596"/>
                  </a:lnTo>
                  <a:cubicBezTo>
                    <a:pt x="3429" y="1596"/>
                    <a:pt x="3525" y="1620"/>
                    <a:pt x="3667" y="1668"/>
                  </a:cubicBezTo>
                  <a:lnTo>
                    <a:pt x="4596" y="2025"/>
                  </a:lnTo>
                  <a:cubicBezTo>
                    <a:pt x="4668" y="2061"/>
                    <a:pt x="4799" y="2090"/>
                    <a:pt x="4959" y="2090"/>
                  </a:cubicBezTo>
                  <a:cubicBezTo>
                    <a:pt x="5120" y="2090"/>
                    <a:pt x="5311" y="2061"/>
                    <a:pt x="5501" y="1977"/>
                  </a:cubicBezTo>
                  <a:lnTo>
                    <a:pt x="8073" y="787"/>
                  </a:lnTo>
                  <a:cubicBezTo>
                    <a:pt x="8168" y="763"/>
                    <a:pt x="8549" y="477"/>
                    <a:pt x="8335" y="96"/>
                  </a:cubicBezTo>
                  <a:cubicBezTo>
                    <a:pt x="8311" y="72"/>
                    <a:pt x="8311" y="48"/>
                    <a:pt x="8287"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1"/>
            <p:cNvSpPr/>
            <p:nvPr/>
          </p:nvSpPr>
          <p:spPr>
            <a:xfrm>
              <a:off x="1668625" y="3332797"/>
              <a:ext cx="72033" cy="22675"/>
            </a:xfrm>
            <a:custGeom>
              <a:rect b="b" l="l" r="r" t="t"/>
              <a:pathLst>
                <a:path extrusionOk="0" h="645" w="2049">
                  <a:moveTo>
                    <a:pt x="1787" y="0"/>
                  </a:moveTo>
                  <a:cubicBezTo>
                    <a:pt x="1718" y="69"/>
                    <a:pt x="1561" y="359"/>
                    <a:pt x="1379" y="359"/>
                  </a:cubicBezTo>
                  <a:cubicBezTo>
                    <a:pt x="1372" y="359"/>
                    <a:pt x="1365" y="359"/>
                    <a:pt x="1358" y="358"/>
                  </a:cubicBezTo>
                  <a:cubicBezTo>
                    <a:pt x="1025" y="262"/>
                    <a:pt x="191" y="72"/>
                    <a:pt x="191" y="72"/>
                  </a:cubicBezTo>
                  <a:cubicBezTo>
                    <a:pt x="179" y="69"/>
                    <a:pt x="166" y="67"/>
                    <a:pt x="154" y="67"/>
                  </a:cubicBezTo>
                  <a:cubicBezTo>
                    <a:pt x="78" y="67"/>
                    <a:pt x="25" y="129"/>
                    <a:pt x="25" y="191"/>
                  </a:cubicBezTo>
                  <a:cubicBezTo>
                    <a:pt x="1" y="286"/>
                    <a:pt x="48" y="381"/>
                    <a:pt x="144" y="381"/>
                  </a:cubicBezTo>
                  <a:cubicBezTo>
                    <a:pt x="144" y="381"/>
                    <a:pt x="977" y="548"/>
                    <a:pt x="1311" y="643"/>
                  </a:cubicBezTo>
                  <a:lnTo>
                    <a:pt x="1382" y="643"/>
                  </a:lnTo>
                  <a:cubicBezTo>
                    <a:pt x="1394" y="644"/>
                    <a:pt x="1406" y="645"/>
                    <a:pt x="1418" y="645"/>
                  </a:cubicBezTo>
                  <a:cubicBezTo>
                    <a:pt x="1710" y="645"/>
                    <a:pt x="1934" y="373"/>
                    <a:pt x="2049" y="167"/>
                  </a:cubicBezTo>
                  <a:lnTo>
                    <a:pt x="2049" y="167"/>
                  </a:lnTo>
                  <a:lnTo>
                    <a:pt x="1906" y="191"/>
                  </a:lnTo>
                  <a:cubicBezTo>
                    <a:pt x="1889" y="202"/>
                    <a:pt x="1874" y="207"/>
                    <a:pt x="1860" y="207"/>
                  </a:cubicBezTo>
                  <a:cubicBezTo>
                    <a:pt x="1815" y="207"/>
                    <a:pt x="1787" y="156"/>
                    <a:pt x="1787" y="119"/>
                  </a:cubicBezTo>
                  <a:lnTo>
                    <a:pt x="1787" y="0"/>
                  </a:ln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1"/>
            <p:cNvSpPr/>
            <p:nvPr/>
          </p:nvSpPr>
          <p:spPr>
            <a:xfrm>
              <a:off x="1559785" y="3297642"/>
              <a:ext cx="16804" cy="90454"/>
            </a:xfrm>
            <a:custGeom>
              <a:rect b="b" l="l" r="r" t="t"/>
              <a:pathLst>
                <a:path extrusionOk="0" h="2573" w="478">
                  <a:moveTo>
                    <a:pt x="144" y="0"/>
                  </a:moveTo>
                  <a:cubicBezTo>
                    <a:pt x="49" y="0"/>
                    <a:pt x="1" y="72"/>
                    <a:pt x="1" y="167"/>
                  </a:cubicBezTo>
                  <a:lnTo>
                    <a:pt x="1" y="2429"/>
                  </a:lnTo>
                  <a:cubicBezTo>
                    <a:pt x="1" y="2501"/>
                    <a:pt x="49" y="2572"/>
                    <a:pt x="144" y="2572"/>
                  </a:cubicBezTo>
                  <a:lnTo>
                    <a:pt x="311" y="2572"/>
                  </a:lnTo>
                  <a:cubicBezTo>
                    <a:pt x="406" y="2572"/>
                    <a:pt x="477" y="2501"/>
                    <a:pt x="477" y="2429"/>
                  </a:cubicBezTo>
                  <a:lnTo>
                    <a:pt x="477" y="167"/>
                  </a:lnTo>
                  <a:cubicBezTo>
                    <a:pt x="477" y="95"/>
                    <a:pt x="406" y="0"/>
                    <a:pt x="3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1"/>
            <p:cNvSpPr/>
            <p:nvPr/>
          </p:nvSpPr>
          <p:spPr>
            <a:xfrm>
              <a:off x="1594132" y="3297642"/>
              <a:ext cx="16769" cy="90454"/>
            </a:xfrm>
            <a:custGeom>
              <a:rect b="b" l="l" r="r" t="t"/>
              <a:pathLst>
                <a:path extrusionOk="0" h="2573" w="477">
                  <a:moveTo>
                    <a:pt x="143" y="0"/>
                  </a:moveTo>
                  <a:cubicBezTo>
                    <a:pt x="48" y="0"/>
                    <a:pt x="0" y="72"/>
                    <a:pt x="0" y="167"/>
                  </a:cubicBezTo>
                  <a:lnTo>
                    <a:pt x="0" y="2429"/>
                  </a:lnTo>
                  <a:cubicBezTo>
                    <a:pt x="0" y="2501"/>
                    <a:pt x="48" y="2572"/>
                    <a:pt x="143" y="2572"/>
                  </a:cubicBezTo>
                  <a:lnTo>
                    <a:pt x="334" y="2572"/>
                  </a:lnTo>
                  <a:cubicBezTo>
                    <a:pt x="405" y="2572"/>
                    <a:pt x="477" y="2501"/>
                    <a:pt x="477" y="2429"/>
                  </a:cubicBezTo>
                  <a:lnTo>
                    <a:pt x="477" y="167"/>
                  </a:lnTo>
                  <a:cubicBezTo>
                    <a:pt x="477" y="95"/>
                    <a:pt x="405"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1"/>
            <p:cNvSpPr/>
            <p:nvPr/>
          </p:nvSpPr>
          <p:spPr>
            <a:xfrm>
              <a:off x="1559785" y="3362925"/>
              <a:ext cx="16804" cy="25980"/>
            </a:xfrm>
            <a:custGeom>
              <a:rect b="b" l="l" r="r" t="t"/>
              <a:pathLst>
                <a:path extrusionOk="0" h="739" w="478">
                  <a:moveTo>
                    <a:pt x="1" y="1"/>
                  </a:moveTo>
                  <a:lnTo>
                    <a:pt x="1" y="596"/>
                  </a:lnTo>
                  <a:cubicBezTo>
                    <a:pt x="1" y="691"/>
                    <a:pt x="49" y="739"/>
                    <a:pt x="144" y="739"/>
                  </a:cubicBezTo>
                  <a:lnTo>
                    <a:pt x="311" y="739"/>
                  </a:lnTo>
                  <a:cubicBezTo>
                    <a:pt x="406" y="739"/>
                    <a:pt x="477" y="691"/>
                    <a:pt x="477" y="596"/>
                  </a:cubicBezTo>
                  <a:lnTo>
                    <a:pt x="477" y="1"/>
                  </a:lnTo>
                  <a:cubicBezTo>
                    <a:pt x="477" y="96"/>
                    <a:pt x="406" y="144"/>
                    <a:pt x="311" y="144"/>
                  </a:cubicBezTo>
                  <a:lnTo>
                    <a:pt x="144" y="144"/>
                  </a:lnTo>
                  <a:cubicBezTo>
                    <a:pt x="49" y="144"/>
                    <a:pt x="1" y="9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1"/>
            <p:cNvSpPr/>
            <p:nvPr/>
          </p:nvSpPr>
          <p:spPr>
            <a:xfrm>
              <a:off x="1594132" y="3362925"/>
              <a:ext cx="16769" cy="25980"/>
            </a:xfrm>
            <a:custGeom>
              <a:rect b="b" l="l" r="r" t="t"/>
              <a:pathLst>
                <a:path extrusionOk="0" h="739" w="477">
                  <a:moveTo>
                    <a:pt x="0" y="1"/>
                  </a:moveTo>
                  <a:lnTo>
                    <a:pt x="0" y="596"/>
                  </a:lnTo>
                  <a:cubicBezTo>
                    <a:pt x="0" y="691"/>
                    <a:pt x="48" y="739"/>
                    <a:pt x="143" y="739"/>
                  </a:cubicBezTo>
                  <a:lnTo>
                    <a:pt x="334" y="739"/>
                  </a:lnTo>
                  <a:cubicBezTo>
                    <a:pt x="405" y="739"/>
                    <a:pt x="477" y="691"/>
                    <a:pt x="477" y="596"/>
                  </a:cubicBezTo>
                  <a:lnTo>
                    <a:pt x="477" y="1"/>
                  </a:lnTo>
                  <a:cubicBezTo>
                    <a:pt x="477" y="96"/>
                    <a:pt x="405" y="144"/>
                    <a:pt x="334" y="144"/>
                  </a:cubicBezTo>
                  <a:lnTo>
                    <a:pt x="143" y="144"/>
                  </a:lnTo>
                  <a:cubicBezTo>
                    <a:pt x="48" y="144"/>
                    <a:pt x="0" y="96"/>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41"/>
          <p:cNvGrpSpPr/>
          <p:nvPr/>
        </p:nvGrpSpPr>
        <p:grpSpPr>
          <a:xfrm>
            <a:off x="7112176" y="1708927"/>
            <a:ext cx="491547" cy="404221"/>
            <a:chOff x="715890" y="3114414"/>
            <a:chExt cx="380131" cy="312598"/>
          </a:xfrm>
        </p:grpSpPr>
        <p:sp>
          <p:nvSpPr>
            <p:cNvPr id="1956" name="Google Shape;1956;p41"/>
            <p:cNvSpPr/>
            <p:nvPr/>
          </p:nvSpPr>
          <p:spPr>
            <a:xfrm>
              <a:off x="961201" y="3229828"/>
              <a:ext cx="10933" cy="46088"/>
            </a:xfrm>
            <a:custGeom>
              <a:rect b="b" l="l" r="r" t="t"/>
              <a:pathLst>
                <a:path extrusionOk="0" h="1311" w="311">
                  <a:moveTo>
                    <a:pt x="143" y="0"/>
                  </a:moveTo>
                  <a:cubicBezTo>
                    <a:pt x="48" y="0"/>
                    <a:pt x="1" y="72"/>
                    <a:pt x="1" y="143"/>
                  </a:cubicBezTo>
                  <a:lnTo>
                    <a:pt x="1" y="1167"/>
                  </a:lnTo>
                  <a:cubicBezTo>
                    <a:pt x="1" y="1262"/>
                    <a:pt x="48" y="1310"/>
                    <a:pt x="143" y="1310"/>
                  </a:cubicBezTo>
                  <a:cubicBezTo>
                    <a:pt x="215" y="1310"/>
                    <a:pt x="310" y="1262"/>
                    <a:pt x="286" y="1167"/>
                  </a:cubicBezTo>
                  <a:lnTo>
                    <a:pt x="286" y="143"/>
                  </a:lnTo>
                  <a:cubicBezTo>
                    <a:pt x="286" y="72"/>
                    <a:pt x="239" y="0"/>
                    <a:pt x="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1"/>
            <p:cNvSpPr/>
            <p:nvPr/>
          </p:nvSpPr>
          <p:spPr>
            <a:xfrm>
              <a:off x="841498" y="3265827"/>
              <a:ext cx="252026" cy="97133"/>
            </a:xfrm>
            <a:custGeom>
              <a:rect b="b" l="l" r="r" t="t"/>
              <a:pathLst>
                <a:path extrusionOk="0" h="2763" w="7169">
                  <a:moveTo>
                    <a:pt x="262" y="0"/>
                  </a:moveTo>
                  <a:cubicBezTo>
                    <a:pt x="119" y="0"/>
                    <a:pt x="0" y="143"/>
                    <a:pt x="24" y="286"/>
                  </a:cubicBezTo>
                  <a:cubicBezTo>
                    <a:pt x="119" y="691"/>
                    <a:pt x="310" y="1096"/>
                    <a:pt x="500" y="1453"/>
                  </a:cubicBezTo>
                  <a:lnTo>
                    <a:pt x="929" y="1453"/>
                  </a:lnTo>
                  <a:cubicBezTo>
                    <a:pt x="1286" y="1453"/>
                    <a:pt x="1429" y="1548"/>
                    <a:pt x="2834" y="2072"/>
                  </a:cubicBezTo>
                  <a:cubicBezTo>
                    <a:pt x="3334" y="2263"/>
                    <a:pt x="3191" y="2763"/>
                    <a:pt x="3191" y="2763"/>
                  </a:cubicBezTo>
                  <a:lnTo>
                    <a:pt x="5573" y="1977"/>
                  </a:lnTo>
                  <a:cubicBezTo>
                    <a:pt x="5587" y="1963"/>
                    <a:pt x="5727" y="1898"/>
                    <a:pt x="5904" y="1898"/>
                  </a:cubicBezTo>
                  <a:cubicBezTo>
                    <a:pt x="6025" y="1898"/>
                    <a:pt x="6162" y="1928"/>
                    <a:pt x="6287" y="2024"/>
                  </a:cubicBezTo>
                  <a:cubicBezTo>
                    <a:pt x="6740" y="1548"/>
                    <a:pt x="7025" y="953"/>
                    <a:pt x="7168" y="286"/>
                  </a:cubicBezTo>
                  <a:cubicBezTo>
                    <a:pt x="7168" y="143"/>
                    <a:pt x="7049" y="0"/>
                    <a:pt x="6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1"/>
            <p:cNvSpPr/>
            <p:nvPr/>
          </p:nvSpPr>
          <p:spPr>
            <a:xfrm>
              <a:off x="841498" y="3265827"/>
              <a:ext cx="40217" cy="51924"/>
            </a:xfrm>
            <a:custGeom>
              <a:rect b="b" l="l" r="r" t="t"/>
              <a:pathLst>
                <a:path extrusionOk="0" h="1477" w="1144">
                  <a:moveTo>
                    <a:pt x="262" y="0"/>
                  </a:moveTo>
                  <a:cubicBezTo>
                    <a:pt x="119" y="0"/>
                    <a:pt x="0" y="143"/>
                    <a:pt x="24" y="286"/>
                  </a:cubicBezTo>
                  <a:cubicBezTo>
                    <a:pt x="119" y="691"/>
                    <a:pt x="310" y="1096"/>
                    <a:pt x="500" y="1453"/>
                  </a:cubicBezTo>
                  <a:lnTo>
                    <a:pt x="929" y="1453"/>
                  </a:lnTo>
                  <a:cubicBezTo>
                    <a:pt x="1024" y="1453"/>
                    <a:pt x="1072" y="1453"/>
                    <a:pt x="1143" y="1477"/>
                  </a:cubicBezTo>
                  <a:cubicBezTo>
                    <a:pt x="929" y="1120"/>
                    <a:pt x="786" y="715"/>
                    <a:pt x="691" y="286"/>
                  </a:cubicBezTo>
                  <a:cubicBezTo>
                    <a:pt x="667" y="143"/>
                    <a:pt x="786" y="0"/>
                    <a:pt x="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1"/>
            <p:cNvSpPr/>
            <p:nvPr/>
          </p:nvSpPr>
          <p:spPr>
            <a:xfrm>
              <a:off x="841534" y="3266565"/>
              <a:ext cx="254487" cy="40745"/>
            </a:xfrm>
            <a:custGeom>
              <a:rect b="b" l="l" r="r" t="t"/>
              <a:pathLst>
                <a:path extrusionOk="0" h="1159" w="7239">
                  <a:moveTo>
                    <a:pt x="286" y="0"/>
                  </a:moveTo>
                  <a:cubicBezTo>
                    <a:pt x="101" y="0"/>
                    <a:pt x="1" y="133"/>
                    <a:pt x="23" y="265"/>
                  </a:cubicBezTo>
                  <a:cubicBezTo>
                    <a:pt x="94" y="575"/>
                    <a:pt x="190" y="837"/>
                    <a:pt x="332" y="1099"/>
                  </a:cubicBezTo>
                  <a:lnTo>
                    <a:pt x="1071" y="860"/>
                  </a:lnTo>
                  <a:cubicBezTo>
                    <a:pt x="1130" y="848"/>
                    <a:pt x="1196" y="843"/>
                    <a:pt x="1261" y="843"/>
                  </a:cubicBezTo>
                  <a:cubicBezTo>
                    <a:pt x="1327" y="843"/>
                    <a:pt x="1392" y="848"/>
                    <a:pt x="1452" y="860"/>
                  </a:cubicBezTo>
                  <a:lnTo>
                    <a:pt x="2238" y="1122"/>
                  </a:lnTo>
                  <a:cubicBezTo>
                    <a:pt x="2297" y="1146"/>
                    <a:pt x="2363" y="1158"/>
                    <a:pt x="2428" y="1158"/>
                  </a:cubicBezTo>
                  <a:cubicBezTo>
                    <a:pt x="2494" y="1158"/>
                    <a:pt x="2559" y="1146"/>
                    <a:pt x="2619" y="1122"/>
                  </a:cubicBezTo>
                  <a:lnTo>
                    <a:pt x="3405" y="860"/>
                  </a:lnTo>
                  <a:cubicBezTo>
                    <a:pt x="3464" y="848"/>
                    <a:pt x="3530" y="843"/>
                    <a:pt x="3595" y="843"/>
                  </a:cubicBezTo>
                  <a:cubicBezTo>
                    <a:pt x="3661" y="843"/>
                    <a:pt x="3726" y="848"/>
                    <a:pt x="3786" y="860"/>
                  </a:cubicBezTo>
                  <a:lnTo>
                    <a:pt x="4548" y="1122"/>
                  </a:lnTo>
                  <a:cubicBezTo>
                    <a:pt x="4607" y="1146"/>
                    <a:pt x="4679" y="1158"/>
                    <a:pt x="4750" y="1158"/>
                  </a:cubicBezTo>
                  <a:cubicBezTo>
                    <a:pt x="4822" y="1158"/>
                    <a:pt x="4893" y="1146"/>
                    <a:pt x="4953" y="1122"/>
                  </a:cubicBezTo>
                  <a:lnTo>
                    <a:pt x="5715" y="860"/>
                  </a:lnTo>
                  <a:cubicBezTo>
                    <a:pt x="5774" y="848"/>
                    <a:pt x="5840" y="843"/>
                    <a:pt x="5905" y="843"/>
                  </a:cubicBezTo>
                  <a:cubicBezTo>
                    <a:pt x="5971" y="843"/>
                    <a:pt x="6036" y="848"/>
                    <a:pt x="6096" y="860"/>
                  </a:cubicBezTo>
                  <a:lnTo>
                    <a:pt x="6881" y="1122"/>
                  </a:lnTo>
                  <a:lnTo>
                    <a:pt x="6905" y="1122"/>
                  </a:lnTo>
                  <a:cubicBezTo>
                    <a:pt x="7024" y="860"/>
                    <a:pt x="7143" y="598"/>
                    <a:pt x="7215" y="289"/>
                  </a:cubicBezTo>
                  <a:cubicBezTo>
                    <a:pt x="7239" y="146"/>
                    <a:pt x="7120" y="3"/>
                    <a:pt x="6977" y="3"/>
                  </a:cubicBezTo>
                  <a:lnTo>
                    <a:pt x="332" y="3"/>
                  </a:lnTo>
                  <a:cubicBezTo>
                    <a:pt x="317" y="1"/>
                    <a:pt x="301" y="0"/>
                    <a:pt x="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1"/>
            <p:cNvSpPr/>
            <p:nvPr/>
          </p:nvSpPr>
          <p:spPr>
            <a:xfrm>
              <a:off x="840655" y="3266670"/>
              <a:ext cx="32694" cy="39374"/>
            </a:xfrm>
            <a:custGeom>
              <a:rect b="b" l="l" r="r" t="t"/>
              <a:pathLst>
                <a:path extrusionOk="0" h="1120" w="930">
                  <a:moveTo>
                    <a:pt x="262" y="0"/>
                  </a:moveTo>
                  <a:cubicBezTo>
                    <a:pt x="119" y="0"/>
                    <a:pt x="0" y="143"/>
                    <a:pt x="24" y="286"/>
                  </a:cubicBezTo>
                  <a:cubicBezTo>
                    <a:pt x="96" y="595"/>
                    <a:pt x="167" y="857"/>
                    <a:pt x="334" y="1119"/>
                  </a:cubicBezTo>
                  <a:lnTo>
                    <a:pt x="881" y="929"/>
                  </a:lnTo>
                  <a:cubicBezTo>
                    <a:pt x="810" y="715"/>
                    <a:pt x="739" y="500"/>
                    <a:pt x="691" y="286"/>
                  </a:cubicBezTo>
                  <a:cubicBezTo>
                    <a:pt x="643" y="143"/>
                    <a:pt x="762" y="0"/>
                    <a:pt x="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1"/>
            <p:cNvSpPr/>
            <p:nvPr/>
          </p:nvSpPr>
          <p:spPr>
            <a:xfrm>
              <a:off x="715890" y="3315219"/>
              <a:ext cx="357526" cy="110422"/>
            </a:xfrm>
            <a:custGeom>
              <a:rect b="b" l="l" r="r" t="t"/>
              <a:pathLst>
                <a:path extrusionOk="0" h="3141" w="10170">
                  <a:moveTo>
                    <a:pt x="4502" y="0"/>
                  </a:moveTo>
                  <a:cubicBezTo>
                    <a:pt x="3883" y="0"/>
                    <a:pt x="3549" y="48"/>
                    <a:pt x="3287" y="96"/>
                  </a:cubicBezTo>
                  <a:cubicBezTo>
                    <a:pt x="3073" y="143"/>
                    <a:pt x="2859" y="167"/>
                    <a:pt x="2644" y="167"/>
                  </a:cubicBezTo>
                  <a:lnTo>
                    <a:pt x="311" y="167"/>
                  </a:lnTo>
                  <a:cubicBezTo>
                    <a:pt x="120" y="167"/>
                    <a:pt x="1" y="310"/>
                    <a:pt x="1" y="453"/>
                  </a:cubicBezTo>
                  <a:lnTo>
                    <a:pt x="1" y="2310"/>
                  </a:lnTo>
                  <a:cubicBezTo>
                    <a:pt x="1" y="2477"/>
                    <a:pt x="144" y="2572"/>
                    <a:pt x="334" y="2572"/>
                  </a:cubicBezTo>
                  <a:lnTo>
                    <a:pt x="2882" y="2572"/>
                  </a:lnTo>
                  <a:cubicBezTo>
                    <a:pt x="3209" y="2572"/>
                    <a:pt x="3444" y="2570"/>
                    <a:pt x="3621" y="2570"/>
                  </a:cubicBezTo>
                  <a:cubicBezTo>
                    <a:pt x="4064" y="2570"/>
                    <a:pt x="4145" y="2582"/>
                    <a:pt x="4383" y="2668"/>
                  </a:cubicBezTo>
                  <a:lnTo>
                    <a:pt x="5478" y="3072"/>
                  </a:lnTo>
                  <a:cubicBezTo>
                    <a:pt x="5581" y="3107"/>
                    <a:pt x="5728" y="3141"/>
                    <a:pt x="5906" y="3141"/>
                  </a:cubicBezTo>
                  <a:cubicBezTo>
                    <a:pt x="6098" y="3141"/>
                    <a:pt x="6326" y="3101"/>
                    <a:pt x="6574" y="2977"/>
                  </a:cubicBezTo>
                  <a:lnTo>
                    <a:pt x="9646" y="1548"/>
                  </a:lnTo>
                  <a:cubicBezTo>
                    <a:pt x="9717" y="1524"/>
                    <a:pt x="10170" y="1239"/>
                    <a:pt x="9979" y="762"/>
                  </a:cubicBezTo>
                  <a:cubicBezTo>
                    <a:pt x="9851" y="518"/>
                    <a:pt x="9655" y="456"/>
                    <a:pt x="9482" y="456"/>
                  </a:cubicBezTo>
                  <a:cubicBezTo>
                    <a:pt x="9302" y="456"/>
                    <a:pt x="9146" y="524"/>
                    <a:pt x="9122" y="524"/>
                  </a:cubicBezTo>
                  <a:lnTo>
                    <a:pt x="6883" y="1239"/>
                  </a:lnTo>
                  <a:cubicBezTo>
                    <a:pt x="6874" y="1242"/>
                    <a:pt x="6864" y="1243"/>
                    <a:pt x="6855" y="1243"/>
                  </a:cubicBezTo>
                  <a:cubicBezTo>
                    <a:pt x="6800" y="1243"/>
                    <a:pt x="6764" y="1185"/>
                    <a:pt x="6764" y="1143"/>
                  </a:cubicBezTo>
                  <a:cubicBezTo>
                    <a:pt x="6764" y="1001"/>
                    <a:pt x="6740" y="739"/>
                    <a:pt x="6407" y="596"/>
                  </a:cubicBezTo>
                  <a:cubicBezTo>
                    <a:pt x="5026" y="96"/>
                    <a:pt x="4859" y="0"/>
                    <a:pt x="4502" y="0"/>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1"/>
            <p:cNvSpPr/>
            <p:nvPr/>
          </p:nvSpPr>
          <p:spPr>
            <a:xfrm>
              <a:off x="715890" y="3341164"/>
              <a:ext cx="359214" cy="85849"/>
            </a:xfrm>
            <a:custGeom>
              <a:rect b="b" l="l" r="r" t="t"/>
              <a:pathLst>
                <a:path extrusionOk="0" h="2442" w="10218">
                  <a:moveTo>
                    <a:pt x="9955" y="1"/>
                  </a:moveTo>
                  <a:cubicBezTo>
                    <a:pt x="9860" y="143"/>
                    <a:pt x="9670" y="239"/>
                    <a:pt x="9646" y="263"/>
                  </a:cubicBezTo>
                  <a:lnTo>
                    <a:pt x="6574" y="1691"/>
                  </a:lnTo>
                  <a:cubicBezTo>
                    <a:pt x="6359" y="1810"/>
                    <a:pt x="6139" y="1846"/>
                    <a:pt x="5946" y="1846"/>
                  </a:cubicBezTo>
                  <a:cubicBezTo>
                    <a:pt x="5752" y="1846"/>
                    <a:pt x="5585" y="1810"/>
                    <a:pt x="5478" y="1787"/>
                  </a:cubicBezTo>
                  <a:lnTo>
                    <a:pt x="4383" y="1358"/>
                  </a:lnTo>
                  <a:cubicBezTo>
                    <a:pt x="4162" y="1273"/>
                    <a:pt x="4086" y="1261"/>
                    <a:pt x="3636" y="1261"/>
                  </a:cubicBezTo>
                  <a:cubicBezTo>
                    <a:pt x="3456" y="1261"/>
                    <a:pt x="3216" y="1263"/>
                    <a:pt x="2882" y="1263"/>
                  </a:cubicBezTo>
                  <a:lnTo>
                    <a:pt x="334" y="1263"/>
                  </a:lnTo>
                  <a:cubicBezTo>
                    <a:pt x="144" y="1263"/>
                    <a:pt x="1" y="1191"/>
                    <a:pt x="1" y="1001"/>
                  </a:cubicBezTo>
                  <a:lnTo>
                    <a:pt x="1" y="1596"/>
                  </a:lnTo>
                  <a:cubicBezTo>
                    <a:pt x="1" y="1787"/>
                    <a:pt x="144" y="1858"/>
                    <a:pt x="334" y="1858"/>
                  </a:cubicBezTo>
                  <a:lnTo>
                    <a:pt x="2882" y="1858"/>
                  </a:lnTo>
                  <a:cubicBezTo>
                    <a:pt x="3209" y="1858"/>
                    <a:pt x="3444" y="1856"/>
                    <a:pt x="3621" y="1856"/>
                  </a:cubicBezTo>
                  <a:cubicBezTo>
                    <a:pt x="4064" y="1856"/>
                    <a:pt x="4145" y="1868"/>
                    <a:pt x="4383" y="1953"/>
                  </a:cubicBezTo>
                  <a:lnTo>
                    <a:pt x="5478" y="2382"/>
                  </a:lnTo>
                  <a:cubicBezTo>
                    <a:pt x="5585" y="2406"/>
                    <a:pt x="5740" y="2442"/>
                    <a:pt x="5928" y="2442"/>
                  </a:cubicBezTo>
                  <a:cubicBezTo>
                    <a:pt x="6115" y="2442"/>
                    <a:pt x="6336" y="2406"/>
                    <a:pt x="6574" y="2287"/>
                  </a:cubicBezTo>
                  <a:lnTo>
                    <a:pt x="9646" y="858"/>
                  </a:lnTo>
                  <a:cubicBezTo>
                    <a:pt x="9741" y="786"/>
                    <a:pt x="10217" y="524"/>
                    <a:pt x="9979" y="48"/>
                  </a:cubicBezTo>
                  <a:cubicBezTo>
                    <a:pt x="9955" y="24"/>
                    <a:pt x="9955" y="1"/>
                    <a:pt x="9955"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1"/>
            <p:cNvSpPr/>
            <p:nvPr/>
          </p:nvSpPr>
          <p:spPr>
            <a:xfrm>
              <a:off x="934413" y="3114414"/>
              <a:ext cx="83739" cy="98821"/>
            </a:xfrm>
            <a:custGeom>
              <a:rect b="b" l="l" r="r" t="t"/>
              <a:pathLst>
                <a:path extrusionOk="0" h="2811" w="2382">
                  <a:moveTo>
                    <a:pt x="897" y="0"/>
                  </a:moveTo>
                  <a:cubicBezTo>
                    <a:pt x="868" y="0"/>
                    <a:pt x="834" y="28"/>
                    <a:pt x="834" y="44"/>
                  </a:cubicBezTo>
                  <a:cubicBezTo>
                    <a:pt x="786" y="1092"/>
                    <a:pt x="0" y="1021"/>
                    <a:pt x="0" y="1807"/>
                  </a:cubicBezTo>
                  <a:cubicBezTo>
                    <a:pt x="0" y="2283"/>
                    <a:pt x="262" y="2545"/>
                    <a:pt x="477" y="2688"/>
                  </a:cubicBezTo>
                  <a:cubicBezTo>
                    <a:pt x="602" y="2771"/>
                    <a:pt x="744" y="2811"/>
                    <a:pt x="887" y="2811"/>
                  </a:cubicBezTo>
                  <a:cubicBezTo>
                    <a:pt x="1152" y="2811"/>
                    <a:pt x="1417" y="2674"/>
                    <a:pt x="1572" y="2426"/>
                  </a:cubicBezTo>
                  <a:cubicBezTo>
                    <a:pt x="2382" y="1164"/>
                    <a:pt x="1263" y="259"/>
                    <a:pt x="929" y="21"/>
                  </a:cubicBezTo>
                  <a:cubicBezTo>
                    <a:pt x="922" y="6"/>
                    <a:pt x="910" y="0"/>
                    <a:pt x="89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1"/>
            <p:cNvSpPr/>
            <p:nvPr/>
          </p:nvSpPr>
          <p:spPr>
            <a:xfrm>
              <a:off x="934413" y="3114414"/>
              <a:ext cx="50272" cy="100016"/>
            </a:xfrm>
            <a:custGeom>
              <a:rect b="b" l="l" r="r" t="t"/>
              <a:pathLst>
                <a:path extrusionOk="0" h="2845" w="1430">
                  <a:moveTo>
                    <a:pt x="897" y="0"/>
                  </a:moveTo>
                  <a:cubicBezTo>
                    <a:pt x="868" y="0"/>
                    <a:pt x="834" y="28"/>
                    <a:pt x="834" y="44"/>
                  </a:cubicBezTo>
                  <a:cubicBezTo>
                    <a:pt x="786" y="1092"/>
                    <a:pt x="0" y="1021"/>
                    <a:pt x="0" y="1831"/>
                  </a:cubicBezTo>
                  <a:cubicBezTo>
                    <a:pt x="0" y="2307"/>
                    <a:pt x="262" y="2569"/>
                    <a:pt x="477" y="2712"/>
                  </a:cubicBezTo>
                  <a:cubicBezTo>
                    <a:pt x="614" y="2788"/>
                    <a:pt x="770" y="2844"/>
                    <a:pt x="933" y="2844"/>
                  </a:cubicBezTo>
                  <a:cubicBezTo>
                    <a:pt x="1026" y="2844"/>
                    <a:pt x="1120" y="2826"/>
                    <a:pt x="1215" y="2783"/>
                  </a:cubicBezTo>
                  <a:cubicBezTo>
                    <a:pt x="953" y="2664"/>
                    <a:pt x="667" y="2331"/>
                    <a:pt x="667" y="1831"/>
                  </a:cubicBezTo>
                  <a:cubicBezTo>
                    <a:pt x="667" y="1164"/>
                    <a:pt x="1239" y="1116"/>
                    <a:pt x="1429" y="449"/>
                  </a:cubicBezTo>
                  <a:cubicBezTo>
                    <a:pt x="1263" y="259"/>
                    <a:pt x="1048" y="68"/>
                    <a:pt x="929" y="21"/>
                  </a:cubicBezTo>
                  <a:cubicBezTo>
                    <a:pt x="922" y="6"/>
                    <a:pt x="910" y="0"/>
                    <a:pt x="897"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1"/>
            <p:cNvSpPr/>
            <p:nvPr/>
          </p:nvSpPr>
          <p:spPr>
            <a:xfrm>
              <a:off x="879149" y="3351218"/>
              <a:ext cx="83774" cy="25171"/>
            </a:xfrm>
            <a:custGeom>
              <a:rect b="b" l="l" r="r" t="t"/>
              <a:pathLst>
                <a:path extrusionOk="0" h="716" w="2383">
                  <a:moveTo>
                    <a:pt x="2120" y="0"/>
                  </a:moveTo>
                  <a:cubicBezTo>
                    <a:pt x="2011" y="197"/>
                    <a:pt x="1821" y="435"/>
                    <a:pt x="1661" y="435"/>
                  </a:cubicBezTo>
                  <a:cubicBezTo>
                    <a:pt x="1647" y="435"/>
                    <a:pt x="1634" y="433"/>
                    <a:pt x="1620" y="429"/>
                  </a:cubicBezTo>
                  <a:cubicBezTo>
                    <a:pt x="1191" y="334"/>
                    <a:pt x="239" y="119"/>
                    <a:pt x="215" y="119"/>
                  </a:cubicBezTo>
                  <a:cubicBezTo>
                    <a:pt x="199" y="115"/>
                    <a:pt x="182" y="113"/>
                    <a:pt x="167" y="113"/>
                  </a:cubicBezTo>
                  <a:cubicBezTo>
                    <a:pt x="90" y="113"/>
                    <a:pt x="25" y="160"/>
                    <a:pt x="25" y="238"/>
                  </a:cubicBezTo>
                  <a:cubicBezTo>
                    <a:pt x="1" y="334"/>
                    <a:pt x="72" y="429"/>
                    <a:pt x="144" y="429"/>
                  </a:cubicBezTo>
                  <a:cubicBezTo>
                    <a:pt x="144" y="429"/>
                    <a:pt x="1144" y="619"/>
                    <a:pt x="1549" y="715"/>
                  </a:cubicBezTo>
                  <a:lnTo>
                    <a:pt x="1668" y="715"/>
                  </a:lnTo>
                  <a:cubicBezTo>
                    <a:pt x="1678" y="716"/>
                    <a:pt x="1689" y="716"/>
                    <a:pt x="1699" y="716"/>
                  </a:cubicBezTo>
                  <a:cubicBezTo>
                    <a:pt x="2016" y="716"/>
                    <a:pt x="2244" y="375"/>
                    <a:pt x="2382" y="191"/>
                  </a:cubicBezTo>
                  <a:lnTo>
                    <a:pt x="2382" y="191"/>
                  </a:lnTo>
                  <a:lnTo>
                    <a:pt x="2239" y="215"/>
                  </a:lnTo>
                  <a:cubicBezTo>
                    <a:pt x="2227" y="219"/>
                    <a:pt x="2215" y="221"/>
                    <a:pt x="2204" y="221"/>
                  </a:cubicBezTo>
                  <a:cubicBezTo>
                    <a:pt x="2152" y="221"/>
                    <a:pt x="2120" y="178"/>
                    <a:pt x="2120" y="119"/>
                  </a:cubicBezTo>
                  <a:lnTo>
                    <a:pt x="2120" y="0"/>
                  </a:ln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1"/>
            <p:cNvSpPr/>
            <p:nvPr/>
          </p:nvSpPr>
          <p:spPr>
            <a:xfrm>
              <a:off x="748549" y="3308505"/>
              <a:ext cx="20988" cy="108031"/>
            </a:xfrm>
            <a:custGeom>
              <a:rect b="b" l="l" r="r" t="t"/>
              <a:pathLst>
                <a:path extrusionOk="0" h="3073" w="597">
                  <a:moveTo>
                    <a:pt x="167" y="1"/>
                  </a:moveTo>
                  <a:cubicBezTo>
                    <a:pt x="96" y="1"/>
                    <a:pt x="1" y="96"/>
                    <a:pt x="1" y="167"/>
                  </a:cubicBezTo>
                  <a:lnTo>
                    <a:pt x="1" y="2882"/>
                  </a:lnTo>
                  <a:cubicBezTo>
                    <a:pt x="1" y="2978"/>
                    <a:pt x="96" y="3073"/>
                    <a:pt x="167" y="3073"/>
                  </a:cubicBezTo>
                  <a:lnTo>
                    <a:pt x="406" y="3073"/>
                  </a:lnTo>
                  <a:cubicBezTo>
                    <a:pt x="501" y="3073"/>
                    <a:pt x="596" y="2978"/>
                    <a:pt x="596" y="2882"/>
                  </a:cubicBezTo>
                  <a:lnTo>
                    <a:pt x="596" y="167"/>
                  </a:lnTo>
                  <a:cubicBezTo>
                    <a:pt x="596" y="96"/>
                    <a:pt x="501" y="1"/>
                    <a:pt x="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1"/>
            <p:cNvSpPr/>
            <p:nvPr/>
          </p:nvSpPr>
          <p:spPr>
            <a:xfrm>
              <a:off x="789575" y="3308505"/>
              <a:ext cx="20952" cy="108031"/>
            </a:xfrm>
            <a:custGeom>
              <a:rect b="b" l="l" r="r" t="t"/>
              <a:pathLst>
                <a:path extrusionOk="0" h="3073" w="596">
                  <a:moveTo>
                    <a:pt x="167" y="1"/>
                  </a:moveTo>
                  <a:cubicBezTo>
                    <a:pt x="72" y="1"/>
                    <a:pt x="1" y="96"/>
                    <a:pt x="1" y="167"/>
                  </a:cubicBezTo>
                  <a:lnTo>
                    <a:pt x="1" y="2882"/>
                  </a:lnTo>
                  <a:cubicBezTo>
                    <a:pt x="1" y="2978"/>
                    <a:pt x="72" y="3073"/>
                    <a:pt x="167" y="3073"/>
                  </a:cubicBezTo>
                  <a:lnTo>
                    <a:pt x="405" y="3073"/>
                  </a:lnTo>
                  <a:cubicBezTo>
                    <a:pt x="501" y="3073"/>
                    <a:pt x="596" y="2978"/>
                    <a:pt x="596" y="2882"/>
                  </a:cubicBezTo>
                  <a:lnTo>
                    <a:pt x="596" y="167"/>
                  </a:lnTo>
                  <a:cubicBezTo>
                    <a:pt x="596" y="96"/>
                    <a:pt x="501"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1"/>
            <p:cNvSpPr/>
            <p:nvPr/>
          </p:nvSpPr>
          <p:spPr>
            <a:xfrm>
              <a:off x="748549" y="3389713"/>
              <a:ext cx="20988" cy="27667"/>
            </a:xfrm>
            <a:custGeom>
              <a:rect b="b" l="l" r="r" t="t"/>
              <a:pathLst>
                <a:path extrusionOk="0" h="787" w="597">
                  <a:moveTo>
                    <a:pt x="1" y="1"/>
                  </a:moveTo>
                  <a:lnTo>
                    <a:pt x="1" y="596"/>
                  </a:lnTo>
                  <a:cubicBezTo>
                    <a:pt x="1" y="691"/>
                    <a:pt x="96" y="787"/>
                    <a:pt x="167" y="787"/>
                  </a:cubicBezTo>
                  <a:lnTo>
                    <a:pt x="406" y="787"/>
                  </a:lnTo>
                  <a:cubicBezTo>
                    <a:pt x="501" y="787"/>
                    <a:pt x="596" y="691"/>
                    <a:pt x="596" y="596"/>
                  </a:cubicBezTo>
                  <a:lnTo>
                    <a:pt x="596" y="1"/>
                  </a:lnTo>
                  <a:cubicBezTo>
                    <a:pt x="596" y="96"/>
                    <a:pt x="501" y="191"/>
                    <a:pt x="406" y="191"/>
                  </a:cubicBezTo>
                  <a:lnTo>
                    <a:pt x="167" y="191"/>
                  </a:lnTo>
                  <a:cubicBezTo>
                    <a:pt x="96" y="191"/>
                    <a:pt x="1" y="9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1"/>
            <p:cNvSpPr/>
            <p:nvPr/>
          </p:nvSpPr>
          <p:spPr>
            <a:xfrm>
              <a:off x="789575" y="3389713"/>
              <a:ext cx="20952" cy="27667"/>
            </a:xfrm>
            <a:custGeom>
              <a:rect b="b" l="l" r="r" t="t"/>
              <a:pathLst>
                <a:path extrusionOk="0" h="787" w="596">
                  <a:moveTo>
                    <a:pt x="1" y="1"/>
                  </a:moveTo>
                  <a:lnTo>
                    <a:pt x="1" y="596"/>
                  </a:lnTo>
                  <a:cubicBezTo>
                    <a:pt x="1" y="691"/>
                    <a:pt x="72" y="787"/>
                    <a:pt x="167" y="787"/>
                  </a:cubicBezTo>
                  <a:lnTo>
                    <a:pt x="405" y="787"/>
                  </a:lnTo>
                  <a:cubicBezTo>
                    <a:pt x="501" y="787"/>
                    <a:pt x="596" y="691"/>
                    <a:pt x="596" y="596"/>
                  </a:cubicBezTo>
                  <a:lnTo>
                    <a:pt x="596" y="1"/>
                  </a:lnTo>
                  <a:cubicBezTo>
                    <a:pt x="596" y="96"/>
                    <a:pt x="501" y="191"/>
                    <a:pt x="405" y="191"/>
                  </a:cubicBezTo>
                  <a:lnTo>
                    <a:pt x="167" y="191"/>
                  </a:lnTo>
                  <a:cubicBezTo>
                    <a:pt x="72" y="191"/>
                    <a:pt x="1" y="9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1"/>
            <p:cNvSpPr/>
            <p:nvPr/>
          </p:nvSpPr>
          <p:spPr>
            <a:xfrm>
              <a:off x="951147" y="3166690"/>
              <a:ext cx="41905" cy="48408"/>
            </a:xfrm>
            <a:custGeom>
              <a:rect b="b" l="l" r="r" t="t"/>
              <a:pathLst>
                <a:path extrusionOk="0" h="1377" w="1192">
                  <a:moveTo>
                    <a:pt x="476" y="0"/>
                  </a:moveTo>
                  <a:cubicBezTo>
                    <a:pt x="453" y="0"/>
                    <a:pt x="429" y="17"/>
                    <a:pt x="429" y="34"/>
                  </a:cubicBezTo>
                  <a:cubicBezTo>
                    <a:pt x="382" y="510"/>
                    <a:pt x="1" y="510"/>
                    <a:pt x="1" y="915"/>
                  </a:cubicBezTo>
                  <a:cubicBezTo>
                    <a:pt x="1" y="1153"/>
                    <a:pt x="120" y="1272"/>
                    <a:pt x="215" y="1344"/>
                  </a:cubicBezTo>
                  <a:cubicBezTo>
                    <a:pt x="279" y="1365"/>
                    <a:pt x="353" y="1377"/>
                    <a:pt x="428" y="1377"/>
                  </a:cubicBezTo>
                  <a:cubicBezTo>
                    <a:pt x="520" y="1377"/>
                    <a:pt x="613" y="1359"/>
                    <a:pt x="691" y="1320"/>
                  </a:cubicBezTo>
                  <a:cubicBezTo>
                    <a:pt x="906" y="1153"/>
                    <a:pt x="1192" y="510"/>
                    <a:pt x="501" y="10"/>
                  </a:cubicBezTo>
                  <a:cubicBezTo>
                    <a:pt x="494" y="3"/>
                    <a:pt x="485" y="0"/>
                    <a:pt x="4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1"/>
            <p:cNvSpPr/>
            <p:nvPr/>
          </p:nvSpPr>
          <p:spPr>
            <a:xfrm>
              <a:off x="951147" y="3183775"/>
              <a:ext cx="26823" cy="30620"/>
            </a:xfrm>
            <a:custGeom>
              <a:rect b="b" l="l" r="r" t="t"/>
              <a:pathLst>
                <a:path extrusionOk="0" h="871" w="763">
                  <a:moveTo>
                    <a:pt x="215" y="0"/>
                  </a:moveTo>
                  <a:cubicBezTo>
                    <a:pt x="120" y="120"/>
                    <a:pt x="1" y="215"/>
                    <a:pt x="1" y="381"/>
                  </a:cubicBezTo>
                  <a:cubicBezTo>
                    <a:pt x="1" y="620"/>
                    <a:pt x="120" y="739"/>
                    <a:pt x="215" y="834"/>
                  </a:cubicBezTo>
                  <a:cubicBezTo>
                    <a:pt x="285" y="860"/>
                    <a:pt x="349" y="870"/>
                    <a:pt x="409" y="870"/>
                  </a:cubicBezTo>
                  <a:cubicBezTo>
                    <a:pt x="514" y="870"/>
                    <a:pt x="610" y="840"/>
                    <a:pt x="715" y="810"/>
                  </a:cubicBezTo>
                  <a:lnTo>
                    <a:pt x="763" y="786"/>
                  </a:lnTo>
                  <a:cubicBezTo>
                    <a:pt x="477" y="667"/>
                    <a:pt x="239" y="358"/>
                    <a:pt x="215"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 name="Google Shape;1972;p41"/>
          <p:cNvGrpSpPr/>
          <p:nvPr/>
        </p:nvGrpSpPr>
        <p:grpSpPr>
          <a:xfrm>
            <a:off x="5350681" y="1667991"/>
            <a:ext cx="299938" cy="486092"/>
            <a:chOff x="1606682" y="2509010"/>
            <a:chExt cx="231953" cy="375912"/>
          </a:xfrm>
        </p:grpSpPr>
        <p:sp>
          <p:nvSpPr>
            <p:cNvPr id="1973" name="Google Shape;1973;p41"/>
            <p:cNvSpPr/>
            <p:nvPr/>
          </p:nvSpPr>
          <p:spPr>
            <a:xfrm>
              <a:off x="1712182" y="2562586"/>
              <a:ext cx="10898" cy="73685"/>
            </a:xfrm>
            <a:custGeom>
              <a:rect b="b" l="l" r="r" t="t"/>
              <a:pathLst>
                <a:path extrusionOk="0" h="2096" w="310">
                  <a:moveTo>
                    <a:pt x="143" y="0"/>
                  </a:moveTo>
                  <a:cubicBezTo>
                    <a:pt x="48" y="0"/>
                    <a:pt x="0" y="48"/>
                    <a:pt x="0" y="143"/>
                  </a:cubicBezTo>
                  <a:lnTo>
                    <a:pt x="0" y="1953"/>
                  </a:lnTo>
                  <a:cubicBezTo>
                    <a:pt x="0" y="2048"/>
                    <a:pt x="48" y="2096"/>
                    <a:pt x="143" y="2096"/>
                  </a:cubicBezTo>
                  <a:cubicBezTo>
                    <a:pt x="238" y="2096"/>
                    <a:pt x="310" y="2048"/>
                    <a:pt x="310" y="1953"/>
                  </a:cubicBezTo>
                  <a:lnTo>
                    <a:pt x="310" y="143"/>
                  </a:lnTo>
                  <a:cubicBezTo>
                    <a:pt x="310" y="48"/>
                    <a:pt x="238" y="0"/>
                    <a:pt x="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1"/>
            <p:cNvSpPr/>
            <p:nvPr/>
          </p:nvSpPr>
          <p:spPr>
            <a:xfrm>
              <a:off x="1656919" y="2624529"/>
              <a:ext cx="120582" cy="260393"/>
            </a:xfrm>
            <a:custGeom>
              <a:rect b="b" l="l" r="r" t="t"/>
              <a:pathLst>
                <a:path extrusionOk="0" h="7407" w="3430">
                  <a:moveTo>
                    <a:pt x="334" y="0"/>
                  </a:moveTo>
                  <a:cubicBezTo>
                    <a:pt x="143" y="0"/>
                    <a:pt x="0" y="167"/>
                    <a:pt x="0" y="334"/>
                  </a:cubicBezTo>
                  <a:lnTo>
                    <a:pt x="0" y="7073"/>
                  </a:lnTo>
                  <a:cubicBezTo>
                    <a:pt x="0" y="7240"/>
                    <a:pt x="143" y="7407"/>
                    <a:pt x="334" y="7407"/>
                  </a:cubicBezTo>
                  <a:lnTo>
                    <a:pt x="3096" y="7407"/>
                  </a:lnTo>
                  <a:cubicBezTo>
                    <a:pt x="3263" y="7407"/>
                    <a:pt x="3430" y="7240"/>
                    <a:pt x="3430" y="7073"/>
                  </a:cubicBezTo>
                  <a:lnTo>
                    <a:pt x="3430" y="334"/>
                  </a:lnTo>
                  <a:cubicBezTo>
                    <a:pt x="3430" y="167"/>
                    <a:pt x="3263" y="0"/>
                    <a:pt x="3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1"/>
            <p:cNvSpPr/>
            <p:nvPr/>
          </p:nvSpPr>
          <p:spPr>
            <a:xfrm>
              <a:off x="1656919" y="2624529"/>
              <a:ext cx="34346" cy="260393"/>
            </a:xfrm>
            <a:custGeom>
              <a:rect b="b" l="l" r="r" t="t"/>
              <a:pathLst>
                <a:path extrusionOk="0" h="7407" w="977">
                  <a:moveTo>
                    <a:pt x="334" y="0"/>
                  </a:moveTo>
                  <a:cubicBezTo>
                    <a:pt x="143" y="0"/>
                    <a:pt x="0" y="167"/>
                    <a:pt x="0" y="334"/>
                  </a:cubicBezTo>
                  <a:lnTo>
                    <a:pt x="0" y="7073"/>
                  </a:lnTo>
                  <a:cubicBezTo>
                    <a:pt x="0" y="7240"/>
                    <a:pt x="143" y="7407"/>
                    <a:pt x="334" y="7407"/>
                  </a:cubicBezTo>
                  <a:lnTo>
                    <a:pt x="953" y="7407"/>
                  </a:lnTo>
                  <a:cubicBezTo>
                    <a:pt x="810" y="7407"/>
                    <a:pt x="643" y="7240"/>
                    <a:pt x="643" y="7073"/>
                  </a:cubicBezTo>
                  <a:lnTo>
                    <a:pt x="643" y="334"/>
                  </a:lnTo>
                  <a:cubicBezTo>
                    <a:pt x="643" y="167"/>
                    <a:pt x="810" y="0"/>
                    <a:pt x="977"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1"/>
            <p:cNvSpPr/>
            <p:nvPr/>
          </p:nvSpPr>
          <p:spPr>
            <a:xfrm>
              <a:off x="1809280" y="2575980"/>
              <a:ext cx="10933" cy="16769"/>
            </a:xfrm>
            <a:custGeom>
              <a:rect b="b" l="l" r="r" t="t"/>
              <a:pathLst>
                <a:path extrusionOk="0" h="477" w="311">
                  <a:moveTo>
                    <a:pt x="167" y="0"/>
                  </a:moveTo>
                  <a:cubicBezTo>
                    <a:pt x="72" y="0"/>
                    <a:pt x="1" y="48"/>
                    <a:pt x="1" y="143"/>
                  </a:cubicBezTo>
                  <a:lnTo>
                    <a:pt x="1" y="334"/>
                  </a:lnTo>
                  <a:cubicBezTo>
                    <a:pt x="1" y="405"/>
                    <a:pt x="72" y="477"/>
                    <a:pt x="167" y="477"/>
                  </a:cubicBezTo>
                  <a:cubicBezTo>
                    <a:pt x="239" y="477"/>
                    <a:pt x="310" y="405"/>
                    <a:pt x="310" y="334"/>
                  </a:cubicBezTo>
                  <a:lnTo>
                    <a:pt x="310" y="143"/>
                  </a:lnTo>
                  <a:cubicBezTo>
                    <a:pt x="310" y="48"/>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1"/>
            <p:cNvSpPr/>
            <p:nvPr/>
          </p:nvSpPr>
          <p:spPr>
            <a:xfrm>
              <a:off x="1809280" y="2606952"/>
              <a:ext cx="10933" cy="16769"/>
            </a:xfrm>
            <a:custGeom>
              <a:rect b="b" l="l" r="r" t="t"/>
              <a:pathLst>
                <a:path extrusionOk="0" h="477" w="311">
                  <a:moveTo>
                    <a:pt x="167" y="0"/>
                  </a:moveTo>
                  <a:cubicBezTo>
                    <a:pt x="72" y="0"/>
                    <a:pt x="1" y="72"/>
                    <a:pt x="1" y="167"/>
                  </a:cubicBezTo>
                  <a:lnTo>
                    <a:pt x="1" y="334"/>
                  </a:lnTo>
                  <a:cubicBezTo>
                    <a:pt x="1" y="429"/>
                    <a:pt x="72" y="477"/>
                    <a:pt x="167" y="477"/>
                  </a:cubicBezTo>
                  <a:cubicBezTo>
                    <a:pt x="239" y="477"/>
                    <a:pt x="310" y="405"/>
                    <a:pt x="310" y="334"/>
                  </a:cubicBezTo>
                  <a:lnTo>
                    <a:pt x="310" y="167"/>
                  </a:lnTo>
                  <a:cubicBezTo>
                    <a:pt x="310" y="72"/>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1"/>
            <p:cNvSpPr/>
            <p:nvPr/>
          </p:nvSpPr>
          <p:spPr>
            <a:xfrm>
              <a:off x="1790859" y="2594401"/>
              <a:ext cx="17613" cy="10898"/>
            </a:xfrm>
            <a:custGeom>
              <a:rect b="b" l="l" r="r" t="t"/>
              <a:pathLst>
                <a:path extrusionOk="0" h="310" w="501">
                  <a:moveTo>
                    <a:pt x="144" y="0"/>
                  </a:moveTo>
                  <a:cubicBezTo>
                    <a:pt x="48" y="0"/>
                    <a:pt x="1" y="72"/>
                    <a:pt x="1" y="167"/>
                  </a:cubicBezTo>
                  <a:cubicBezTo>
                    <a:pt x="1" y="238"/>
                    <a:pt x="48" y="310"/>
                    <a:pt x="144" y="310"/>
                  </a:cubicBezTo>
                  <a:lnTo>
                    <a:pt x="334" y="310"/>
                  </a:lnTo>
                  <a:cubicBezTo>
                    <a:pt x="406" y="310"/>
                    <a:pt x="501" y="214"/>
                    <a:pt x="477" y="167"/>
                  </a:cubicBezTo>
                  <a:cubicBezTo>
                    <a:pt x="477" y="72"/>
                    <a:pt x="406"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1"/>
            <p:cNvSpPr/>
            <p:nvPr/>
          </p:nvSpPr>
          <p:spPr>
            <a:xfrm>
              <a:off x="1821831" y="2594401"/>
              <a:ext cx="16804" cy="10898"/>
            </a:xfrm>
            <a:custGeom>
              <a:rect b="b" l="l" r="r" t="t"/>
              <a:pathLst>
                <a:path extrusionOk="0" h="310" w="478">
                  <a:moveTo>
                    <a:pt x="168" y="0"/>
                  </a:moveTo>
                  <a:cubicBezTo>
                    <a:pt x="72" y="0"/>
                    <a:pt x="1" y="72"/>
                    <a:pt x="1" y="167"/>
                  </a:cubicBezTo>
                  <a:cubicBezTo>
                    <a:pt x="1" y="238"/>
                    <a:pt x="72" y="310"/>
                    <a:pt x="168" y="310"/>
                  </a:cubicBezTo>
                  <a:lnTo>
                    <a:pt x="334" y="310"/>
                  </a:lnTo>
                  <a:cubicBezTo>
                    <a:pt x="430" y="310"/>
                    <a:pt x="477" y="214"/>
                    <a:pt x="477" y="167"/>
                  </a:cubicBezTo>
                  <a:cubicBezTo>
                    <a:pt x="477" y="72"/>
                    <a:pt x="430"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1"/>
            <p:cNvSpPr/>
            <p:nvPr/>
          </p:nvSpPr>
          <p:spPr>
            <a:xfrm>
              <a:off x="1625103" y="2509010"/>
              <a:ext cx="10933" cy="16769"/>
            </a:xfrm>
            <a:custGeom>
              <a:rect b="b" l="l" r="r" t="t"/>
              <a:pathLst>
                <a:path extrusionOk="0" h="477" w="311">
                  <a:moveTo>
                    <a:pt x="167" y="0"/>
                  </a:moveTo>
                  <a:cubicBezTo>
                    <a:pt x="72" y="0"/>
                    <a:pt x="0" y="48"/>
                    <a:pt x="0" y="143"/>
                  </a:cubicBezTo>
                  <a:lnTo>
                    <a:pt x="0" y="333"/>
                  </a:lnTo>
                  <a:cubicBezTo>
                    <a:pt x="0" y="405"/>
                    <a:pt x="72" y="476"/>
                    <a:pt x="167" y="476"/>
                  </a:cubicBezTo>
                  <a:cubicBezTo>
                    <a:pt x="215" y="476"/>
                    <a:pt x="310" y="405"/>
                    <a:pt x="310" y="333"/>
                  </a:cubicBezTo>
                  <a:lnTo>
                    <a:pt x="310" y="143"/>
                  </a:lnTo>
                  <a:cubicBezTo>
                    <a:pt x="310" y="48"/>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1"/>
            <p:cNvSpPr/>
            <p:nvPr/>
          </p:nvSpPr>
          <p:spPr>
            <a:xfrm>
              <a:off x="1625103" y="2539981"/>
              <a:ext cx="10933" cy="16769"/>
            </a:xfrm>
            <a:custGeom>
              <a:rect b="b" l="l" r="r" t="t"/>
              <a:pathLst>
                <a:path extrusionOk="0" h="477" w="311">
                  <a:moveTo>
                    <a:pt x="167" y="0"/>
                  </a:moveTo>
                  <a:cubicBezTo>
                    <a:pt x="72" y="0"/>
                    <a:pt x="0" y="72"/>
                    <a:pt x="0" y="143"/>
                  </a:cubicBezTo>
                  <a:lnTo>
                    <a:pt x="0" y="334"/>
                  </a:lnTo>
                  <a:cubicBezTo>
                    <a:pt x="0" y="429"/>
                    <a:pt x="72" y="476"/>
                    <a:pt x="167" y="476"/>
                  </a:cubicBezTo>
                  <a:cubicBezTo>
                    <a:pt x="215" y="476"/>
                    <a:pt x="310" y="429"/>
                    <a:pt x="310" y="334"/>
                  </a:cubicBezTo>
                  <a:lnTo>
                    <a:pt x="310" y="143"/>
                  </a:lnTo>
                  <a:cubicBezTo>
                    <a:pt x="310" y="72"/>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1"/>
            <p:cNvSpPr/>
            <p:nvPr/>
          </p:nvSpPr>
          <p:spPr>
            <a:xfrm>
              <a:off x="1606682" y="2527396"/>
              <a:ext cx="16769" cy="10933"/>
            </a:xfrm>
            <a:custGeom>
              <a:rect b="b" l="l" r="r" t="t"/>
              <a:pathLst>
                <a:path extrusionOk="0" h="311" w="477">
                  <a:moveTo>
                    <a:pt x="143" y="1"/>
                  </a:moveTo>
                  <a:cubicBezTo>
                    <a:pt x="48" y="1"/>
                    <a:pt x="1" y="72"/>
                    <a:pt x="1" y="144"/>
                  </a:cubicBezTo>
                  <a:cubicBezTo>
                    <a:pt x="1" y="239"/>
                    <a:pt x="48" y="311"/>
                    <a:pt x="143" y="311"/>
                  </a:cubicBezTo>
                  <a:lnTo>
                    <a:pt x="334" y="311"/>
                  </a:lnTo>
                  <a:cubicBezTo>
                    <a:pt x="405" y="311"/>
                    <a:pt x="477" y="215"/>
                    <a:pt x="477" y="144"/>
                  </a:cubicBezTo>
                  <a:cubicBezTo>
                    <a:pt x="477" y="72"/>
                    <a:pt x="405" y="1"/>
                    <a:pt x="33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1"/>
            <p:cNvSpPr/>
            <p:nvPr/>
          </p:nvSpPr>
          <p:spPr>
            <a:xfrm>
              <a:off x="1637654" y="2527396"/>
              <a:ext cx="16769" cy="10933"/>
            </a:xfrm>
            <a:custGeom>
              <a:rect b="b" l="l" r="r" t="t"/>
              <a:pathLst>
                <a:path extrusionOk="0" h="311" w="477">
                  <a:moveTo>
                    <a:pt x="167" y="1"/>
                  </a:moveTo>
                  <a:cubicBezTo>
                    <a:pt x="72" y="1"/>
                    <a:pt x="1" y="72"/>
                    <a:pt x="1" y="144"/>
                  </a:cubicBezTo>
                  <a:cubicBezTo>
                    <a:pt x="1" y="239"/>
                    <a:pt x="72" y="311"/>
                    <a:pt x="167" y="311"/>
                  </a:cubicBezTo>
                  <a:lnTo>
                    <a:pt x="334" y="311"/>
                  </a:lnTo>
                  <a:cubicBezTo>
                    <a:pt x="429" y="311"/>
                    <a:pt x="477" y="215"/>
                    <a:pt x="477" y="144"/>
                  </a:cubicBezTo>
                  <a:cubicBezTo>
                    <a:pt x="477" y="72"/>
                    <a:pt x="429" y="1"/>
                    <a:pt x="33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1"/>
            <p:cNvSpPr/>
            <p:nvPr/>
          </p:nvSpPr>
          <p:spPr>
            <a:xfrm>
              <a:off x="1712182" y="2509010"/>
              <a:ext cx="10898" cy="34346"/>
            </a:xfrm>
            <a:custGeom>
              <a:rect b="b" l="l" r="r" t="t"/>
              <a:pathLst>
                <a:path extrusionOk="0" h="977" w="310">
                  <a:moveTo>
                    <a:pt x="143" y="0"/>
                  </a:moveTo>
                  <a:cubicBezTo>
                    <a:pt x="48" y="0"/>
                    <a:pt x="0" y="48"/>
                    <a:pt x="0" y="143"/>
                  </a:cubicBezTo>
                  <a:lnTo>
                    <a:pt x="0" y="834"/>
                  </a:lnTo>
                  <a:cubicBezTo>
                    <a:pt x="0" y="929"/>
                    <a:pt x="48" y="976"/>
                    <a:pt x="143" y="976"/>
                  </a:cubicBezTo>
                  <a:cubicBezTo>
                    <a:pt x="238" y="976"/>
                    <a:pt x="310" y="881"/>
                    <a:pt x="310" y="834"/>
                  </a:cubicBezTo>
                  <a:lnTo>
                    <a:pt x="310" y="143"/>
                  </a:lnTo>
                  <a:cubicBezTo>
                    <a:pt x="310" y="48"/>
                    <a:pt x="238"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1"/>
            <p:cNvSpPr/>
            <p:nvPr/>
          </p:nvSpPr>
          <p:spPr>
            <a:xfrm>
              <a:off x="1661102" y="2559211"/>
              <a:ext cx="34346" cy="10089"/>
            </a:xfrm>
            <a:custGeom>
              <a:rect b="b" l="l" r="r" t="t"/>
              <a:pathLst>
                <a:path extrusionOk="0" h="287" w="977">
                  <a:moveTo>
                    <a:pt x="143" y="1"/>
                  </a:moveTo>
                  <a:cubicBezTo>
                    <a:pt x="48" y="1"/>
                    <a:pt x="0" y="49"/>
                    <a:pt x="0" y="144"/>
                  </a:cubicBezTo>
                  <a:cubicBezTo>
                    <a:pt x="0" y="239"/>
                    <a:pt x="48" y="287"/>
                    <a:pt x="143" y="287"/>
                  </a:cubicBezTo>
                  <a:lnTo>
                    <a:pt x="834" y="287"/>
                  </a:lnTo>
                  <a:cubicBezTo>
                    <a:pt x="929" y="287"/>
                    <a:pt x="977" y="239"/>
                    <a:pt x="977" y="144"/>
                  </a:cubicBezTo>
                  <a:cubicBezTo>
                    <a:pt x="977" y="49"/>
                    <a:pt x="929" y="1"/>
                    <a:pt x="8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1"/>
            <p:cNvSpPr/>
            <p:nvPr/>
          </p:nvSpPr>
          <p:spPr>
            <a:xfrm>
              <a:off x="1738127" y="2559211"/>
              <a:ext cx="35190" cy="10089"/>
            </a:xfrm>
            <a:custGeom>
              <a:rect b="b" l="l" r="r" t="t"/>
              <a:pathLst>
                <a:path extrusionOk="0" h="287" w="1001">
                  <a:moveTo>
                    <a:pt x="167" y="1"/>
                  </a:moveTo>
                  <a:cubicBezTo>
                    <a:pt x="72" y="1"/>
                    <a:pt x="0" y="49"/>
                    <a:pt x="0" y="144"/>
                  </a:cubicBezTo>
                  <a:cubicBezTo>
                    <a:pt x="0" y="239"/>
                    <a:pt x="72" y="287"/>
                    <a:pt x="167" y="287"/>
                  </a:cubicBezTo>
                  <a:lnTo>
                    <a:pt x="834" y="287"/>
                  </a:lnTo>
                  <a:cubicBezTo>
                    <a:pt x="929" y="287"/>
                    <a:pt x="1001" y="239"/>
                    <a:pt x="1001" y="144"/>
                  </a:cubicBezTo>
                  <a:cubicBezTo>
                    <a:pt x="1001" y="49"/>
                    <a:pt x="929" y="1"/>
                    <a:pt x="8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1"/>
            <p:cNvSpPr/>
            <p:nvPr/>
          </p:nvSpPr>
          <p:spPr>
            <a:xfrm>
              <a:off x="1675340" y="2521982"/>
              <a:ext cx="29319" cy="28897"/>
            </a:xfrm>
            <a:custGeom>
              <a:rect b="b" l="l" r="r" t="t"/>
              <a:pathLst>
                <a:path extrusionOk="0" h="822" w="834">
                  <a:moveTo>
                    <a:pt x="173" y="0"/>
                  </a:moveTo>
                  <a:cubicBezTo>
                    <a:pt x="131" y="0"/>
                    <a:pt x="96" y="12"/>
                    <a:pt x="72" y="36"/>
                  </a:cubicBezTo>
                  <a:cubicBezTo>
                    <a:pt x="0" y="131"/>
                    <a:pt x="0" y="226"/>
                    <a:pt x="72" y="274"/>
                  </a:cubicBezTo>
                  <a:lnTo>
                    <a:pt x="548" y="750"/>
                  </a:lnTo>
                  <a:cubicBezTo>
                    <a:pt x="572" y="798"/>
                    <a:pt x="608" y="822"/>
                    <a:pt x="649" y="822"/>
                  </a:cubicBezTo>
                  <a:cubicBezTo>
                    <a:pt x="691" y="822"/>
                    <a:pt x="739" y="798"/>
                    <a:pt x="786" y="750"/>
                  </a:cubicBezTo>
                  <a:cubicBezTo>
                    <a:pt x="834" y="655"/>
                    <a:pt x="834" y="584"/>
                    <a:pt x="786" y="512"/>
                  </a:cubicBezTo>
                  <a:lnTo>
                    <a:pt x="310" y="36"/>
                  </a:lnTo>
                  <a:cubicBezTo>
                    <a:pt x="262" y="12"/>
                    <a:pt x="215" y="0"/>
                    <a:pt x="17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1"/>
            <p:cNvSpPr/>
            <p:nvPr/>
          </p:nvSpPr>
          <p:spPr>
            <a:xfrm>
              <a:off x="1729760" y="2577210"/>
              <a:ext cx="29319" cy="28511"/>
            </a:xfrm>
            <a:custGeom>
              <a:rect b="b" l="l" r="r" t="t"/>
              <a:pathLst>
                <a:path extrusionOk="0" h="811" w="834">
                  <a:moveTo>
                    <a:pt x="173" y="1"/>
                  </a:moveTo>
                  <a:cubicBezTo>
                    <a:pt x="131" y="1"/>
                    <a:pt x="96" y="13"/>
                    <a:pt x="72" y="37"/>
                  </a:cubicBezTo>
                  <a:cubicBezTo>
                    <a:pt x="0" y="132"/>
                    <a:pt x="0" y="227"/>
                    <a:pt x="72" y="275"/>
                  </a:cubicBezTo>
                  <a:lnTo>
                    <a:pt x="548" y="775"/>
                  </a:lnTo>
                  <a:cubicBezTo>
                    <a:pt x="572" y="799"/>
                    <a:pt x="613" y="811"/>
                    <a:pt x="658" y="811"/>
                  </a:cubicBezTo>
                  <a:cubicBezTo>
                    <a:pt x="703" y="811"/>
                    <a:pt x="750" y="799"/>
                    <a:pt x="786" y="775"/>
                  </a:cubicBezTo>
                  <a:cubicBezTo>
                    <a:pt x="834" y="680"/>
                    <a:pt x="834" y="584"/>
                    <a:pt x="786" y="513"/>
                  </a:cubicBezTo>
                  <a:lnTo>
                    <a:pt x="310" y="37"/>
                  </a:lnTo>
                  <a:cubicBezTo>
                    <a:pt x="262" y="13"/>
                    <a:pt x="215" y="1"/>
                    <a:pt x="17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1"/>
            <p:cNvSpPr/>
            <p:nvPr/>
          </p:nvSpPr>
          <p:spPr>
            <a:xfrm>
              <a:off x="1675340" y="2577210"/>
              <a:ext cx="29319" cy="28511"/>
            </a:xfrm>
            <a:custGeom>
              <a:rect b="b" l="l" r="r" t="t"/>
              <a:pathLst>
                <a:path extrusionOk="0" h="811" w="834">
                  <a:moveTo>
                    <a:pt x="649" y="1"/>
                  </a:moveTo>
                  <a:cubicBezTo>
                    <a:pt x="608" y="1"/>
                    <a:pt x="572" y="13"/>
                    <a:pt x="548" y="37"/>
                  </a:cubicBezTo>
                  <a:lnTo>
                    <a:pt x="72" y="513"/>
                  </a:lnTo>
                  <a:cubicBezTo>
                    <a:pt x="0" y="608"/>
                    <a:pt x="0" y="703"/>
                    <a:pt x="72" y="775"/>
                  </a:cubicBezTo>
                  <a:cubicBezTo>
                    <a:pt x="96" y="799"/>
                    <a:pt x="131" y="811"/>
                    <a:pt x="173" y="811"/>
                  </a:cubicBezTo>
                  <a:cubicBezTo>
                    <a:pt x="215" y="811"/>
                    <a:pt x="262" y="799"/>
                    <a:pt x="310" y="775"/>
                  </a:cubicBezTo>
                  <a:lnTo>
                    <a:pt x="786" y="275"/>
                  </a:lnTo>
                  <a:cubicBezTo>
                    <a:pt x="834" y="203"/>
                    <a:pt x="834" y="108"/>
                    <a:pt x="786" y="37"/>
                  </a:cubicBezTo>
                  <a:cubicBezTo>
                    <a:pt x="739" y="13"/>
                    <a:pt x="691" y="1"/>
                    <a:pt x="64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1"/>
            <p:cNvSpPr/>
            <p:nvPr/>
          </p:nvSpPr>
          <p:spPr>
            <a:xfrm>
              <a:off x="1729760" y="2521982"/>
              <a:ext cx="29319" cy="28897"/>
            </a:xfrm>
            <a:custGeom>
              <a:rect b="b" l="l" r="r" t="t"/>
              <a:pathLst>
                <a:path extrusionOk="0" h="822" w="834">
                  <a:moveTo>
                    <a:pt x="649" y="0"/>
                  </a:moveTo>
                  <a:cubicBezTo>
                    <a:pt x="608" y="0"/>
                    <a:pt x="572" y="12"/>
                    <a:pt x="548" y="36"/>
                  </a:cubicBezTo>
                  <a:lnTo>
                    <a:pt x="72" y="512"/>
                  </a:lnTo>
                  <a:cubicBezTo>
                    <a:pt x="0" y="607"/>
                    <a:pt x="0" y="703"/>
                    <a:pt x="72" y="750"/>
                  </a:cubicBezTo>
                  <a:cubicBezTo>
                    <a:pt x="96" y="798"/>
                    <a:pt x="137" y="822"/>
                    <a:pt x="182" y="822"/>
                  </a:cubicBezTo>
                  <a:cubicBezTo>
                    <a:pt x="226" y="822"/>
                    <a:pt x="274" y="798"/>
                    <a:pt x="310" y="750"/>
                  </a:cubicBezTo>
                  <a:lnTo>
                    <a:pt x="786" y="274"/>
                  </a:lnTo>
                  <a:cubicBezTo>
                    <a:pt x="834" y="179"/>
                    <a:pt x="834" y="107"/>
                    <a:pt x="786" y="36"/>
                  </a:cubicBezTo>
                  <a:cubicBezTo>
                    <a:pt x="739" y="12"/>
                    <a:pt x="691" y="0"/>
                    <a:pt x="649"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1"/>
            <p:cNvSpPr/>
            <p:nvPr/>
          </p:nvSpPr>
          <p:spPr>
            <a:xfrm>
              <a:off x="1707999" y="2555028"/>
              <a:ext cx="19265" cy="18456"/>
            </a:xfrm>
            <a:custGeom>
              <a:rect b="b" l="l" r="r" t="t"/>
              <a:pathLst>
                <a:path extrusionOk="0" h="525" w="548">
                  <a:moveTo>
                    <a:pt x="262" y="1"/>
                  </a:moveTo>
                  <a:cubicBezTo>
                    <a:pt x="119" y="1"/>
                    <a:pt x="0" y="120"/>
                    <a:pt x="0" y="263"/>
                  </a:cubicBezTo>
                  <a:cubicBezTo>
                    <a:pt x="0" y="406"/>
                    <a:pt x="119" y="525"/>
                    <a:pt x="262" y="525"/>
                  </a:cubicBezTo>
                  <a:cubicBezTo>
                    <a:pt x="429" y="525"/>
                    <a:pt x="548" y="406"/>
                    <a:pt x="548" y="263"/>
                  </a:cubicBezTo>
                  <a:cubicBezTo>
                    <a:pt x="548" y="120"/>
                    <a:pt x="429" y="1"/>
                    <a:pt x="262"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1"/>
            <p:cNvSpPr/>
            <p:nvPr/>
          </p:nvSpPr>
          <p:spPr>
            <a:xfrm>
              <a:off x="1656919" y="2709077"/>
              <a:ext cx="120582" cy="92141"/>
            </a:xfrm>
            <a:custGeom>
              <a:rect b="b" l="l" r="r" t="t"/>
              <a:pathLst>
                <a:path extrusionOk="0" h="2621" w="3430">
                  <a:moveTo>
                    <a:pt x="0" y="1"/>
                  </a:moveTo>
                  <a:lnTo>
                    <a:pt x="0" y="977"/>
                  </a:lnTo>
                  <a:lnTo>
                    <a:pt x="3430" y="2620"/>
                  </a:lnTo>
                  <a:lnTo>
                    <a:pt x="3430" y="1620"/>
                  </a:lnTo>
                  <a:lnTo>
                    <a:pt x="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1"/>
            <p:cNvSpPr/>
            <p:nvPr/>
          </p:nvSpPr>
          <p:spPr>
            <a:xfrm>
              <a:off x="1656919" y="2709077"/>
              <a:ext cx="21796" cy="44401"/>
            </a:xfrm>
            <a:custGeom>
              <a:rect b="b" l="l" r="r" t="t"/>
              <a:pathLst>
                <a:path extrusionOk="0" h="1263" w="620">
                  <a:moveTo>
                    <a:pt x="0" y="1"/>
                  </a:moveTo>
                  <a:lnTo>
                    <a:pt x="0" y="977"/>
                  </a:lnTo>
                  <a:lnTo>
                    <a:pt x="620" y="1263"/>
                  </a:lnTo>
                  <a:lnTo>
                    <a:pt x="620" y="286"/>
                  </a:lnTo>
                  <a:lnTo>
                    <a:pt x="0"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1"/>
            <p:cNvSpPr/>
            <p:nvPr/>
          </p:nvSpPr>
          <p:spPr>
            <a:xfrm>
              <a:off x="1656919" y="2785258"/>
              <a:ext cx="120582" cy="92141"/>
            </a:xfrm>
            <a:custGeom>
              <a:rect b="b" l="l" r="r" t="t"/>
              <a:pathLst>
                <a:path extrusionOk="0" h="2621" w="3430">
                  <a:moveTo>
                    <a:pt x="0" y="1"/>
                  </a:moveTo>
                  <a:lnTo>
                    <a:pt x="0" y="977"/>
                  </a:lnTo>
                  <a:lnTo>
                    <a:pt x="3382" y="2620"/>
                  </a:lnTo>
                  <a:cubicBezTo>
                    <a:pt x="3382" y="2597"/>
                    <a:pt x="3430" y="2549"/>
                    <a:pt x="3430" y="2501"/>
                  </a:cubicBezTo>
                  <a:lnTo>
                    <a:pt x="3430" y="1644"/>
                  </a:lnTo>
                  <a:lnTo>
                    <a:pt x="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1"/>
            <p:cNvSpPr/>
            <p:nvPr/>
          </p:nvSpPr>
          <p:spPr>
            <a:xfrm>
              <a:off x="1656919" y="2785258"/>
              <a:ext cx="21796" cy="45244"/>
            </a:xfrm>
            <a:custGeom>
              <a:rect b="b" l="l" r="r" t="t"/>
              <a:pathLst>
                <a:path extrusionOk="0" h="1287" w="620">
                  <a:moveTo>
                    <a:pt x="0" y="1"/>
                  </a:moveTo>
                  <a:lnTo>
                    <a:pt x="0" y="977"/>
                  </a:lnTo>
                  <a:lnTo>
                    <a:pt x="620" y="1287"/>
                  </a:lnTo>
                  <a:lnTo>
                    <a:pt x="620" y="287"/>
                  </a:lnTo>
                  <a:lnTo>
                    <a:pt x="0"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1"/>
            <p:cNvSpPr/>
            <p:nvPr/>
          </p:nvSpPr>
          <p:spPr>
            <a:xfrm>
              <a:off x="1656919" y="2633740"/>
              <a:ext cx="120582" cy="90454"/>
            </a:xfrm>
            <a:custGeom>
              <a:rect b="b" l="l" r="r" t="t"/>
              <a:pathLst>
                <a:path extrusionOk="0" h="2573" w="3430">
                  <a:moveTo>
                    <a:pt x="24" y="0"/>
                  </a:moveTo>
                  <a:cubicBezTo>
                    <a:pt x="24" y="24"/>
                    <a:pt x="0" y="48"/>
                    <a:pt x="0" y="96"/>
                  </a:cubicBezTo>
                  <a:lnTo>
                    <a:pt x="0" y="977"/>
                  </a:lnTo>
                  <a:lnTo>
                    <a:pt x="3430" y="2572"/>
                  </a:lnTo>
                  <a:lnTo>
                    <a:pt x="3430" y="1596"/>
                  </a:lnTo>
                  <a:lnTo>
                    <a:pt x="24"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1"/>
            <p:cNvSpPr/>
            <p:nvPr/>
          </p:nvSpPr>
          <p:spPr>
            <a:xfrm>
              <a:off x="1656919" y="2633740"/>
              <a:ext cx="21796" cy="44401"/>
            </a:xfrm>
            <a:custGeom>
              <a:rect b="b" l="l" r="r" t="t"/>
              <a:pathLst>
                <a:path extrusionOk="0" h="1263" w="620">
                  <a:moveTo>
                    <a:pt x="24" y="0"/>
                  </a:moveTo>
                  <a:cubicBezTo>
                    <a:pt x="24" y="24"/>
                    <a:pt x="0" y="48"/>
                    <a:pt x="0" y="96"/>
                  </a:cubicBezTo>
                  <a:lnTo>
                    <a:pt x="0" y="977"/>
                  </a:lnTo>
                  <a:lnTo>
                    <a:pt x="620" y="1263"/>
                  </a:lnTo>
                  <a:lnTo>
                    <a:pt x="620" y="286"/>
                  </a:lnTo>
                  <a:lnTo>
                    <a:pt x="24"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 name="Google Shape;1998;p41"/>
          <p:cNvGrpSpPr/>
          <p:nvPr/>
        </p:nvGrpSpPr>
        <p:grpSpPr>
          <a:xfrm>
            <a:off x="1709670" y="1667559"/>
            <a:ext cx="144014" cy="486956"/>
            <a:chOff x="841498" y="2518396"/>
            <a:chExt cx="111371" cy="376580"/>
          </a:xfrm>
        </p:grpSpPr>
        <p:sp>
          <p:nvSpPr>
            <p:cNvPr id="1999" name="Google Shape;1999;p41"/>
            <p:cNvSpPr/>
            <p:nvPr/>
          </p:nvSpPr>
          <p:spPr>
            <a:xfrm>
              <a:off x="890891" y="2781918"/>
              <a:ext cx="26823" cy="76673"/>
            </a:xfrm>
            <a:custGeom>
              <a:rect b="b" l="l" r="r" t="t"/>
              <a:pathLst>
                <a:path extrusionOk="0" h="2181" w="763">
                  <a:moveTo>
                    <a:pt x="143" y="1"/>
                  </a:moveTo>
                  <a:cubicBezTo>
                    <a:pt x="48" y="1"/>
                    <a:pt x="0" y="48"/>
                    <a:pt x="0" y="143"/>
                  </a:cubicBezTo>
                  <a:lnTo>
                    <a:pt x="0" y="1072"/>
                  </a:lnTo>
                  <a:cubicBezTo>
                    <a:pt x="0" y="1501"/>
                    <a:pt x="167" y="1882"/>
                    <a:pt x="500" y="2144"/>
                  </a:cubicBezTo>
                  <a:cubicBezTo>
                    <a:pt x="527" y="2170"/>
                    <a:pt x="553" y="2180"/>
                    <a:pt x="579" y="2180"/>
                  </a:cubicBezTo>
                  <a:cubicBezTo>
                    <a:pt x="624" y="2180"/>
                    <a:pt x="669" y="2150"/>
                    <a:pt x="715" y="2120"/>
                  </a:cubicBezTo>
                  <a:cubicBezTo>
                    <a:pt x="762" y="2025"/>
                    <a:pt x="738" y="1930"/>
                    <a:pt x="691" y="1882"/>
                  </a:cubicBezTo>
                  <a:cubicBezTo>
                    <a:pt x="429" y="1691"/>
                    <a:pt x="286" y="1406"/>
                    <a:pt x="286" y="1072"/>
                  </a:cubicBezTo>
                  <a:lnTo>
                    <a:pt x="286" y="143"/>
                  </a:lnTo>
                  <a:cubicBezTo>
                    <a:pt x="286" y="48"/>
                    <a:pt x="238" y="1"/>
                    <a:pt x="1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1"/>
            <p:cNvSpPr/>
            <p:nvPr/>
          </p:nvSpPr>
          <p:spPr>
            <a:xfrm>
              <a:off x="924359" y="2845549"/>
              <a:ext cx="11777" cy="16769"/>
            </a:xfrm>
            <a:custGeom>
              <a:rect b="b" l="l" r="r" t="t"/>
              <a:pathLst>
                <a:path extrusionOk="0" h="477" w="335">
                  <a:moveTo>
                    <a:pt x="144" y="0"/>
                  </a:moveTo>
                  <a:cubicBezTo>
                    <a:pt x="48" y="0"/>
                    <a:pt x="1" y="72"/>
                    <a:pt x="1" y="143"/>
                  </a:cubicBezTo>
                  <a:lnTo>
                    <a:pt x="1" y="334"/>
                  </a:lnTo>
                  <a:cubicBezTo>
                    <a:pt x="1" y="429"/>
                    <a:pt x="48" y="477"/>
                    <a:pt x="144" y="477"/>
                  </a:cubicBezTo>
                  <a:cubicBezTo>
                    <a:pt x="239" y="477"/>
                    <a:pt x="334" y="429"/>
                    <a:pt x="286" y="334"/>
                  </a:cubicBezTo>
                  <a:lnTo>
                    <a:pt x="286" y="143"/>
                  </a:lnTo>
                  <a:cubicBezTo>
                    <a:pt x="286" y="72"/>
                    <a:pt x="239" y="0"/>
                    <a:pt x="14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1"/>
            <p:cNvSpPr/>
            <p:nvPr/>
          </p:nvSpPr>
          <p:spPr>
            <a:xfrm>
              <a:off x="924359" y="2876520"/>
              <a:ext cx="11777" cy="16769"/>
            </a:xfrm>
            <a:custGeom>
              <a:rect b="b" l="l" r="r" t="t"/>
              <a:pathLst>
                <a:path extrusionOk="0" h="477" w="335">
                  <a:moveTo>
                    <a:pt x="144" y="1"/>
                  </a:moveTo>
                  <a:cubicBezTo>
                    <a:pt x="48" y="1"/>
                    <a:pt x="1" y="48"/>
                    <a:pt x="1" y="143"/>
                  </a:cubicBezTo>
                  <a:lnTo>
                    <a:pt x="1" y="310"/>
                  </a:lnTo>
                  <a:cubicBezTo>
                    <a:pt x="1" y="405"/>
                    <a:pt x="48" y="477"/>
                    <a:pt x="144" y="477"/>
                  </a:cubicBezTo>
                  <a:cubicBezTo>
                    <a:pt x="239" y="477"/>
                    <a:pt x="334" y="382"/>
                    <a:pt x="286" y="310"/>
                  </a:cubicBezTo>
                  <a:lnTo>
                    <a:pt x="286" y="143"/>
                  </a:lnTo>
                  <a:cubicBezTo>
                    <a:pt x="286" y="48"/>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1"/>
            <p:cNvSpPr/>
            <p:nvPr/>
          </p:nvSpPr>
          <p:spPr>
            <a:xfrm>
              <a:off x="906781" y="2863970"/>
              <a:ext cx="16769" cy="10089"/>
            </a:xfrm>
            <a:custGeom>
              <a:rect b="b" l="l" r="r" t="t"/>
              <a:pathLst>
                <a:path extrusionOk="0" h="287" w="477">
                  <a:moveTo>
                    <a:pt x="144" y="0"/>
                  </a:moveTo>
                  <a:cubicBezTo>
                    <a:pt x="48" y="0"/>
                    <a:pt x="1" y="48"/>
                    <a:pt x="1" y="143"/>
                  </a:cubicBezTo>
                  <a:cubicBezTo>
                    <a:pt x="1" y="239"/>
                    <a:pt x="48" y="286"/>
                    <a:pt x="144" y="286"/>
                  </a:cubicBezTo>
                  <a:lnTo>
                    <a:pt x="310" y="286"/>
                  </a:lnTo>
                  <a:cubicBezTo>
                    <a:pt x="405" y="286"/>
                    <a:pt x="477" y="239"/>
                    <a:pt x="477" y="143"/>
                  </a:cubicBezTo>
                  <a:cubicBezTo>
                    <a:pt x="477" y="48"/>
                    <a:pt x="405" y="0"/>
                    <a:pt x="310"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1"/>
            <p:cNvSpPr/>
            <p:nvPr/>
          </p:nvSpPr>
          <p:spPr>
            <a:xfrm>
              <a:off x="936101" y="2863970"/>
              <a:ext cx="16769" cy="10089"/>
            </a:xfrm>
            <a:custGeom>
              <a:rect b="b" l="l" r="r" t="t"/>
              <a:pathLst>
                <a:path extrusionOk="0" h="287" w="477">
                  <a:moveTo>
                    <a:pt x="143" y="0"/>
                  </a:moveTo>
                  <a:cubicBezTo>
                    <a:pt x="48" y="0"/>
                    <a:pt x="0" y="48"/>
                    <a:pt x="0" y="143"/>
                  </a:cubicBezTo>
                  <a:cubicBezTo>
                    <a:pt x="0" y="239"/>
                    <a:pt x="48" y="286"/>
                    <a:pt x="143" y="286"/>
                  </a:cubicBezTo>
                  <a:lnTo>
                    <a:pt x="310" y="286"/>
                  </a:lnTo>
                  <a:cubicBezTo>
                    <a:pt x="405" y="286"/>
                    <a:pt x="476" y="239"/>
                    <a:pt x="476" y="143"/>
                  </a:cubicBezTo>
                  <a:cubicBezTo>
                    <a:pt x="476" y="48"/>
                    <a:pt x="405" y="0"/>
                    <a:pt x="310"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1"/>
            <p:cNvSpPr/>
            <p:nvPr/>
          </p:nvSpPr>
          <p:spPr>
            <a:xfrm>
              <a:off x="841498" y="2518396"/>
              <a:ext cx="87923" cy="74353"/>
            </a:xfrm>
            <a:custGeom>
              <a:rect b="b" l="l" r="r" t="t"/>
              <a:pathLst>
                <a:path extrusionOk="0" h="2115" w="2501">
                  <a:moveTo>
                    <a:pt x="1259" y="1"/>
                  </a:moveTo>
                  <a:cubicBezTo>
                    <a:pt x="1203" y="1"/>
                    <a:pt x="1143" y="31"/>
                    <a:pt x="1096" y="90"/>
                  </a:cubicBezTo>
                  <a:lnTo>
                    <a:pt x="0" y="2115"/>
                  </a:lnTo>
                  <a:lnTo>
                    <a:pt x="2501" y="2115"/>
                  </a:lnTo>
                  <a:lnTo>
                    <a:pt x="1405" y="90"/>
                  </a:lnTo>
                  <a:cubicBezTo>
                    <a:pt x="1369" y="31"/>
                    <a:pt x="1316" y="1"/>
                    <a:pt x="125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1"/>
            <p:cNvSpPr/>
            <p:nvPr/>
          </p:nvSpPr>
          <p:spPr>
            <a:xfrm>
              <a:off x="841498" y="2518396"/>
              <a:ext cx="55264" cy="74353"/>
            </a:xfrm>
            <a:custGeom>
              <a:rect b="b" l="l" r="r" t="t"/>
              <a:pathLst>
                <a:path extrusionOk="0" h="2115" w="1572">
                  <a:moveTo>
                    <a:pt x="1259" y="1"/>
                  </a:moveTo>
                  <a:cubicBezTo>
                    <a:pt x="1203" y="1"/>
                    <a:pt x="1143" y="31"/>
                    <a:pt x="1096" y="90"/>
                  </a:cubicBezTo>
                  <a:lnTo>
                    <a:pt x="0" y="2115"/>
                  </a:lnTo>
                  <a:lnTo>
                    <a:pt x="667" y="2115"/>
                  </a:lnTo>
                  <a:lnTo>
                    <a:pt x="1572" y="424"/>
                  </a:lnTo>
                  <a:lnTo>
                    <a:pt x="1405" y="90"/>
                  </a:lnTo>
                  <a:cubicBezTo>
                    <a:pt x="1369" y="31"/>
                    <a:pt x="1316" y="1"/>
                    <a:pt x="125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1"/>
            <p:cNvSpPr/>
            <p:nvPr/>
          </p:nvSpPr>
          <p:spPr>
            <a:xfrm>
              <a:off x="843994" y="2785258"/>
              <a:ext cx="18456" cy="109719"/>
            </a:xfrm>
            <a:custGeom>
              <a:rect b="b" l="l" r="r" t="t"/>
              <a:pathLst>
                <a:path extrusionOk="0" h="3121" w="525">
                  <a:moveTo>
                    <a:pt x="1" y="1"/>
                  </a:moveTo>
                  <a:lnTo>
                    <a:pt x="1" y="2859"/>
                  </a:lnTo>
                  <a:cubicBezTo>
                    <a:pt x="1" y="3001"/>
                    <a:pt x="120" y="3120"/>
                    <a:pt x="262" y="3120"/>
                  </a:cubicBezTo>
                  <a:cubicBezTo>
                    <a:pt x="405" y="3120"/>
                    <a:pt x="524" y="3001"/>
                    <a:pt x="524" y="2859"/>
                  </a:cubicBezTo>
                  <a:lnTo>
                    <a:pt x="524" y="48"/>
                  </a:lnTo>
                  <a:lnTo>
                    <a:pt x="167" y="48"/>
                  </a:lnTo>
                  <a:cubicBezTo>
                    <a:pt x="120" y="48"/>
                    <a:pt x="48" y="25"/>
                    <a:pt x="1"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1"/>
            <p:cNvSpPr/>
            <p:nvPr/>
          </p:nvSpPr>
          <p:spPr>
            <a:xfrm>
              <a:off x="843994" y="2785258"/>
              <a:ext cx="15117" cy="109719"/>
            </a:xfrm>
            <a:custGeom>
              <a:rect b="b" l="l" r="r" t="t"/>
              <a:pathLst>
                <a:path extrusionOk="0" h="3121" w="430">
                  <a:moveTo>
                    <a:pt x="1" y="1"/>
                  </a:moveTo>
                  <a:lnTo>
                    <a:pt x="1" y="2859"/>
                  </a:lnTo>
                  <a:cubicBezTo>
                    <a:pt x="1" y="3001"/>
                    <a:pt x="120" y="3120"/>
                    <a:pt x="262" y="3120"/>
                  </a:cubicBezTo>
                  <a:cubicBezTo>
                    <a:pt x="310" y="3120"/>
                    <a:pt x="405" y="3097"/>
                    <a:pt x="429" y="3073"/>
                  </a:cubicBezTo>
                  <a:cubicBezTo>
                    <a:pt x="405" y="3001"/>
                    <a:pt x="382" y="2906"/>
                    <a:pt x="382" y="2859"/>
                  </a:cubicBezTo>
                  <a:lnTo>
                    <a:pt x="382" y="48"/>
                  </a:lnTo>
                  <a:lnTo>
                    <a:pt x="167" y="48"/>
                  </a:lnTo>
                  <a:cubicBezTo>
                    <a:pt x="120" y="48"/>
                    <a:pt x="48" y="25"/>
                    <a:pt x="1"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1"/>
            <p:cNvSpPr/>
            <p:nvPr/>
          </p:nvSpPr>
          <p:spPr>
            <a:xfrm>
              <a:off x="841498" y="2592714"/>
              <a:ext cx="87079" cy="200137"/>
            </a:xfrm>
            <a:custGeom>
              <a:rect b="b" l="l" r="r" t="t"/>
              <a:pathLst>
                <a:path extrusionOk="0" h="5693" w="2477">
                  <a:moveTo>
                    <a:pt x="0" y="1"/>
                  </a:moveTo>
                  <a:lnTo>
                    <a:pt x="0" y="5454"/>
                  </a:lnTo>
                  <a:cubicBezTo>
                    <a:pt x="0" y="5597"/>
                    <a:pt x="119" y="5692"/>
                    <a:pt x="238" y="5692"/>
                  </a:cubicBezTo>
                  <a:lnTo>
                    <a:pt x="2239" y="5692"/>
                  </a:lnTo>
                  <a:cubicBezTo>
                    <a:pt x="2382" y="5692"/>
                    <a:pt x="2477" y="5573"/>
                    <a:pt x="2477" y="5454"/>
                  </a:cubicBezTo>
                  <a:lnTo>
                    <a:pt x="2477" y="1"/>
                  </a:lnTo>
                  <a:close/>
                </a:path>
              </a:pathLst>
            </a:custGeom>
            <a:solidFill>
              <a:srgbClr val="89C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1"/>
            <p:cNvSpPr/>
            <p:nvPr/>
          </p:nvSpPr>
          <p:spPr>
            <a:xfrm>
              <a:off x="841498" y="2592714"/>
              <a:ext cx="31850" cy="200137"/>
            </a:xfrm>
            <a:custGeom>
              <a:rect b="b" l="l" r="r" t="t"/>
              <a:pathLst>
                <a:path extrusionOk="0" h="5693" w="906">
                  <a:moveTo>
                    <a:pt x="0" y="1"/>
                  </a:moveTo>
                  <a:lnTo>
                    <a:pt x="0" y="5430"/>
                  </a:lnTo>
                  <a:cubicBezTo>
                    <a:pt x="0" y="5597"/>
                    <a:pt x="119" y="5692"/>
                    <a:pt x="238" y="5692"/>
                  </a:cubicBezTo>
                  <a:lnTo>
                    <a:pt x="905" y="5692"/>
                  </a:lnTo>
                  <a:cubicBezTo>
                    <a:pt x="738" y="5692"/>
                    <a:pt x="667" y="5597"/>
                    <a:pt x="667" y="5430"/>
                  </a:cubicBezTo>
                  <a:lnTo>
                    <a:pt x="667" y="1"/>
                  </a:ln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1"/>
            <p:cNvSpPr/>
            <p:nvPr/>
          </p:nvSpPr>
          <p:spPr>
            <a:xfrm>
              <a:off x="841498" y="2727498"/>
              <a:ext cx="87923" cy="65353"/>
            </a:xfrm>
            <a:custGeom>
              <a:rect b="b" l="l" r="r" t="t"/>
              <a:pathLst>
                <a:path extrusionOk="0" h="1859" w="2501">
                  <a:moveTo>
                    <a:pt x="0" y="1"/>
                  </a:moveTo>
                  <a:lnTo>
                    <a:pt x="0" y="929"/>
                  </a:lnTo>
                  <a:lnTo>
                    <a:pt x="1977" y="1858"/>
                  </a:lnTo>
                  <a:lnTo>
                    <a:pt x="2262" y="1858"/>
                  </a:lnTo>
                  <a:cubicBezTo>
                    <a:pt x="2405" y="1858"/>
                    <a:pt x="2501" y="1739"/>
                    <a:pt x="2501" y="1620"/>
                  </a:cubicBezTo>
                  <a:lnTo>
                    <a:pt x="2501" y="1191"/>
                  </a:lnTo>
                  <a:lnTo>
                    <a:pt x="0" y="1"/>
                  </a:ln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1"/>
            <p:cNvSpPr/>
            <p:nvPr/>
          </p:nvSpPr>
          <p:spPr>
            <a:xfrm>
              <a:off x="841498" y="2727498"/>
              <a:ext cx="23448" cy="42748"/>
            </a:xfrm>
            <a:custGeom>
              <a:rect b="b" l="l" r="r" t="t"/>
              <a:pathLst>
                <a:path extrusionOk="0" h="1216" w="667">
                  <a:moveTo>
                    <a:pt x="0" y="1"/>
                  </a:moveTo>
                  <a:lnTo>
                    <a:pt x="0" y="929"/>
                  </a:lnTo>
                  <a:lnTo>
                    <a:pt x="667" y="1215"/>
                  </a:lnTo>
                  <a:lnTo>
                    <a:pt x="667" y="310"/>
                  </a:lnTo>
                  <a:lnTo>
                    <a:pt x="0" y="1"/>
                  </a:ln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1"/>
            <p:cNvSpPr/>
            <p:nvPr/>
          </p:nvSpPr>
          <p:spPr>
            <a:xfrm>
              <a:off x="841498" y="2655501"/>
              <a:ext cx="87923" cy="74564"/>
            </a:xfrm>
            <a:custGeom>
              <a:rect b="b" l="l" r="r" t="t"/>
              <a:pathLst>
                <a:path extrusionOk="0" h="2121" w="2501">
                  <a:moveTo>
                    <a:pt x="0" y="1"/>
                  </a:moveTo>
                  <a:lnTo>
                    <a:pt x="0" y="929"/>
                  </a:lnTo>
                  <a:lnTo>
                    <a:pt x="2501" y="2120"/>
                  </a:lnTo>
                  <a:lnTo>
                    <a:pt x="2501" y="1191"/>
                  </a:lnTo>
                  <a:lnTo>
                    <a:pt x="0" y="1"/>
                  </a:ln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1"/>
            <p:cNvSpPr/>
            <p:nvPr/>
          </p:nvSpPr>
          <p:spPr>
            <a:xfrm>
              <a:off x="841498" y="2655501"/>
              <a:ext cx="23448" cy="42748"/>
            </a:xfrm>
            <a:custGeom>
              <a:rect b="b" l="l" r="r" t="t"/>
              <a:pathLst>
                <a:path extrusionOk="0" h="1216" w="667">
                  <a:moveTo>
                    <a:pt x="0" y="1"/>
                  </a:moveTo>
                  <a:lnTo>
                    <a:pt x="0" y="929"/>
                  </a:lnTo>
                  <a:lnTo>
                    <a:pt x="667" y="1215"/>
                  </a:lnTo>
                  <a:lnTo>
                    <a:pt x="667" y="286"/>
                  </a:lnTo>
                  <a:lnTo>
                    <a:pt x="0" y="1"/>
                  </a:ln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1"/>
            <p:cNvSpPr/>
            <p:nvPr/>
          </p:nvSpPr>
          <p:spPr>
            <a:xfrm>
              <a:off x="841498" y="2592714"/>
              <a:ext cx="87923" cy="64509"/>
            </a:xfrm>
            <a:custGeom>
              <a:rect b="b" l="l" r="r" t="t"/>
              <a:pathLst>
                <a:path extrusionOk="0" h="1835" w="2501">
                  <a:moveTo>
                    <a:pt x="0" y="1"/>
                  </a:moveTo>
                  <a:lnTo>
                    <a:pt x="0" y="643"/>
                  </a:lnTo>
                  <a:lnTo>
                    <a:pt x="2501" y="1834"/>
                  </a:lnTo>
                  <a:lnTo>
                    <a:pt x="2501" y="929"/>
                  </a:lnTo>
                  <a:lnTo>
                    <a:pt x="572" y="1"/>
                  </a:ln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1"/>
            <p:cNvSpPr/>
            <p:nvPr/>
          </p:nvSpPr>
          <p:spPr>
            <a:xfrm>
              <a:off x="841498" y="2592714"/>
              <a:ext cx="23448" cy="33538"/>
            </a:xfrm>
            <a:custGeom>
              <a:rect b="b" l="l" r="r" t="t"/>
              <a:pathLst>
                <a:path extrusionOk="0" h="954" w="667">
                  <a:moveTo>
                    <a:pt x="0" y="1"/>
                  </a:moveTo>
                  <a:lnTo>
                    <a:pt x="0" y="643"/>
                  </a:lnTo>
                  <a:lnTo>
                    <a:pt x="667" y="953"/>
                  </a:lnTo>
                  <a:lnTo>
                    <a:pt x="667" y="24"/>
                  </a:lnTo>
                  <a:lnTo>
                    <a:pt x="595" y="1"/>
                  </a:ln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019" name="Shape 2019"/>
        <p:cNvGrpSpPr/>
        <p:nvPr/>
      </p:nvGrpSpPr>
      <p:grpSpPr>
        <a:xfrm>
          <a:off x="0" y="0"/>
          <a:ext cx="0" cy="0"/>
          <a:chOff x="0" y="0"/>
          <a:chExt cx="0" cy="0"/>
        </a:xfrm>
      </p:grpSpPr>
      <p:sp>
        <p:nvSpPr>
          <p:cNvPr id="2020" name="Google Shape;2020;p42"/>
          <p:cNvSpPr txBox="1"/>
          <p:nvPr>
            <p:ph type="title"/>
          </p:nvPr>
        </p:nvSpPr>
        <p:spPr>
          <a:xfrm>
            <a:off x="1388100" y="1839600"/>
            <a:ext cx="6367800" cy="146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2021" name="Google Shape;2021;p42"/>
          <p:cNvGrpSpPr/>
          <p:nvPr/>
        </p:nvGrpSpPr>
        <p:grpSpPr>
          <a:xfrm>
            <a:off x="1706725" y="822360"/>
            <a:ext cx="297926" cy="284123"/>
            <a:chOff x="1042075" y="1429025"/>
            <a:chExt cx="78200" cy="74575"/>
          </a:xfrm>
        </p:grpSpPr>
        <p:sp>
          <p:nvSpPr>
            <p:cNvPr id="2022" name="Google Shape;2022;p42"/>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2"/>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2"/>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5" name="Google Shape;2025;p42"/>
          <p:cNvSpPr/>
          <p:nvPr/>
        </p:nvSpPr>
        <p:spPr>
          <a:xfrm>
            <a:off x="229374" y="3206938"/>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6" name="Google Shape;2026;p42"/>
          <p:cNvGrpSpPr/>
          <p:nvPr/>
        </p:nvGrpSpPr>
        <p:grpSpPr>
          <a:xfrm>
            <a:off x="353665" y="1930119"/>
            <a:ext cx="409549" cy="409507"/>
            <a:chOff x="1288775" y="1400200"/>
            <a:chExt cx="173200" cy="173175"/>
          </a:xfrm>
        </p:grpSpPr>
        <p:sp>
          <p:nvSpPr>
            <p:cNvPr id="2027" name="Google Shape;2027;p42"/>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2"/>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2"/>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2"/>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 name="Google Shape;2031;p42"/>
          <p:cNvGrpSpPr/>
          <p:nvPr/>
        </p:nvGrpSpPr>
        <p:grpSpPr>
          <a:xfrm>
            <a:off x="587369" y="2773384"/>
            <a:ext cx="255352" cy="255359"/>
            <a:chOff x="1120250" y="1574150"/>
            <a:chExt cx="67025" cy="67025"/>
          </a:xfrm>
        </p:grpSpPr>
        <p:sp>
          <p:nvSpPr>
            <p:cNvPr id="2032" name="Google Shape;2032;p4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 name="Google Shape;2040;p42"/>
          <p:cNvGrpSpPr/>
          <p:nvPr/>
        </p:nvGrpSpPr>
        <p:grpSpPr>
          <a:xfrm>
            <a:off x="3280527" y="1021538"/>
            <a:ext cx="161249" cy="161276"/>
            <a:chOff x="1120250" y="1574150"/>
            <a:chExt cx="67025" cy="67025"/>
          </a:xfrm>
        </p:grpSpPr>
        <p:sp>
          <p:nvSpPr>
            <p:cNvPr id="2041" name="Google Shape;2041;p4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9" name="Google Shape;2049;p42"/>
          <p:cNvSpPr/>
          <p:nvPr/>
        </p:nvSpPr>
        <p:spPr>
          <a:xfrm>
            <a:off x="2056510" y="11333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2"/>
          <p:cNvSpPr/>
          <p:nvPr/>
        </p:nvSpPr>
        <p:spPr>
          <a:xfrm>
            <a:off x="3619685" y="77530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1" name="Google Shape;2051;p42"/>
          <p:cNvGrpSpPr/>
          <p:nvPr/>
        </p:nvGrpSpPr>
        <p:grpSpPr>
          <a:xfrm>
            <a:off x="553852" y="1412163"/>
            <a:ext cx="161249" cy="161276"/>
            <a:chOff x="1120250" y="1574150"/>
            <a:chExt cx="67025" cy="67025"/>
          </a:xfrm>
        </p:grpSpPr>
        <p:sp>
          <p:nvSpPr>
            <p:cNvPr id="2052" name="Google Shape;2052;p4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42"/>
          <p:cNvGrpSpPr/>
          <p:nvPr/>
        </p:nvGrpSpPr>
        <p:grpSpPr>
          <a:xfrm>
            <a:off x="472640" y="3462507"/>
            <a:ext cx="409549" cy="409507"/>
            <a:chOff x="1288775" y="1400200"/>
            <a:chExt cx="173200" cy="173175"/>
          </a:xfrm>
        </p:grpSpPr>
        <p:sp>
          <p:nvSpPr>
            <p:cNvPr id="2061" name="Google Shape;2061;p42"/>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2"/>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2"/>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2"/>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 name="Google Shape;2065;p42"/>
          <p:cNvGrpSpPr/>
          <p:nvPr/>
        </p:nvGrpSpPr>
        <p:grpSpPr>
          <a:xfrm>
            <a:off x="240552" y="1133363"/>
            <a:ext cx="161249" cy="161276"/>
            <a:chOff x="1120250" y="1574150"/>
            <a:chExt cx="67025" cy="67025"/>
          </a:xfrm>
        </p:grpSpPr>
        <p:sp>
          <p:nvSpPr>
            <p:cNvPr id="2066" name="Google Shape;2066;p4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42"/>
          <p:cNvGrpSpPr/>
          <p:nvPr/>
        </p:nvGrpSpPr>
        <p:grpSpPr>
          <a:xfrm>
            <a:off x="8599975" y="2163660"/>
            <a:ext cx="297926" cy="284123"/>
            <a:chOff x="1042075" y="1429025"/>
            <a:chExt cx="78200" cy="74575"/>
          </a:xfrm>
        </p:grpSpPr>
        <p:sp>
          <p:nvSpPr>
            <p:cNvPr id="2075" name="Google Shape;2075;p42"/>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2"/>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2"/>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 name="Google Shape;2078;p42"/>
          <p:cNvGrpSpPr/>
          <p:nvPr/>
        </p:nvGrpSpPr>
        <p:grpSpPr>
          <a:xfrm>
            <a:off x="8503169" y="1338909"/>
            <a:ext cx="255352" cy="255359"/>
            <a:chOff x="1120250" y="1574150"/>
            <a:chExt cx="67025" cy="67025"/>
          </a:xfrm>
        </p:grpSpPr>
        <p:sp>
          <p:nvSpPr>
            <p:cNvPr id="2079" name="Google Shape;2079;p4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 name="Google Shape;2087;p42"/>
          <p:cNvGrpSpPr/>
          <p:nvPr/>
        </p:nvGrpSpPr>
        <p:grpSpPr>
          <a:xfrm>
            <a:off x="8248365" y="2588357"/>
            <a:ext cx="409549" cy="409507"/>
            <a:chOff x="1288775" y="1400200"/>
            <a:chExt cx="173200" cy="173175"/>
          </a:xfrm>
        </p:grpSpPr>
        <p:sp>
          <p:nvSpPr>
            <p:cNvPr id="2088" name="Google Shape;2088;p42"/>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2"/>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2"/>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2"/>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 name="Google Shape;2092;p42"/>
          <p:cNvGrpSpPr/>
          <p:nvPr/>
        </p:nvGrpSpPr>
        <p:grpSpPr>
          <a:xfrm>
            <a:off x="8406115" y="3344482"/>
            <a:ext cx="409549" cy="409507"/>
            <a:chOff x="1288775" y="1400200"/>
            <a:chExt cx="173200" cy="173175"/>
          </a:xfrm>
        </p:grpSpPr>
        <p:sp>
          <p:nvSpPr>
            <p:cNvPr id="2093" name="Google Shape;2093;p42"/>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2"/>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2"/>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2"/>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7" name="Google Shape;2097;p42"/>
          <p:cNvSpPr/>
          <p:nvPr/>
        </p:nvSpPr>
        <p:spPr>
          <a:xfrm>
            <a:off x="8337099" y="1816638"/>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8" name="Google Shape;2098;p42"/>
          <p:cNvGrpSpPr/>
          <p:nvPr/>
        </p:nvGrpSpPr>
        <p:grpSpPr>
          <a:xfrm>
            <a:off x="5391402" y="4094463"/>
            <a:ext cx="161249" cy="161276"/>
            <a:chOff x="1120250" y="1574150"/>
            <a:chExt cx="67025" cy="67025"/>
          </a:xfrm>
        </p:grpSpPr>
        <p:sp>
          <p:nvSpPr>
            <p:cNvPr id="2099" name="Google Shape;2099;p4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 name="Google Shape;2107;p42"/>
          <p:cNvGrpSpPr/>
          <p:nvPr/>
        </p:nvGrpSpPr>
        <p:grpSpPr>
          <a:xfrm>
            <a:off x="7115002" y="1021538"/>
            <a:ext cx="161249" cy="161276"/>
            <a:chOff x="1120250" y="1574150"/>
            <a:chExt cx="67025" cy="67025"/>
          </a:xfrm>
        </p:grpSpPr>
        <p:sp>
          <p:nvSpPr>
            <p:cNvPr id="2108" name="Google Shape;2108;p4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6" name="Google Shape;2116;p42"/>
          <p:cNvSpPr/>
          <p:nvPr/>
        </p:nvSpPr>
        <p:spPr>
          <a:xfrm>
            <a:off x="7529460" y="97645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7" name="Google Shape;2117;p42"/>
          <p:cNvGrpSpPr/>
          <p:nvPr/>
        </p:nvGrpSpPr>
        <p:grpSpPr>
          <a:xfrm>
            <a:off x="3531752" y="4168463"/>
            <a:ext cx="161249" cy="161276"/>
            <a:chOff x="1120250" y="1574150"/>
            <a:chExt cx="67025" cy="67025"/>
          </a:xfrm>
        </p:grpSpPr>
        <p:sp>
          <p:nvSpPr>
            <p:cNvPr id="2118" name="Google Shape;2118;p4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6" name="Google Shape;2126;p42"/>
          <p:cNvSpPr/>
          <p:nvPr/>
        </p:nvSpPr>
        <p:spPr>
          <a:xfrm>
            <a:off x="3914985" y="399570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7" name="Google Shape;2127;p42"/>
          <p:cNvGrpSpPr/>
          <p:nvPr/>
        </p:nvGrpSpPr>
        <p:grpSpPr>
          <a:xfrm>
            <a:off x="7251052" y="4208113"/>
            <a:ext cx="161249" cy="161276"/>
            <a:chOff x="1120250" y="1574150"/>
            <a:chExt cx="67025" cy="67025"/>
          </a:xfrm>
        </p:grpSpPr>
        <p:sp>
          <p:nvSpPr>
            <p:cNvPr id="2128" name="Google Shape;2128;p4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6" name="Google Shape;2136;p42"/>
          <p:cNvSpPr/>
          <p:nvPr/>
        </p:nvSpPr>
        <p:spPr>
          <a:xfrm>
            <a:off x="7569135" y="399570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2"/>
          <p:cNvSpPr/>
          <p:nvPr/>
        </p:nvSpPr>
        <p:spPr>
          <a:xfrm>
            <a:off x="5369049" y="822338"/>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1" name="Shape 2141"/>
        <p:cNvGrpSpPr/>
        <p:nvPr/>
      </p:nvGrpSpPr>
      <p:grpSpPr>
        <a:xfrm>
          <a:off x="0" y="0"/>
          <a:ext cx="0" cy="0"/>
          <a:chOff x="0" y="0"/>
          <a:chExt cx="0" cy="0"/>
        </a:xfrm>
      </p:grpSpPr>
      <p:sp>
        <p:nvSpPr>
          <p:cNvPr id="2142" name="Google Shape;2142;p4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Product description</a:t>
            </a:r>
            <a:endParaRPr/>
          </a:p>
        </p:txBody>
      </p:sp>
      <p:sp>
        <p:nvSpPr>
          <p:cNvPr id="2143" name="Google Shape;2143;p43"/>
          <p:cNvSpPr/>
          <p:nvPr/>
        </p:nvSpPr>
        <p:spPr>
          <a:xfrm>
            <a:off x="4711388" y="2232975"/>
            <a:ext cx="2375400" cy="540000"/>
          </a:xfrm>
          <a:prstGeom prst="rect">
            <a:avLst/>
          </a:prstGeom>
          <a:noFill/>
          <a:ln>
            <a:noFill/>
          </a:ln>
        </p:spPr>
        <p:txBody>
          <a:bodyPr anchorCtr="0" anchor="t" bIns="91425" lIns="91425" spcFirstLastPara="1" rIns="91425" wrap="square" tIns="91425">
            <a:noAutofit/>
          </a:bodyPr>
          <a:lstStyle/>
          <a:p>
            <a:pPr indent="0" lvl="0" marL="0" marR="0" rtl="0" algn="ctr">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2144" name="Google Shape;2144;p43"/>
          <p:cNvSpPr txBox="1"/>
          <p:nvPr/>
        </p:nvSpPr>
        <p:spPr>
          <a:xfrm>
            <a:off x="4711387" y="1849950"/>
            <a:ext cx="2375400" cy="360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500">
                <a:solidFill>
                  <a:schemeClr val="dk1"/>
                </a:solidFill>
                <a:latin typeface="Berkshire Swash"/>
                <a:ea typeface="Berkshire Swash"/>
                <a:cs typeface="Berkshire Swash"/>
                <a:sym typeface="Berkshire Swash"/>
              </a:rPr>
              <a:t>Venus</a:t>
            </a:r>
            <a:endParaRPr sz="2500">
              <a:solidFill>
                <a:schemeClr val="dk1"/>
              </a:solidFill>
              <a:latin typeface="Berkshire Swash"/>
              <a:ea typeface="Berkshire Swash"/>
              <a:cs typeface="Berkshire Swash"/>
              <a:sym typeface="Berkshire Swash"/>
            </a:endParaRPr>
          </a:p>
        </p:txBody>
      </p:sp>
      <p:sp>
        <p:nvSpPr>
          <p:cNvPr id="2145" name="Google Shape;2145;p43"/>
          <p:cNvSpPr/>
          <p:nvPr/>
        </p:nvSpPr>
        <p:spPr>
          <a:xfrm>
            <a:off x="3384313" y="4068499"/>
            <a:ext cx="2375400" cy="540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Saturn is a gas giant and has several rings</a:t>
            </a:r>
            <a:endParaRPr>
              <a:solidFill>
                <a:schemeClr val="dk1"/>
              </a:solidFill>
              <a:latin typeface="Montserrat"/>
              <a:ea typeface="Montserrat"/>
              <a:cs typeface="Montserrat"/>
              <a:sym typeface="Montserrat"/>
            </a:endParaRPr>
          </a:p>
        </p:txBody>
      </p:sp>
      <p:sp>
        <p:nvSpPr>
          <p:cNvPr id="2146" name="Google Shape;2146;p43"/>
          <p:cNvSpPr txBox="1"/>
          <p:nvPr/>
        </p:nvSpPr>
        <p:spPr>
          <a:xfrm>
            <a:off x="3384311" y="3682002"/>
            <a:ext cx="2375400" cy="360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500">
                <a:solidFill>
                  <a:schemeClr val="dk1"/>
                </a:solidFill>
                <a:latin typeface="Berkshire Swash"/>
                <a:ea typeface="Berkshire Swash"/>
                <a:cs typeface="Berkshire Swash"/>
                <a:sym typeface="Berkshire Swash"/>
              </a:rPr>
              <a:t>Saturn</a:t>
            </a:r>
            <a:endParaRPr sz="2500">
              <a:solidFill>
                <a:schemeClr val="dk1"/>
              </a:solidFill>
              <a:latin typeface="Berkshire Swash"/>
              <a:ea typeface="Berkshire Swash"/>
              <a:cs typeface="Berkshire Swash"/>
              <a:sym typeface="Berkshire Swash"/>
            </a:endParaRPr>
          </a:p>
        </p:txBody>
      </p:sp>
      <p:sp>
        <p:nvSpPr>
          <p:cNvPr id="2147" name="Google Shape;2147;p43"/>
          <p:cNvSpPr/>
          <p:nvPr/>
        </p:nvSpPr>
        <p:spPr>
          <a:xfrm flipH="1">
            <a:off x="2057301" y="2238150"/>
            <a:ext cx="2375400" cy="540000"/>
          </a:xfrm>
          <a:prstGeom prst="rect">
            <a:avLst/>
          </a:prstGeom>
          <a:noFill/>
          <a:ln>
            <a:noFill/>
          </a:ln>
        </p:spPr>
        <p:txBody>
          <a:bodyPr anchorCtr="0" anchor="t" bIns="91425" lIns="91425" spcFirstLastPara="1" rIns="91425" wrap="square" tIns="91425">
            <a:noAutofit/>
          </a:bodyPr>
          <a:lstStyle/>
          <a:p>
            <a:pPr indent="0" lvl="0" marL="0" marR="0" rtl="0" algn="ctr">
              <a:spcBef>
                <a:spcPts val="0"/>
              </a:spcBef>
              <a:spcAft>
                <a:spcPts val="0"/>
              </a:spcAft>
              <a:buNone/>
            </a:pPr>
            <a:r>
              <a:rPr lang="en">
                <a:solidFill>
                  <a:schemeClr val="dk1"/>
                </a:solidFill>
                <a:latin typeface="Montserrat"/>
                <a:ea typeface="Montserrat"/>
                <a:cs typeface="Montserrat"/>
                <a:sym typeface="Montserrat"/>
              </a:rPr>
              <a:t>Jupiter is the biggest planet of them all</a:t>
            </a:r>
            <a:endParaRPr>
              <a:solidFill>
                <a:schemeClr val="dk1"/>
              </a:solidFill>
              <a:latin typeface="Montserrat"/>
              <a:ea typeface="Montserrat"/>
              <a:cs typeface="Montserrat"/>
              <a:sym typeface="Montserrat"/>
            </a:endParaRPr>
          </a:p>
        </p:txBody>
      </p:sp>
      <p:sp>
        <p:nvSpPr>
          <p:cNvPr id="2148" name="Google Shape;2148;p43"/>
          <p:cNvSpPr txBox="1"/>
          <p:nvPr/>
        </p:nvSpPr>
        <p:spPr>
          <a:xfrm flipH="1">
            <a:off x="2057262" y="1849950"/>
            <a:ext cx="2375400" cy="3600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Jupiter</a:t>
            </a:r>
            <a:endParaRPr sz="2500">
              <a:solidFill>
                <a:schemeClr val="dk1"/>
              </a:solidFill>
              <a:latin typeface="Berkshire Swash"/>
              <a:ea typeface="Berkshire Swash"/>
              <a:cs typeface="Berkshire Swash"/>
              <a:sym typeface="Berkshire Swash"/>
            </a:endParaRPr>
          </a:p>
        </p:txBody>
      </p:sp>
      <p:sp>
        <p:nvSpPr>
          <p:cNvPr id="2149" name="Google Shape;2149;p43"/>
          <p:cNvSpPr/>
          <p:nvPr/>
        </p:nvSpPr>
        <p:spPr>
          <a:xfrm flipH="1">
            <a:off x="730225" y="4068498"/>
            <a:ext cx="2375400" cy="540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Despite being red, Mars is a very cold place</a:t>
            </a:r>
            <a:endParaRPr>
              <a:solidFill>
                <a:schemeClr val="dk1"/>
              </a:solidFill>
              <a:latin typeface="Montserrat"/>
              <a:ea typeface="Montserrat"/>
              <a:cs typeface="Montserrat"/>
              <a:sym typeface="Montserrat"/>
            </a:endParaRPr>
          </a:p>
        </p:txBody>
      </p:sp>
      <p:sp>
        <p:nvSpPr>
          <p:cNvPr id="2150" name="Google Shape;2150;p43"/>
          <p:cNvSpPr txBox="1"/>
          <p:nvPr/>
        </p:nvSpPr>
        <p:spPr>
          <a:xfrm flipH="1">
            <a:off x="730263" y="3680100"/>
            <a:ext cx="2375400" cy="3600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2500">
                <a:solidFill>
                  <a:schemeClr val="dk1"/>
                </a:solidFill>
                <a:latin typeface="Berkshire Swash"/>
                <a:ea typeface="Berkshire Swash"/>
                <a:cs typeface="Berkshire Swash"/>
                <a:sym typeface="Berkshire Swash"/>
              </a:rPr>
              <a:t>Mars</a:t>
            </a:r>
            <a:endParaRPr sz="2500">
              <a:solidFill>
                <a:schemeClr val="dk1"/>
              </a:solidFill>
              <a:latin typeface="Berkshire Swash"/>
              <a:ea typeface="Berkshire Swash"/>
              <a:cs typeface="Berkshire Swash"/>
              <a:sym typeface="Berkshire Swash"/>
            </a:endParaRPr>
          </a:p>
        </p:txBody>
      </p:sp>
      <p:sp>
        <p:nvSpPr>
          <p:cNvPr id="2151" name="Google Shape;2151;p43"/>
          <p:cNvSpPr/>
          <p:nvPr/>
        </p:nvSpPr>
        <p:spPr>
          <a:xfrm>
            <a:off x="6038363" y="4068499"/>
            <a:ext cx="2375400" cy="540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a:solidFill>
                  <a:schemeClr val="dk1"/>
                </a:solidFill>
                <a:latin typeface="Montserrat"/>
                <a:ea typeface="Montserrat"/>
                <a:cs typeface="Montserrat"/>
                <a:sym typeface="Montserrat"/>
              </a:rPr>
              <a:t>Mercury is the smallest planet of them all</a:t>
            </a:r>
            <a:endParaRPr>
              <a:solidFill>
                <a:schemeClr val="dk1"/>
              </a:solidFill>
              <a:latin typeface="Montserrat"/>
              <a:ea typeface="Montserrat"/>
              <a:cs typeface="Montserrat"/>
              <a:sym typeface="Montserrat"/>
            </a:endParaRPr>
          </a:p>
        </p:txBody>
      </p:sp>
      <p:sp>
        <p:nvSpPr>
          <p:cNvPr id="2152" name="Google Shape;2152;p43"/>
          <p:cNvSpPr txBox="1"/>
          <p:nvPr/>
        </p:nvSpPr>
        <p:spPr>
          <a:xfrm>
            <a:off x="6038361" y="3682002"/>
            <a:ext cx="2375400" cy="360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500">
                <a:solidFill>
                  <a:schemeClr val="dk1"/>
                </a:solidFill>
                <a:latin typeface="Berkshire Swash"/>
                <a:ea typeface="Berkshire Swash"/>
                <a:cs typeface="Berkshire Swash"/>
                <a:sym typeface="Berkshire Swash"/>
              </a:rPr>
              <a:t>Mercury</a:t>
            </a:r>
            <a:endParaRPr sz="2500">
              <a:solidFill>
                <a:schemeClr val="dk1"/>
              </a:solidFill>
              <a:latin typeface="Berkshire Swash"/>
              <a:ea typeface="Berkshire Swash"/>
              <a:cs typeface="Berkshire Swash"/>
              <a:sym typeface="Berkshire Swash"/>
            </a:endParaRPr>
          </a:p>
        </p:txBody>
      </p:sp>
      <p:sp>
        <p:nvSpPr>
          <p:cNvPr id="2153" name="Google Shape;2153;p43"/>
          <p:cNvSpPr/>
          <p:nvPr/>
        </p:nvSpPr>
        <p:spPr>
          <a:xfrm>
            <a:off x="1644913" y="3020150"/>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4299013" y="3020150"/>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6953113" y="3020150"/>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5626063" y="1195950"/>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2971938" y="1195950"/>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8" name="Google Shape;2158;p43"/>
          <p:cNvGrpSpPr/>
          <p:nvPr/>
        </p:nvGrpSpPr>
        <p:grpSpPr>
          <a:xfrm>
            <a:off x="5696565" y="1296532"/>
            <a:ext cx="405021" cy="344835"/>
            <a:chOff x="4769015" y="3124820"/>
            <a:chExt cx="405021" cy="344835"/>
          </a:xfrm>
        </p:grpSpPr>
        <p:sp>
          <p:nvSpPr>
            <p:cNvPr id="2159" name="Google Shape;2159;p43"/>
            <p:cNvSpPr/>
            <p:nvPr/>
          </p:nvSpPr>
          <p:spPr>
            <a:xfrm>
              <a:off x="4855848" y="3421528"/>
              <a:ext cx="113058" cy="25980"/>
            </a:xfrm>
            <a:custGeom>
              <a:rect b="b" l="l" r="r" t="t"/>
              <a:pathLst>
                <a:path extrusionOk="0" h="739" w="3216">
                  <a:moveTo>
                    <a:pt x="453" y="1"/>
                  </a:moveTo>
                  <a:lnTo>
                    <a:pt x="1" y="739"/>
                  </a:lnTo>
                  <a:lnTo>
                    <a:pt x="3216" y="739"/>
                  </a:lnTo>
                  <a:lnTo>
                    <a:pt x="2763" y="1"/>
                  </a:ln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4855848" y="3421528"/>
              <a:ext cx="38565" cy="25980"/>
            </a:xfrm>
            <a:custGeom>
              <a:rect b="b" l="l" r="r" t="t"/>
              <a:pathLst>
                <a:path extrusionOk="0" h="739" w="1097">
                  <a:moveTo>
                    <a:pt x="453" y="1"/>
                  </a:moveTo>
                  <a:lnTo>
                    <a:pt x="1" y="739"/>
                  </a:lnTo>
                  <a:lnTo>
                    <a:pt x="667" y="739"/>
                  </a:lnTo>
                  <a:lnTo>
                    <a:pt x="1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4769015" y="3241570"/>
              <a:ext cx="351409" cy="179994"/>
            </a:xfrm>
            <a:custGeom>
              <a:rect b="b" l="l" r="r" t="t"/>
              <a:pathLst>
                <a:path extrusionOk="0" h="5120" w="9996">
                  <a:moveTo>
                    <a:pt x="8522" y="0"/>
                  </a:moveTo>
                  <a:cubicBezTo>
                    <a:pt x="6780" y="0"/>
                    <a:pt x="5984" y="1699"/>
                    <a:pt x="4099" y="1699"/>
                  </a:cubicBezTo>
                  <a:cubicBezTo>
                    <a:pt x="3509" y="1699"/>
                    <a:pt x="2812" y="1533"/>
                    <a:pt x="1947" y="1095"/>
                  </a:cubicBezTo>
                  <a:cubicBezTo>
                    <a:pt x="1899" y="1095"/>
                    <a:pt x="1899" y="1071"/>
                    <a:pt x="1875" y="1071"/>
                  </a:cubicBezTo>
                  <a:cubicBezTo>
                    <a:pt x="1700" y="986"/>
                    <a:pt x="1522" y="947"/>
                    <a:pt x="1351" y="947"/>
                  </a:cubicBezTo>
                  <a:cubicBezTo>
                    <a:pt x="615" y="947"/>
                    <a:pt x="0" y="1665"/>
                    <a:pt x="232" y="2476"/>
                  </a:cubicBezTo>
                  <a:cubicBezTo>
                    <a:pt x="875" y="4620"/>
                    <a:pt x="2899" y="5120"/>
                    <a:pt x="2899" y="5120"/>
                  </a:cubicBezTo>
                  <a:lnTo>
                    <a:pt x="5209" y="5120"/>
                  </a:lnTo>
                  <a:cubicBezTo>
                    <a:pt x="6781" y="5120"/>
                    <a:pt x="7853" y="3715"/>
                    <a:pt x="8186" y="2476"/>
                  </a:cubicBezTo>
                  <a:cubicBezTo>
                    <a:pt x="8519" y="1190"/>
                    <a:pt x="9520" y="643"/>
                    <a:pt x="9948" y="476"/>
                  </a:cubicBezTo>
                  <a:cubicBezTo>
                    <a:pt x="9996" y="452"/>
                    <a:pt x="9996" y="357"/>
                    <a:pt x="9948" y="333"/>
                  </a:cubicBezTo>
                  <a:cubicBezTo>
                    <a:pt x="9401" y="96"/>
                    <a:pt x="8935" y="0"/>
                    <a:pt x="8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4769050" y="3275213"/>
              <a:ext cx="124519" cy="146350"/>
            </a:xfrm>
            <a:custGeom>
              <a:rect b="b" l="l" r="r" t="t"/>
              <a:pathLst>
                <a:path extrusionOk="0" h="4163" w="3542">
                  <a:moveTo>
                    <a:pt x="1393" y="1"/>
                  </a:moveTo>
                  <a:cubicBezTo>
                    <a:pt x="636" y="1"/>
                    <a:pt x="1" y="723"/>
                    <a:pt x="231" y="1519"/>
                  </a:cubicBezTo>
                  <a:cubicBezTo>
                    <a:pt x="874" y="3663"/>
                    <a:pt x="2898" y="4163"/>
                    <a:pt x="2898" y="4163"/>
                  </a:cubicBezTo>
                  <a:lnTo>
                    <a:pt x="3541" y="4163"/>
                  </a:lnTo>
                  <a:cubicBezTo>
                    <a:pt x="3541" y="4163"/>
                    <a:pt x="1541" y="3686"/>
                    <a:pt x="898" y="1519"/>
                  </a:cubicBezTo>
                  <a:cubicBezTo>
                    <a:pt x="683" y="829"/>
                    <a:pt x="1136" y="210"/>
                    <a:pt x="1707" y="43"/>
                  </a:cubicBezTo>
                  <a:cubicBezTo>
                    <a:pt x="1602" y="14"/>
                    <a:pt x="1496" y="1"/>
                    <a:pt x="13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4769999" y="3241570"/>
              <a:ext cx="352112" cy="87923"/>
            </a:xfrm>
            <a:custGeom>
              <a:rect b="b" l="l" r="r" t="t"/>
              <a:pathLst>
                <a:path extrusionOk="0" h="2501" w="10016">
                  <a:moveTo>
                    <a:pt x="8517" y="0"/>
                  </a:moveTo>
                  <a:cubicBezTo>
                    <a:pt x="6776" y="0"/>
                    <a:pt x="5979" y="1699"/>
                    <a:pt x="4095" y="1699"/>
                  </a:cubicBezTo>
                  <a:cubicBezTo>
                    <a:pt x="3505" y="1699"/>
                    <a:pt x="2808" y="1533"/>
                    <a:pt x="1942" y="1095"/>
                  </a:cubicBezTo>
                  <a:cubicBezTo>
                    <a:pt x="1895" y="1095"/>
                    <a:pt x="1895" y="1071"/>
                    <a:pt x="1871" y="1071"/>
                  </a:cubicBezTo>
                  <a:cubicBezTo>
                    <a:pt x="1701" y="986"/>
                    <a:pt x="1526" y="947"/>
                    <a:pt x="1357" y="947"/>
                  </a:cubicBezTo>
                  <a:cubicBezTo>
                    <a:pt x="628" y="947"/>
                    <a:pt x="0" y="1669"/>
                    <a:pt x="252" y="2500"/>
                  </a:cubicBezTo>
                  <a:cubicBezTo>
                    <a:pt x="396" y="2030"/>
                    <a:pt x="871" y="1669"/>
                    <a:pt x="1383" y="1669"/>
                  </a:cubicBezTo>
                  <a:cubicBezTo>
                    <a:pt x="1545" y="1669"/>
                    <a:pt x="1711" y="1706"/>
                    <a:pt x="1871" y="1786"/>
                  </a:cubicBezTo>
                  <a:cubicBezTo>
                    <a:pt x="1919" y="1786"/>
                    <a:pt x="1919" y="1810"/>
                    <a:pt x="1942" y="1810"/>
                  </a:cubicBezTo>
                  <a:cubicBezTo>
                    <a:pt x="2807" y="2244"/>
                    <a:pt x="3502" y="2410"/>
                    <a:pt x="4091" y="2410"/>
                  </a:cubicBezTo>
                  <a:cubicBezTo>
                    <a:pt x="5972" y="2410"/>
                    <a:pt x="6764" y="718"/>
                    <a:pt x="8508" y="718"/>
                  </a:cubicBezTo>
                  <a:cubicBezTo>
                    <a:pt x="8759" y="718"/>
                    <a:pt x="9029" y="753"/>
                    <a:pt x="9325" y="833"/>
                  </a:cubicBezTo>
                  <a:cubicBezTo>
                    <a:pt x="9563" y="643"/>
                    <a:pt x="9801" y="524"/>
                    <a:pt x="9944" y="476"/>
                  </a:cubicBezTo>
                  <a:cubicBezTo>
                    <a:pt x="10016" y="452"/>
                    <a:pt x="10016" y="357"/>
                    <a:pt x="9944" y="333"/>
                  </a:cubicBezTo>
                  <a:cubicBezTo>
                    <a:pt x="9397" y="96"/>
                    <a:pt x="8931" y="0"/>
                    <a:pt x="8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4769367" y="3274932"/>
              <a:ext cx="60572" cy="54561"/>
            </a:xfrm>
            <a:custGeom>
              <a:rect b="b" l="l" r="r" t="t"/>
              <a:pathLst>
                <a:path extrusionOk="0" h="1552" w="1723">
                  <a:moveTo>
                    <a:pt x="1390" y="1"/>
                  </a:moveTo>
                  <a:cubicBezTo>
                    <a:pt x="651" y="1"/>
                    <a:pt x="0" y="722"/>
                    <a:pt x="270" y="1551"/>
                  </a:cubicBezTo>
                  <a:cubicBezTo>
                    <a:pt x="389" y="1218"/>
                    <a:pt x="627" y="956"/>
                    <a:pt x="913" y="837"/>
                  </a:cubicBezTo>
                  <a:cubicBezTo>
                    <a:pt x="1032" y="480"/>
                    <a:pt x="1317" y="170"/>
                    <a:pt x="1722" y="51"/>
                  </a:cubicBezTo>
                  <a:cubicBezTo>
                    <a:pt x="1611" y="17"/>
                    <a:pt x="1499" y="1"/>
                    <a:pt x="13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4842454" y="3446664"/>
              <a:ext cx="138159" cy="22991"/>
            </a:xfrm>
            <a:custGeom>
              <a:rect b="b" l="l" r="r" t="t"/>
              <a:pathLst>
                <a:path extrusionOk="0" h="654" w="3930">
                  <a:moveTo>
                    <a:pt x="239" y="0"/>
                  </a:moveTo>
                  <a:cubicBezTo>
                    <a:pt x="96" y="0"/>
                    <a:pt x="1" y="119"/>
                    <a:pt x="1" y="238"/>
                  </a:cubicBezTo>
                  <a:lnTo>
                    <a:pt x="1" y="405"/>
                  </a:lnTo>
                  <a:cubicBezTo>
                    <a:pt x="1" y="572"/>
                    <a:pt x="120" y="643"/>
                    <a:pt x="239" y="643"/>
                  </a:cubicBezTo>
                  <a:lnTo>
                    <a:pt x="3692" y="643"/>
                  </a:lnTo>
                  <a:cubicBezTo>
                    <a:pt x="3713" y="650"/>
                    <a:pt x="3734" y="654"/>
                    <a:pt x="3753" y="654"/>
                  </a:cubicBezTo>
                  <a:cubicBezTo>
                    <a:pt x="3861" y="654"/>
                    <a:pt x="3930" y="547"/>
                    <a:pt x="3930" y="405"/>
                  </a:cubicBezTo>
                  <a:lnTo>
                    <a:pt x="3930" y="238"/>
                  </a:lnTo>
                  <a:cubicBezTo>
                    <a:pt x="3930" y="95"/>
                    <a:pt x="3811" y="0"/>
                    <a:pt x="36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4841610" y="3446664"/>
              <a:ext cx="31007" cy="22991"/>
            </a:xfrm>
            <a:custGeom>
              <a:rect b="b" l="l" r="r" t="t"/>
              <a:pathLst>
                <a:path extrusionOk="0" h="654" w="882">
                  <a:moveTo>
                    <a:pt x="239" y="0"/>
                  </a:moveTo>
                  <a:cubicBezTo>
                    <a:pt x="72" y="0"/>
                    <a:pt x="1" y="119"/>
                    <a:pt x="1" y="238"/>
                  </a:cubicBezTo>
                  <a:lnTo>
                    <a:pt x="1" y="405"/>
                  </a:lnTo>
                  <a:cubicBezTo>
                    <a:pt x="1" y="572"/>
                    <a:pt x="120" y="643"/>
                    <a:pt x="239" y="643"/>
                  </a:cubicBezTo>
                  <a:lnTo>
                    <a:pt x="775" y="643"/>
                  </a:lnTo>
                  <a:cubicBezTo>
                    <a:pt x="701" y="613"/>
                    <a:pt x="644" y="520"/>
                    <a:pt x="644" y="405"/>
                  </a:cubicBezTo>
                  <a:lnTo>
                    <a:pt x="644" y="238"/>
                  </a:lnTo>
                  <a:cubicBezTo>
                    <a:pt x="644" y="95"/>
                    <a:pt x="763" y="0"/>
                    <a:pt x="882" y="0"/>
                  </a:cubicBezTo>
                  <a:close/>
                  <a:moveTo>
                    <a:pt x="775" y="643"/>
                  </a:moveTo>
                  <a:cubicBezTo>
                    <a:pt x="792" y="650"/>
                    <a:pt x="810" y="654"/>
                    <a:pt x="828" y="654"/>
                  </a:cubicBezTo>
                  <a:cubicBezTo>
                    <a:pt x="846" y="654"/>
                    <a:pt x="864" y="650"/>
                    <a:pt x="882" y="6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5080207" y="3124820"/>
              <a:ext cx="93829" cy="109543"/>
            </a:xfrm>
            <a:custGeom>
              <a:rect b="b" l="l" r="r" t="t"/>
              <a:pathLst>
                <a:path extrusionOk="0" h="3116" w="2669">
                  <a:moveTo>
                    <a:pt x="1000" y="1"/>
                  </a:moveTo>
                  <a:cubicBezTo>
                    <a:pt x="977" y="1"/>
                    <a:pt x="953" y="17"/>
                    <a:pt x="953" y="34"/>
                  </a:cubicBezTo>
                  <a:cubicBezTo>
                    <a:pt x="882" y="1201"/>
                    <a:pt x="1" y="1154"/>
                    <a:pt x="1" y="2011"/>
                  </a:cubicBezTo>
                  <a:cubicBezTo>
                    <a:pt x="1" y="2535"/>
                    <a:pt x="287" y="2844"/>
                    <a:pt x="525" y="2987"/>
                  </a:cubicBezTo>
                  <a:cubicBezTo>
                    <a:pt x="663" y="3073"/>
                    <a:pt x="825" y="3116"/>
                    <a:pt x="989" y="3116"/>
                  </a:cubicBezTo>
                  <a:cubicBezTo>
                    <a:pt x="1279" y="3116"/>
                    <a:pt x="1572" y="2984"/>
                    <a:pt x="1739" y="2725"/>
                  </a:cubicBezTo>
                  <a:cubicBezTo>
                    <a:pt x="2668" y="1320"/>
                    <a:pt x="1382" y="272"/>
                    <a:pt x="1025" y="10"/>
                  </a:cubicBezTo>
                  <a:cubicBezTo>
                    <a:pt x="1018" y="3"/>
                    <a:pt x="1009" y="1"/>
                    <a:pt x="100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5080207" y="3124820"/>
              <a:ext cx="54455" cy="109930"/>
            </a:xfrm>
            <a:custGeom>
              <a:rect b="b" l="l" r="r" t="t"/>
              <a:pathLst>
                <a:path extrusionOk="0" h="3127" w="1549">
                  <a:moveTo>
                    <a:pt x="1000" y="1"/>
                  </a:moveTo>
                  <a:cubicBezTo>
                    <a:pt x="977" y="1"/>
                    <a:pt x="953" y="17"/>
                    <a:pt x="953" y="34"/>
                  </a:cubicBezTo>
                  <a:cubicBezTo>
                    <a:pt x="882" y="1201"/>
                    <a:pt x="1" y="1154"/>
                    <a:pt x="1" y="2011"/>
                  </a:cubicBezTo>
                  <a:cubicBezTo>
                    <a:pt x="1" y="2535"/>
                    <a:pt x="287" y="2844"/>
                    <a:pt x="525" y="2987"/>
                  </a:cubicBezTo>
                  <a:cubicBezTo>
                    <a:pt x="670" y="3074"/>
                    <a:pt x="833" y="3126"/>
                    <a:pt x="1003" y="3126"/>
                  </a:cubicBezTo>
                  <a:cubicBezTo>
                    <a:pt x="1112" y="3126"/>
                    <a:pt x="1223" y="3105"/>
                    <a:pt x="1334" y="3059"/>
                  </a:cubicBezTo>
                  <a:cubicBezTo>
                    <a:pt x="1001" y="2963"/>
                    <a:pt x="644" y="2606"/>
                    <a:pt x="644" y="2035"/>
                  </a:cubicBezTo>
                  <a:cubicBezTo>
                    <a:pt x="644" y="1296"/>
                    <a:pt x="1334" y="1225"/>
                    <a:pt x="1549" y="463"/>
                  </a:cubicBezTo>
                  <a:cubicBezTo>
                    <a:pt x="1358" y="249"/>
                    <a:pt x="1144" y="106"/>
                    <a:pt x="1025" y="10"/>
                  </a:cubicBezTo>
                  <a:cubicBezTo>
                    <a:pt x="1018" y="3"/>
                    <a:pt x="1009" y="1"/>
                    <a:pt x="100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5098628" y="3182228"/>
              <a:ext cx="46088" cy="53611"/>
            </a:xfrm>
            <a:custGeom>
              <a:rect b="b" l="l" r="r" t="t"/>
              <a:pathLst>
                <a:path extrusionOk="0" h="1525" w="1311">
                  <a:moveTo>
                    <a:pt x="540" y="0"/>
                  </a:moveTo>
                  <a:cubicBezTo>
                    <a:pt x="511" y="0"/>
                    <a:pt x="477" y="28"/>
                    <a:pt x="477" y="44"/>
                  </a:cubicBezTo>
                  <a:cubicBezTo>
                    <a:pt x="429" y="592"/>
                    <a:pt x="1" y="545"/>
                    <a:pt x="1" y="997"/>
                  </a:cubicBezTo>
                  <a:cubicBezTo>
                    <a:pt x="1" y="1259"/>
                    <a:pt x="120" y="1426"/>
                    <a:pt x="239" y="1473"/>
                  </a:cubicBezTo>
                  <a:cubicBezTo>
                    <a:pt x="327" y="1506"/>
                    <a:pt x="411" y="1524"/>
                    <a:pt x="494" y="1524"/>
                  </a:cubicBezTo>
                  <a:cubicBezTo>
                    <a:pt x="589" y="1524"/>
                    <a:pt x="685" y="1501"/>
                    <a:pt x="787" y="1449"/>
                  </a:cubicBezTo>
                  <a:lnTo>
                    <a:pt x="858" y="1354"/>
                  </a:lnTo>
                  <a:cubicBezTo>
                    <a:pt x="1311" y="711"/>
                    <a:pt x="787" y="187"/>
                    <a:pt x="572" y="21"/>
                  </a:cubicBezTo>
                  <a:cubicBezTo>
                    <a:pt x="565" y="6"/>
                    <a:pt x="553" y="0"/>
                    <a:pt x="54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5098628" y="3204692"/>
              <a:ext cx="26823" cy="31147"/>
            </a:xfrm>
            <a:custGeom>
              <a:rect b="b" l="l" r="r" t="t"/>
              <a:pathLst>
                <a:path extrusionOk="0" h="886" w="763">
                  <a:moveTo>
                    <a:pt x="144" y="1"/>
                  </a:moveTo>
                  <a:cubicBezTo>
                    <a:pt x="72" y="96"/>
                    <a:pt x="1" y="215"/>
                    <a:pt x="1" y="358"/>
                  </a:cubicBezTo>
                  <a:cubicBezTo>
                    <a:pt x="1" y="620"/>
                    <a:pt x="120" y="787"/>
                    <a:pt x="239" y="834"/>
                  </a:cubicBezTo>
                  <a:cubicBezTo>
                    <a:pt x="316" y="867"/>
                    <a:pt x="399" y="885"/>
                    <a:pt x="482" y="885"/>
                  </a:cubicBezTo>
                  <a:cubicBezTo>
                    <a:pt x="577" y="885"/>
                    <a:pt x="673" y="862"/>
                    <a:pt x="763" y="810"/>
                  </a:cubicBezTo>
                  <a:cubicBezTo>
                    <a:pt x="501" y="715"/>
                    <a:pt x="215" y="429"/>
                    <a:pt x="14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 name="Google Shape;2171;p43"/>
          <p:cNvGrpSpPr/>
          <p:nvPr/>
        </p:nvGrpSpPr>
        <p:grpSpPr>
          <a:xfrm>
            <a:off x="3144108" y="1280505"/>
            <a:ext cx="201790" cy="376897"/>
            <a:chOff x="4075583" y="3115117"/>
            <a:chExt cx="201790" cy="376897"/>
          </a:xfrm>
        </p:grpSpPr>
        <p:sp>
          <p:nvSpPr>
            <p:cNvPr id="2172" name="Google Shape;2172;p43"/>
            <p:cNvSpPr/>
            <p:nvPr/>
          </p:nvSpPr>
          <p:spPr>
            <a:xfrm>
              <a:off x="4170185" y="3115117"/>
              <a:ext cx="10933" cy="38565"/>
            </a:xfrm>
            <a:custGeom>
              <a:rect b="b" l="l" r="r" t="t"/>
              <a:pathLst>
                <a:path extrusionOk="0" h="1097" w="311">
                  <a:moveTo>
                    <a:pt x="167" y="1"/>
                  </a:moveTo>
                  <a:cubicBezTo>
                    <a:pt x="72" y="1"/>
                    <a:pt x="0" y="48"/>
                    <a:pt x="0" y="144"/>
                  </a:cubicBezTo>
                  <a:lnTo>
                    <a:pt x="0" y="953"/>
                  </a:lnTo>
                  <a:cubicBezTo>
                    <a:pt x="0" y="1025"/>
                    <a:pt x="72" y="1096"/>
                    <a:pt x="167" y="1096"/>
                  </a:cubicBezTo>
                  <a:cubicBezTo>
                    <a:pt x="239" y="1096"/>
                    <a:pt x="310" y="1025"/>
                    <a:pt x="310" y="953"/>
                  </a:cubicBezTo>
                  <a:lnTo>
                    <a:pt x="310" y="144"/>
                  </a:lnTo>
                  <a:cubicBezTo>
                    <a:pt x="310" y="48"/>
                    <a:pt x="239" y="1"/>
                    <a:pt x="167"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4083106" y="3216434"/>
              <a:ext cx="183404" cy="121425"/>
            </a:xfrm>
            <a:custGeom>
              <a:rect b="b" l="l" r="r" t="t"/>
              <a:pathLst>
                <a:path extrusionOk="0" h="3454" w="5217">
                  <a:moveTo>
                    <a:pt x="1" y="0"/>
                  </a:moveTo>
                  <a:lnTo>
                    <a:pt x="1" y="3453"/>
                  </a:lnTo>
                  <a:lnTo>
                    <a:pt x="5216" y="3453"/>
                  </a:lnTo>
                  <a:lnTo>
                    <a:pt x="5216"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4083106" y="3216434"/>
              <a:ext cx="22640" cy="121425"/>
            </a:xfrm>
            <a:custGeom>
              <a:rect b="b" l="l" r="r" t="t"/>
              <a:pathLst>
                <a:path extrusionOk="0" h="3454" w="644">
                  <a:moveTo>
                    <a:pt x="1" y="0"/>
                  </a:moveTo>
                  <a:lnTo>
                    <a:pt x="1" y="3453"/>
                  </a:lnTo>
                  <a:lnTo>
                    <a:pt x="644" y="3453"/>
                  </a:lnTo>
                  <a:lnTo>
                    <a:pt x="644"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4114921" y="3217278"/>
              <a:ext cx="122269" cy="120582"/>
            </a:xfrm>
            <a:custGeom>
              <a:rect b="b" l="l" r="r" t="t"/>
              <a:pathLst>
                <a:path extrusionOk="0" h="3430" w="3478">
                  <a:moveTo>
                    <a:pt x="1742" y="0"/>
                  </a:moveTo>
                  <a:cubicBezTo>
                    <a:pt x="1608" y="0"/>
                    <a:pt x="1477" y="48"/>
                    <a:pt x="1382" y="143"/>
                  </a:cubicBezTo>
                  <a:lnTo>
                    <a:pt x="215" y="1334"/>
                  </a:lnTo>
                  <a:cubicBezTo>
                    <a:pt x="1" y="1548"/>
                    <a:pt x="1" y="1881"/>
                    <a:pt x="215" y="2096"/>
                  </a:cubicBezTo>
                  <a:lnTo>
                    <a:pt x="1382" y="3286"/>
                  </a:lnTo>
                  <a:cubicBezTo>
                    <a:pt x="1453" y="3358"/>
                    <a:pt x="1620" y="3429"/>
                    <a:pt x="1739" y="3429"/>
                  </a:cubicBezTo>
                  <a:cubicBezTo>
                    <a:pt x="1858" y="3429"/>
                    <a:pt x="1977" y="3405"/>
                    <a:pt x="2120" y="3286"/>
                  </a:cubicBezTo>
                  <a:lnTo>
                    <a:pt x="3287" y="2096"/>
                  </a:lnTo>
                  <a:cubicBezTo>
                    <a:pt x="3478" y="1881"/>
                    <a:pt x="3478" y="1548"/>
                    <a:pt x="3287" y="1334"/>
                  </a:cubicBezTo>
                  <a:lnTo>
                    <a:pt x="2120" y="143"/>
                  </a:lnTo>
                  <a:cubicBezTo>
                    <a:pt x="2013" y="48"/>
                    <a:pt x="1876" y="0"/>
                    <a:pt x="174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4114921" y="3217453"/>
              <a:ext cx="72033" cy="120406"/>
            </a:xfrm>
            <a:custGeom>
              <a:rect b="b" l="l" r="r" t="t"/>
              <a:pathLst>
                <a:path extrusionOk="0" h="3425" w="2049">
                  <a:moveTo>
                    <a:pt x="1732" y="0"/>
                  </a:moveTo>
                  <a:cubicBezTo>
                    <a:pt x="1601" y="0"/>
                    <a:pt x="1471" y="49"/>
                    <a:pt x="1382" y="138"/>
                  </a:cubicBezTo>
                  <a:lnTo>
                    <a:pt x="215" y="1329"/>
                  </a:lnTo>
                  <a:cubicBezTo>
                    <a:pt x="1" y="1543"/>
                    <a:pt x="1" y="1876"/>
                    <a:pt x="215" y="2091"/>
                  </a:cubicBezTo>
                  <a:lnTo>
                    <a:pt x="1382" y="3281"/>
                  </a:lnTo>
                  <a:cubicBezTo>
                    <a:pt x="1453" y="3353"/>
                    <a:pt x="1620" y="3424"/>
                    <a:pt x="1739" y="3424"/>
                  </a:cubicBezTo>
                  <a:cubicBezTo>
                    <a:pt x="1834" y="3424"/>
                    <a:pt x="1977" y="3400"/>
                    <a:pt x="2049" y="3305"/>
                  </a:cubicBezTo>
                  <a:cubicBezTo>
                    <a:pt x="2025" y="3305"/>
                    <a:pt x="2001" y="3305"/>
                    <a:pt x="2001" y="3281"/>
                  </a:cubicBezTo>
                  <a:lnTo>
                    <a:pt x="834" y="2091"/>
                  </a:lnTo>
                  <a:cubicBezTo>
                    <a:pt x="620" y="1876"/>
                    <a:pt x="620" y="1543"/>
                    <a:pt x="834" y="1329"/>
                  </a:cubicBezTo>
                  <a:lnTo>
                    <a:pt x="2001" y="138"/>
                  </a:lnTo>
                  <a:cubicBezTo>
                    <a:pt x="2001" y="114"/>
                    <a:pt x="2025" y="114"/>
                    <a:pt x="2049" y="114"/>
                  </a:cubicBezTo>
                  <a:cubicBezTo>
                    <a:pt x="1960" y="37"/>
                    <a:pt x="1846" y="0"/>
                    <a:pt x="1732"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4145893" y="3247616"/>
              <a:ext cx="57830" cy="59693"/>
            </a:xfrm>
            <a:custGeom>
              <a:rect b="b" l="l" r="r" t="t"/>
              <a:pathLst>
                <a:path extrusionOk="0" h="1698" w="1645">
                  <a:moveTo>
                    <a:pt x="834" y="0"/>
                  </a:moveTo>
                  <a:cubicBezTo>
                    <a:pt x="817" y="0"/>
                    <a:pt x="799" y="6"/>
                    <a:pt x="787" y="18"/>
                  </a:cubicBezTo>
                  <a:lnTo>
                    <a:pt x="48" y="804"/>
                  </a:lnTo>
                  <a:cubicBezTo>
                    <a:pt x="1" y="828"/>
                    <a:pt x="1" y="875"/>
                    <a:pt x="48" y="899"/>
                  </a:cubicBezTo>
                  <a:lnTo>
                    <a:pt x="787" y="1661"/>
                  </a:lnTo>
                  <a:cubicBezTo>
                    <a:pt x="799" y="1685"/>
                    <a:pt x="817" y="1697"/>
                    <a:pt x="834" y="1697"/>
                  </a:cubicBezTo>
                  <a:cubicBezTo>
                    <a:pt x="852" y="1697"/>
                    <a:pt x="870" y="1685"/>
                    <a:pt x="882" y="1661"/>
                  </a:cubicBezTo>
                  <a:lnTo>
                    <a:pt x="1620" y="899"/>
                  </a:lnTo>
                  <a:cubicBezTo>
                    <a:pt x="1644" y="875"/>
                    <a:pt x="1644" y="828"/>
                    <a:pt x="1620" y="804"/>
                  </a:cubicBezTo>
                  <a:lnTo>
                    <a:pt x="882" y="18"/>
                  </a:lnTo>
                  <a:cubicBezTo>
                    <a:pt x="870" y="6"/>
                    <a:pt x="852" y="0"/>
                    <a:pt x="8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4146736" y="3247616"/>
              <a:ext cx="39374" cy="59693"/>
            </a:xfrm>
            <a:custGeom>
              <a:rect b="b" l="l" r="r" t="t"/>
              <a:pathLst>
                <a:path extrusionOk="0" h="1698" w="1120">
                  <a:moveTo>
                    <a:pt x="810" y="0"/>
                  </a:moveTo>
                  <a:cubicBezTo>
                    <a:pt x="793" y="0"/>
                    <a:pt x="775" y="6"/>
                    <a:pt x="763" y="18"/>
                  </a:cubicBezTo>
                  <a:lnTo>
                    <a:pt x="24" y="804"/>
                  </a:lnTo>
                  <a:cubicBezTo>
                    <a:pt x="1" y="828"/>
                    <a:pt x="1" y="875"/>
                    <a:pt x="24" y="899"/>
                  </a:cubicBezTo>
                  <a:lnTo>
                    <a:pt x="763" y="1661"/>
                  </a:lnTo>
                  <a:cubicBezTo>
                    <a:pt x="775" y="1685"/>
                    <a:pt x="793" y="1697"/>
                    <a:pt x="810" y="1697"/>
                  </a:cubicBezTo>
                  <a:cubicBezTo>
                    <a:pt x="828" y="1697"/>
                    <a:pt x="846" y="1685"/>
                    <a:pt x="858" y="1661"/>
                  </a:cubicBezTo>
                  <a:lnTo>
                    <a:pt x="1120" y="1376"/>
                  </a:lnTo>
                  <a:lnTo>
                    <a:pt x="644" y="899"/>
                  </a:lnTo>
                  <a:cubicBezTo>
                    <a:pt x="620" y="875"/>
                    <a:pt x="620" y="828"/>
                    <a:pt x="644" y="804"/>
                  </a:cubicBezTo>
                  <a:lnTo>
                    <a:pt x="1120" y="328"/>
                  </a:lnTo>
                  <a:lnTo>
                    <a:pt x="858" y="18"/>
                  </a:lnTo>
                  <a:cubicBezTo>
                    <a:pt x="846" y="6"/>
                    <a:pt x="828" y="0"/>
                    <a:pt x="81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4088977" y="3142116"/>
              <a:ext cx="170818" cy="58428"/>
            </a:xfrm>
            <a:custGeom>
              <a:rect b="b" l="l" r="r" t="t"/>
              <a:pathLst>
                <a:path extrusionOk="0" h="1662" w="4859">
                  <a:moveTo>
                    <a:pt x="2438" y="1"/>
                  </a:moveTo>
                  <a:cubicBezTo>
                    <a:pt x="2412" y="1"/>
                    <a:pt x="2382" y="7"/>
                    <a:pt x="2358" y="19"/>
                  </a:cubicBezTo>
                  <a:lnTo>
                    <a:pt x="96" y="1376"/>
                  </a:lnTo>
                  <a:cubicBezTo>
                    <a:pt x="0" y="1400"/>
                    <a:pt x="0" y="1471"/>
                    <a:pt x="24" y="1566"/>
                  </a:cubicBezTo>
                  <a:cubicBezTo>
                    <a:pt x="40" y="1630"/>
                    <a:pt x="88" y="1651"/>
                    <a:pt x="146" y="1651"/>
                  </a:cubicBezTo>
                  <a:cubicBezTo>
                    <a:pt x="175" y="1651"/>
                    <a:pt x="207" y="1646"/>
                    <a:pt x="239" y="1638"/>
                  </a:cubicBezTo>
                  <a:lnTo>
                    <a:pt x="2430" y="352"/>
                  </a:lnTo>
                  <a:lnTo>
                    <a:pt x="4644" y="1638"/>
                  </a:lnTo>
                  <a:cubicBezTo>
                    <a:pt x="4668" y="1662"/>
                    <a:pt x="4692" y="1662"/>
                    <a:pt x="4740" y="1662"/>
                  </a:cubicBezTo>
                  <a:cubicBezTo>
                    <a:pt x="4787" y="1662"/>
                    <a:pt x="4811" y="1638"/>
                    <a:pt x="4811" y="1566"/>
                  </a:cubicBezTo>
                  <a:cubicBezTo>
                    <a:pt x="4859" y="1519"/>
                    <a:pt x="4859" y="1400"/>
                    <a:pt x="4763" y="1376"/>
                  </a:cubicBezTo>
                  <a:lnTo>
                    <a:pt x="2501" y="19"/>
                  </a:lnTo>
                  <a:cubicBezTo>
                    <a:pt x="2489" y="7"/>
                    <a:pt x="2465" y="1"/>
                    <a:pt x="2438"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4135030" y="3362925"/>
              <a:ext cx="37686" cy="128562"/>
            </a:xfrm>
            <a:custGeom>
              <a:rect b="b" l="l" r="r" t="t"/>
              <a:pathLst>
                <a:path extrusionOk="0" h="3657" w="1072">
                  <a:moveTo>
                    <a:pt x="96" y="1"/>
                  </a:moveTo>
                  <a:cubicBezTo>
                    <a:pt x="48" y="215"/>
                    <a:pt x="96" y="453"/>
                    <a:pt x="167" y="644"/>
                  </a:cubicBezTo>
                  <a:cubicBezTo>
                    <a:pt x="405" y="1430"/>
                    <a:pt x="405" y="1358"/>
                    <a:pt x="167" y="2096"/>
                  </a:cubicBezTo>
                  <a:cubicBezTo>
                    <a:pt x="0" y="2692"/>
                    <a:pt x="167" y="3120"/>
                    <a:pt x="262" y="3454"/>
                  </a:cubicBezTo>
                  <a:cubicBezTo>
                    <a:pt x="321" y="3571"/>
                    <a:pt x="428" y="3657"/>
                    <a:pt x="557" y="3657"/>
                  </a:cubicBezTo>
                  <a:cubicBezTo>
                    <a:pt x="585" y="3657"/>
                    <a:pt x="614" y="3653"/>
                    <a:pt x="643" y="3644"/>
                  </a:cubicBezTo>
                  <a:cubicBezTo>
                    <a:pt x="810" y="3597"/>
                    <a:pt x="881" y="3406"/>
                    <a:pt x="858" y="3263"/>
                  </a:cubicBezTo>
                  <a:cubicBezTo>
                    <a:pt x="762" y="2930"/>
                    <a:pt x="643" y="2692"/>
                    <a:pt x="762" y="2311"/>
                  </a:cubicBezTo>
                  <a:lnTo>
                    <a:pt x="881" y="1930"/>
                  </a:lnTo>
                  <a:cubicBezTo>
                    <a:pt x="1072" y="1334"/>
                    <a:pt x="929" y="906"/>
                    <a:pt x="762" y="477"/>
                  </a:cubicBezTo>
                  <a:cubicBezTo>
                    <a:pt x="643" y="286"/>
                    <a:pt x="643"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4081454" y="3362925"/>
              <a:ext cx="37686" cy="128562"/>
            </a:xfrm>
            <a:custGeom>
              <a:rect b="b" l="l" r="r" t="t"/>
              <a:pathLst>
                <a:path extrusionOk="0" h="3657" w="1072">
                  <a:moveTo>
                    <a:pt x="95" y="1"/>
                  </a:moveTo>
                  <a:cubicBezTo>
                    <a:pt x="48" y="215"/>
                    <a:pt x="95" y="453"/>
                    <a:pt x="191" y="644"/>
                  </a:cubicBezTo>
                  <a:cubicBezTo>
                    <a:pt x="429" y="1430"/>
                    <a:pt x="429" y="1358"/>
                    <a:pt x="191" y="2096"/>
                  </a:cubicBezTo>
                  <a:cubicBezTo>
                    <a:pt x="0" y="2692"/>
                    <a:pt x="191" y="3120"/>
                    <a:pt x="262" y="3454"/>
                  </a:cubicBezTo>
                  <a:cubicBezTo>
                    <a:pt x="321" y="3571"/>
                    <a:pt x="428" y="3657"/>
                    <a:pt x="570" y="3657"/>
                  </a:cubicBezTo>
                  <a:cubicBezTo>
                    <a:pt x="601" y="3657"/>
                    <a:pt x="633" y="3653"/>
                    <a:pt x="667" y="3644"/>
                  </a:cubicBezTo>
                  <a:cubicBezTo>
                    <a:pt x="810" y="3597"/>
                    <a:pt x="905" y="3406"/>
                    <a:pt x="857" y="3263"/>
                  </a:cubicBezTo>
                  <a:cubicBezTo>
                    <a:pt x="786" y="2930"/>
                    <a:pt x="667" y="2692"/>
                    <a:pt x="786" y="2311"/>
                  </a:cubicBezTo>
                  <a:lnTo>
                    <a:pt x="905" y="1930"/>
                  </a:lnTo>
                  <a:cubicBezTo>
                    <a:pt x="1072" y="1334"/>
                    <a:pt x="929" y="906"/>
                    <a:pt x="786" y="477"/>
                  </a:cubicBezTo>
                  <a:cubicBezTo>
                    <a:pt x="691" y="286"/>
                    <a:pt x="691"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4186919" y="3362925"/>
              <a:ext cx="37721" cy="128562"/>
            </a:xfrm>
            <a:custGeom>
              <a:rect b="b" l="l" r="r" t="t"/>
              <a:pathLst>
                <a:path extrusionOk="0" h="3657" w="1073">
                  <a:moveTo>
                    <a:pt x="96" y="1"/>
                  </a:moveTo>
                  <a:cubicBezTo>
                    <a:pt x="72" y="215"/>
                    <a:pt x="96" y="453"/>
                    <a:pt x="191" y="644"/>
                  </a:cubicBezTo>
                  <a:cubicBezTo>
                    <a:pt x="429" y="1430"/>
                    <a:pt x="429" y="1358"/>
                    <a:pt x="191" y="2096"/>
                  </a:cubicBezTo>
                  <a:cubicBezTo>
                    <a:pt x="1" y="2692"/>
                    <a:pt x="191" y="3120"/>
                    <a:pt x="287" y="3454"/>
                  </a:cubicBezTo>
                  <a:cubicBezTo>
                    <a:pt x="326" y="3571"/>
                    <a:pt x="429" y="3657"/>
                    <a:pt x="571" y="3657"/>
                  </a:cubicBezTo>
                  <a:cubicBezTo>
                    <a:pt x="602" y="3657"/>
                    <a:pt x="634" y="3653"/>
                    <a:pt x="668" y="3644"/>
                  </a:cubicBezTo>
                  <a:cubicBezTo>
                    <a:pt x="810" y="3597"/>
                    <a:pt x="906" y="3406"/>
                    <a:pt x="882" y="3263"/>
                  </a:cubicBezTo>
                  <a:cubicBezTo>
                    <a:pt x="787" y="2930"/>
                    <a:pt x="668" y="2692"/>
                    <a:pt x="787" y="2311"/>
                  </a:cubicBezTo>
                  <a:lnTo>
                    <a:pt x="906" y="1930"/>
                  </a:lnTo>
                  <a:cubicBezTo>
                    <a:pt x="1072" y="1334"/>
                    <a:pt x="930" y="906"/>
                    <a:pt x="787" y="477"/>
                  </a:cubicBezTo>
                  <a:cubicBezTo>
                    <a:pt x="691" y="286"/>
                    <a:pt x="668"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4239686" y="3362925"/>
              <a:ext cx="37686" cy="128562"/>
            </a:xfrm>
            <a:custGeom>
              <a:rect b="b" l="l" r="r" t="t"/>
              <a:pathLst>
                <a:path extrusionOk="0" h="3657" w="1072">
                  <a:moveTo>
                    <a:pt x="95" y="1"/>
                  </a:moveTo>
                  <a:cubicBezTo>
                    <a:pt x="48" y="215"/>
                    <a:pt x="95" y="453"/>
                    <a:pt x="167" y="644"/>
                  </a:cubicBezTo>
                  <a:cubicBezTo>
                    <a:pt x="405" y="1430"/>
                    <a:pt x="405" y="1358"/>
                    <a:pt x="167" y="2096"/>
                  </a:cubicBezTo>
                  <a:cubicBezTo>
                    <a:pt x="0" y="2692"/>
                    <a:pt x="167" y="3120"/>
                    <a:pt x="262" y="3454"/>
                  </a:cubicBezTo>
                  <a:cubicBezTo>
                    <a:pt x="321" y="3571"/>
                    <a:pt x="428" y="3657"/>
                    <a:pt x="557" y="3657"/>
                  </a:cubicBezTo>
                  <a:cubicBezTo>
                    <a:pt x="585" y="3657"/>
                    <a:pt x="614" y="3653"/>
                    <a:pt x="643" y="3644"/>
                  </a:cubicBezTo>
                  <a:cubicBezTo>
                    <a:pt x="810" y="3597"/>
                    <a:pt x="881" y="3406"/>
                    <a:pt x="857" y="3263"/>
                  </a:cubicBezTo>
                  <a:cubicBezTo>
                    <a:pt x="762" y="2930"/>
                    <a:pt x="643" y="2692"/>
                    <a:pt x="762" y="2311"/>
                  </a:cubicBezTo>
                  <a:lnTo>
                    <a:pt x="881" y="1930"/>
                  </a:lnTo>
                  <a:cubicBezTo>
                    <a:pt x="1072" y="1334"/>
                    <a:pt x="929" y="906"/>
                    <a:pt x="762" y="477"/>
                  </a:cubicBezTo>
                  <a:cubicBezTo>
                    <a:pt x="691" y="286"/>
                    <a:pt x="643"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4134186" y="3362925"/>
              <a:ext cx="26823" cy="129089"/>
            </a:xfrm>
            <a:custGeom>
              <a:rect b="b" l="l" r="r" t="t"/>
              <a:pathLst>
                <a:path extrusionOk="0" h="3672" w="763">
                  <a:moveTo>
                    <a:pt x="72" y="1"/>
                  </a:moveTo>
                  <a:cubicBezTo>
                    <a:pt x="48" y="215"/>
                    <a:pt x="72" y="453"/>
                    <a:pt x="167" y="644"/>
                  </a:cubicBezTo>
                  <a:cubicBezTo>
                    <a:pt x="405" y="1430"/>
                    <a:pt x="405" y="1358"/>
                    <a:pt x="167" y="2120"/>
                  </a:cubicBezTo>
                  <a:cubicBezTo>
                    <a:pt x="0" y="2716"/>
                    <a:pt x="167" y="3120"/>
                    <a:pt x="262" y="3454"/>
                  </a:cubicBezTo>
                  <a:cubicBezTo>
                    <a:pt x="305" y="3582"/>
                    <a:pt x="444" y="3672"/>
                    <a:pt x="592" y="3672"/>
                  </a:cubicBezTo>
                  <a:cubicBezTo>
                    <a:pt x="609" y="3672"/>
                    <a:pt x="626" y="3671"/>
                    <a:pt x="643" y="3668"/>
                  </a:cubicBezTo>
                  <a:cubicBezTo>
                    <a:pt x="667" y="3668"/>
                    <a:pt x="715" y="3621"/>
                    <a:pt x="739" y="3597"/>
                  </a:cubicBezTo>
                  <a:cubicBezTo>
                    <a:pt x="667" y="3573"/>
                    <a:pt x="643" y="3501"/>
                    <a:pt x="620" y="3454"/>
                  </a:cubicBezTo>
                  <a:cubicBezTo>
                    <a:pt x="501" y="3120"/>
                    <a:pt x="358" y="2716"/>
                    <a:pt x="524" y="2120"/>
                  </a:cubicBezTo>
                  <a:cubicBezTo>
                    <a:pt x="763" y="1358"/>
                    <a:pt x="763" y="1430"/>
                    <a:pt x="524" y="644"/>
                  </a:cubicBezTo>
                  <a:cubicBezTo>
                    <a:pt x="477" y="453"/>
                    <a:pt x="429" y="215"/>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4081454" y="3362925"/>
              <a:ext cx="27667" cy="129089"/>
            </a:xfrm>
            <a:custGeom>
              <a:rect b="b" l="l" r="r" t="t"/>
              <a:pathLst>
                <a:path extrusionOk="0" h="3672" w="787">
                  <a:moveTo>
                    <a:pt x="95" y="1"/>
                  </a:moveTo>
                  <a:cubicBezTo>
                    <a:pt x="48" y="215"/>
                    <a:pt x="95" y="453"/>
                    <a:pt x="191" y="644"/>
                  </a:cubicBezTo>
                  <a:cubicBezTo>
                    <a:pt x="429" y="1430"/>
                    <a:pt x="429" y="1358"/>
                    <a:pt x="191" y="2120"/>
                  </a:cubicBezTo>
                  <a:cubicBezTo>
                    <a:pt x="0" y="2716"/>
                    <a:pt x="191" y="3120"/>
                    <a:pt x="262" y="3454"/>
                  </a:cubicBezTo>
                  <a:cubicBezTo>
                    <a:pt x="326" y="3582"/>
                    <a:pt x="448" y="3672"/>
                    <a:pt x="610" y="3672"/>
                  </a:cubicBezTo>
                  <a:cubicBezTo>
                    <a:pt x="628" y="3672"/>
                    <a:pt x="647" y="3671"/>
                    <a:pt x="667" y="3668"/>
                  </a:cubicBezTo>
                  <a:cubicBezTo>
                    <a:pt x="691" y="3668"/>
                    <a:pt x="715" y="3621"/>
                    <a:pt x="738" y="3597"/>
                  </a:cubicBezTo>
                  <a:cubicBezTo>
                    <a:pt x="691" y="3573"/>
                    <a:pt x="667" y="3501"/>
                    <a:pt x="619" y="3454"/>
                  </a:cubicBezTo>
                  <a:cubicBezTo>
                    <a:pt x="500" y="3120"/>
                    <a:pt x="357" y="2716"/>
                    <a:pt x="548" y="2120"/>
                  </a:cubicBezTo>
                  <a:cubicBezTo>
                    <a:pt x="786" y="1358"/>
                    <a:pt x="786" y="1430"/>
                    <a:pt x="548" y="644"/>
                  </a:cubicBezTo>
                  <a:cubicBezTo>
                    <a:pt x="476" y="453"/>
                    <a:pt x="453" y="215"/>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4186075" y="3362925"/>
              <a:ext cx="27667" cy="129089"/>
            </a:xfrm>
            <a:custGeom>
              <a:rect b="b" l="l" r="r" t="t"/>
              <a:pathLst>
                <a:path extrusionOk="0" h="3672" w="787">
                  <a:moveTo>
                    <a:pt x="96" y="1"/>
                  </a:moveTo>
                  <a:cubicBezTo>
                    <a:pt x="49" y="215"/>
                    <a:pt x="96" y="453"/>
                    <a:pt x="191" y="644"/>
                  </a:cubicBezTo>
                  <a:cubicBezTo>
                    <a:pt x="430" y="1430"/>
                    <a:pt x="430" y="1358"/>
                    <a:pt x="191" y="2120"/>
                  </a:cubicBezTo>
                  <a:cubicBezTo>
                    <a:pt x="1" y="2716"/>
                    <a:pt x="191" y="3120"/>
                    <a:pt x="263" y="3454"/>
                  </a:cubicBezTo>
                  <a:cubicBezTo>
                    <a:pt x="327" y="3582"/>
                    <a:pt x="449" y="3672"/>
                    <a:pt x="610" y="3672"/>
                  </a:cubicBezTo>
                  <a:cubicBezTo>
                    <a:pt x="629" y="3672"/>
                    <a:pt x="648" y="3671"/>
                    <a:pt x="668" y="3668"/>
                  </a:cubicBezTo>
                  <a:cubicBezTo>
                    <a:pt x="692" y="3668"/>
                    <a:pt x="715" y="3621"/>
                    <a:pt x="739" y="3597"/>
                  </a:cubicBezTo>
                  <a:cubicBezTo>
                    <a:pt x="692" y="3573"/>
                    <a:pt x="668" y="3501"/>
                    <a:pt x="620" y="3454"/>
                  </a:cubicBezTo>
                  <a:cubicBezTo>
                    <a:pt x="501" y="3120"/>
                    <a:pt x="358" y="2716"/>
                    <a:pt x="549" y="2120"/>
                  </a:cubicBezTo>
                  <a:cubicBezTo>
                    <a:pt x="787" y="1358"/>
                    <a:pt x="787" y="1430"/>
                    <a:pt x="549" y="644"/>
                  </a:cubicBezTo>
                  <a:cubicBezTo>
                    <a:pt x="477" y="453"/>
                    <a:pt x="453" y="215"/>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4239686" y="3362925"/>
              <a:ext cx="25980" cy="129089"/>
            </a:xfrm>
            <a:custGeom>
              <a:rect b="b" l="l" r="r" t="t"/>
              <a:pathLst>
                <a:path extrusionOk="0" h="3672" w="739">
                  <a:moveTo>
                    <a:pt x="95" y="1"/>
                  </a:moveTo>
                  <a:cubicBezTo>
                    <a:pt x="48" y="215"/>
                    <a:pt x="95" y="453"/>
                    <a:pt x="167" y="644"/>
                  </a:cubicBezTo>
                  <a:cubicBezTo>
                    <a:pt x="405" y="1430"/>
                    <a:pt x="405" y="1358"/>
                    <a:pt x="167" y="2120"/>
                  </a:cubicBezTo>
                  <a:cubicBezTo>
                    <a:pt x="0" y="2716"/>
                    <a:pt x="167" y="3120"/>
                    <a:pt x="262" y="3454"/>
                  </a:cubicBezTo>
                  <a:cubicBezTo>
                    <a:pt x="326" y="3582"/>
                    <a:pt x="448" y="3672"/>
                    <a:pt x="592" y="3672"/>
                  </a:cubicBezTo>
                  <a:cubicBezTo>
                    <a:pt x="609" y="3672"/>
                    <a:pt x="626" y="3671"/>
                    <a:pt x="643" y="3668"/>
                  </a:cubicBezTo>
                  <a:cubicBezTo>
                    <a:pt x="691" y="3668"/>
                    <a:pt x="715" y="3621"/>
                    <a:pt x="738" y="3597"/>
                  </a:cubicBezTo>
                  <a:cubicBezTo>
                    <a:pt x="643" y="3573"/>
                    <a:pt x="619" y="3501"/>
                    <a:pt x="595" y="3454"/>
                  </a:cubicBezTo>
                  <a:cubicBezTo>
                    <a:pt x="476" y="3120"/>
                    <a:pt x="333" y="2716"/>
                    <a:pt x="500" y="2120"/>
                  </a:cubicBezTo>
                  <a:cubicBezTo>
                    <a:pt x="738" y="1358"/>
                    <a:pt x="738" y="1430"/>
                    <a:pt x="500" y="644"/>
                  </a:cubicBezTo>
                  <a:cubicBezTo>
                    <a:pt x="453" y="453"/>
                    <a:pt x="405" y="215"/>
                    <a:pt x="4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4194477" y="3335293"/>
              <a:ext cx="41870" cy="28511"/>
            </a:xfrm>
            <a:custGeom>
              <a:rect b="b" l="l" r="r" t="t"/>
              <a:pathLst>
                <a:path extrusionOk="0" h="811" w="1191">
                  <a:moveTo>
                    <a:pt x="0" y="1"/>
                  </a:moveTo>
                  <a:lnTo>
                    <a:pt x="0" y="811"/>
                  </a:lnTo>
                  <a:lnTo>
                    <a:pt x="1191" y="811"/>
                  </a:lnTo>
                  <a:lnTo>
                    <a:pt x="1191"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4114077" y="3335293"/>
              <a:ext cx="41905" cy="28511"/>
            </a:xfrm>
            <a:custGeom>
              <a:rect b="b" l="l" r="r" t="t"/>
              <a:pathLst>
                <a:path extrusionOk="0" h="811" w="1192">
                  <a:moveTo>
                    <a:pt x="1" y="1"/>
                  </a:moveTo>
                  <a:lnTo>
                    <a:pt x="1" y="811"/>
                  </a:lnTo>
                  <a:lnTo>
                    <a:pt x="1192" y="811"/>
                  </a:lnTo>
                  <a:lnTo>
                    <a:pt x="1192"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4194477" y="3347035"/>
              <a:ext cx="41870" cy="17613"/>
            </a:xfrm>
            <a:custGeom>
              <a:rect b="b" l="l" r="r" t="t"/>
              <a:pathLst>
                <a:path extrusionOk="0" h="501" w="1191">
                  <a:moveTo>
                    <a:pt x="0" y="0"/>
                  </a:moveTo>
                  <a:lnTo>
                    <a:pt x="0" y="500"/>
                  </a:lnTo>
                  <a:lnTo>
                    <a:pt x="1191" y="500"/>
                  </a:lnTo>
                  <a:lnTo>
                    <a:pt x="1191" y="0"/>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4114077" y="3347035"/>
              <a:ext cx="41905" cy="17613"/>
            </a:xfrm>
            <a:custGeom>
              <a:rect b="b" l="l" r="r" t="t"/>
              <a:pathLst>
                <a:path extrusionOk="0" h="501" w="1192">
                  <a:moveTo>
                    <a:pt x="1" y="0"/>
                  </a:moveTo>
                  <a:lnTo>
                    <a:pt x="1" y="500"/>
                  </a:lnTo>
                  <a:lnTo>
                    <a:pt x="1192" y="500"/>
                  </a:lnTo>
                  <a:lnTo>
                    <a:pt x="1192" y="0"/>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4235503" y="3335293"/>
              <a:ext cx="39374" cy="28511"/>
            </a:xfrm>
            <a:custGeom>
              <a:rect b="b" l="l" r="r" t="t"/>
              <a:pathLst>
                <a:path extrusionOk="0" h="811" w="1120">
                  <a:moveTo>
                    <a:pt x="0" y="1"/>
                  </a:moveTo>
                  <a:lnTo>
                    <a:pt x="0" y="811"/>
                  </a:lnTo>
                  <a:lnTo>
                    <a:pt x="1000" y="811"/>
                  </a:lnTo>
                  <a:cubicBezTo>
                    <a:pt x="1072" y="811"/>
                    <a:pt x="1119" y="763"/>
                    <a:pt x="1119" y="691"/>
                  </a:cubicBezTo>
                  <a:lnTo>
                    <a:pt x="1119" y="120"/>
                  </a:lnTo>
                  <a:cubicBezTo>
                    <a:pt x="1119" y="72"/>
                    <a:pt x="1072" y="1"/>
                    <a:pt x="1000"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4155103" y="3335293"/>
              <a:ext cx="39409" cy="28511"/>
            </a:xfrm>
            <a:custGeom>
              <a:rect b="b" l="l" r="r" t="t"/>
              <a:pathLst>
                <a:path extrusionOk="0" h="811" w="1121">
                  <a:moveTo>
                    <a:pt x="1" y="1"/>
                  </a:moveTo>
                  <a:lnTo>
                    <a:pt x="1" y="811"/>
                  </a:lnTo>
                  <a:lnTo>
                    <a:pt x="1120" y="811"/>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4075583" y="3335293"/>
              <a:ext cx="39374" cy="28511"/>
            </a:xfrm>
            <a:custGeom>
              <a:rect b="b" l="l" r="r" t="t"/>
              <a:pathLst>
                <a:path extrusionOk="0" h="811" w="1120">
                  <a:moveTo>
                    <a:pt x="120" y="1"/>
                  </a:moveTo>
                  <a:cubicBezTo>
                    <a:pt x="48" y="1"/>
                    <a:pt x="0" y="72"/>
                    <a:pt x="0" y="120"/>
                  </a:cubicBezTo>
                  <a:lnTo>
                    <a:pt x="0" y="691"/>
                  </a:lnTo>
                  <a:cubicBezTo>
                    <a:pt x="0" y="763"/>
                    <a:pt x="48" y="811"/>
                    <a:pt x="120" y="811"/>
                  </a:cubicBezTo>
                  <a:lnTo>
                    <a:pt x="1120" y="811"/>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4235503" y="3342851"/>
              <a:ext cx="39374" cy="21796"/>
            </a:xfrm>
            <a:custGeom>
              <a:rect b="b" l="l" r="r" t="t"/>
              <a:pathLst>
                <a:path extrusionOk="0" h="620" w="1120">
                  <a:moveTo>
                    <a:pt x="1119" y="0"/>
                  </a:moveTo>
                  <a:cubicBezTo>
                    <a:pt x="1119" y="72"/>
                    <a:pt x="1072" y="119"/>
                    <a:pt x="1000" y="119"/>
                  </a:cubicBezTo>
                  <a:lnTo>
                    <a:pt x="0" y="119"/>
                  </a:lnTo>
                  <a:lnTo>
                    <a:pt x="0" y="619"/>
                  </a:lnTo>
                  <a:lnTo>
                    <a:pt x="1000" y="619"/>
                  </a:lnTo>
                  <a:cubicBezTo>
                    <a:pt x="1072" y="619"/>
                    <a:pt x="1119" y="572"/>
                    <a:pt x="1119" y="500"/>
                  </a:cubicBezTo>
                  <a:lnTo>
                    <a:pt x="1119"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4155103" y="3347035"/>
              <a:ext cx="39409" cy="17613"/>
            </a:xfrm>
            <a:custGeom>
              <a:rect b="b" l="l" r="r" t="t"/>
              <a:pathLst>
                <a:path extrusionOk="0" h="501" w="1121">
                  <a:moveTo>
                    <a:pt x="1" y="0"/>
                  </a:moveTo>
                  <a:lnTo>
                    <a:pt x="1" y="500"/>
                  </a:lnTo>
                  <a:lnTo>
                    <a:pt x="1120" y="500"/>
                  </a:lnTo>
                  <a:lnTo>
                    <a:pt x="1120"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4075583" y="3342851"/>
              <a:ext cx="39374" cy="21796"/>
            </a:xfrm>
            <a:custGeom>
              <a:rect b="b" l="l" r="r" t="t"/>
              <a:pathLst>
                <a:path extrusionOk="0" h="620" w="1120">
                  <a:moveTo>
                    <a:pt x="0" y="0"/>
                  </a:moveTo>
                  <a:lnTo>
                    <a:pt x="0" y="500"/>
                  </a:lnTo>
                  <a:cubicBezTo>
                    <a:pt x="0" y="572"/>
                    <a:pt x="48" y="619"/>
                    <a:pt x="120" y="619"/>
                  </a:cubicBezTo>
                  <a:lnTo>
                    <a:pt x="1120" y="619"/>
                  </a:lnTo>
                  <a:lnTo>
                    <a:pt x="1120" y="119"/>
                  </a:lnTo>
                  <a:lnTo>
                    <a:pt x="120" y="119"/>
                  </a:lnTo>
                  <a:cubicBezTo>
                    <a:pt x="48" y="119"/>
                    <a:pt x="0" y="72"/>
                    <a:pt x="0" y="0"/>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4194477" y="3190454"/>
              <a:ext cx="41870" cy="27667"/>
            </a:xfrm>
            <a:custGeom>
              <a:rect b="b" l="l" r="r" t="t"/>
              <a:pathLst>
                <a:path extrusionOk="0" h="787" w="1191">
                  <a:moveTo>
                    <a:pt x="0" y="1"/>
                  </a:moveTo>
                  <a:lnTo>
                    <a:pt x="0" y="787"/>
                  </a:lnTo>
                  <a:lnTo>
                    <a:pt x="1191" y="787"/>
                  </a:lnTo>
                  <a:lnTo>
                    <a:pt x="1191"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4114077" y="3190454"/>
              <a:ext cx="41905" cy="27667"/>
            </a:xfrm>
            <a:custGeom>
              <a:rect b="b" l="l" r="r" t="t"/>
              <a:pathLst>
                <a:path extrusionOk="0" h="787" w="1192">
                  <a:moveTo>
                    <a:pt x="1" y="1"/>
                  </a:moveTo>
                  <a:lnTo>
                    <a:pt x="1" y="787"/>
                  </a:lnTo>
                  <a:lnTo>
                    <a:pt x="1192" y="787"/>
                  </a:lnTo>
                  <a:lnTo>
                    <a:pt x="1192"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4194477" y="3200509"/>
              <a:ext cx="41870" cy="17613"/>
            </a:xfrm>
            <a:custGeom>
              <a:rect b="b" l="l" r="r" t="t"/>
              <a:pathLst>
                <a:path extrusionOk="0" h="501" w="1191">
                  <a:moveTo>
                    <a:pt x="0" y="1"/>
                  </a:moveTo>
                  <a:lnTo>
                    <a:pt x="0" y="501"/>
                  </a:lnTo>
                  <a:lnTo>
                    <a:pt x="1191" y="501"/>
                  </a:lnTo>
                  <a:lnTo>
                    <a:pt x="1191" y="1"/>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4114077" y="3200509"/>
              <a:ext cx="41905" cy="17613"/>
            </a:xfrm>
            <a:custGeom>
              <a:rect b="b" l="l" r="r" t="t"/>
              <a:pathLst>
                <a:path extrusionOk="0" h="501" w="1192">
                  <a:moveTo>
                    <a:pt x="1" y="1"/>
                  </a:moveTo>
                  <a:lnTo>
                    <a:pt x="1" y="501"/>
                  </a:lnTo>
                  <a:lnTo>
                    <a:pt x="1192" y="501"/>
                  </a:lnTo>
                  <a:lnTo>
                    <a:pt x="1192" y="1"/>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4235503" y="3190454"/>
              <a:ext cx="39374" cy="27667"/>
            </a:xfrm>
            <a:custGeom>
              <a:rect b="b" l="l" r="r" t="t"/>
              <a:pathLst>
                <a:path extrusionOk="0" h="787" w="1120">
                  <a:moveTo>
                    <a:pt x="0" y="1"/>
                  </a:moveTo>
                  <a:lnTo>
                    <a:pt x="0" y="787"/>
                  </a:lnTo>
                  <a:lnTo>
                    <a:pt x="1000" y="787"/>
                  </a:lnTo>
                  <a:cubicBezTo>
                    <a:pt x="1072" y="787"/>
                    <a:pt x="1119" y="739"/>
                    <a:pt x="1119" y="668"/>
                  </a:cubicBezTo>
                  <a:lnTo>
                    <a:pt x="1119" y="120"/>
                  </a:lnTo>
                  <a:cubicBezTo>
                    <a:pt x="1119" y="25"/>
                    <a:pt x="1072" y="1"/>
                    <a:pt x="1000"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4155103" y="3190454"/>
              <a:ext cx="39409" cy="27667"/>
            </a:xfrm>
            <a:custGeom>
              <a:rect b="b" l="l" r="r" t="t"/>
              <a:pathLst>
                <a:path extrusionOk="0" h="787" w="1121">
                  <a:moveTo>
                    <a:pt x="1" y="1"/>
                  </a:moveTo>
                  <a:lnTo>
                    <a:pt x="1" y="787"/>
                  </a:lnTo>
                  <a:lnTo>
                    <a:pt x="1120" y="787"/>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4075583" y="3190454"/>
              <a:ext cx="39374" cy="27667"/>
            </a:xfrm>
            <a:custGeom>
              <a:rect b="b" l="l" r="r" t="t"/>
              <a:pathLst>
                <a:path extrusionOk="0" h="787" w="1120">
                  <a:moveTo>
                    <a:pt x="120" y="1"/>
                  </a:moveTo>
                  <a:cubicBezTo>
                    <a:pt x="48" y="1"/>
                    <a:pt x="0" y="25"/>
                    <a:pt x="0" y="120"/>
                  </a:cubicBezTo>
                  <a:lnTo>
                    <a:pt x="0" y="668"/>
                  </a:lnTo>
                  <a:cubicBezTo>
                    <a:pt x="0" y="739"/>
                    <a:pt x="48" y="787"/>
                    <a:pt x="120" y="787"/>
                  </a:cubicBezTo>
                  <a:lnTo>
                    <a:pt x="1120" y="787"/>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4235503" y="3196325"/>
              <a:ext cx="39374" cy="21796"/>
            </a:xfrm>
            <a:custGeom>
              <a:rect b="b" l="l" r="r" t="t"/>
              <a:pathLst>
                <a:path extrusionOk="0" h="620" w="1120">
                  <a:moveTo>
                    <a:pt x="1119" y="1"/>
                  </a:moveTo>
                  <a:cubicBezTo>
                    <a:pt x="1119" y="72"/>
                    <a:pt x="1072" y="120"/>
                    <a:pt x="1000" y="120"/>
                  </a:cubicBezTo>
                  <a:lnTo>
                    <a:pt x="0" y="120"/>
                  </a:lnTo>
                  <a:lnTo>
                    <a:pt x="0" y="620"/>
                  </a:lnTo>
                  <a:lnTo>
                    <a:pt x="1000" y="620"/>
                  </a:lnTo>
                  <a:cubicBezTo>
                    <a:pt x="1072" y="620"/>
                    <a:pt x="1119" y="572"/>
                    <a:pt x="1119" y="501"/>
                  </a:cubicBezTo>
                  <a:lnTo>
                    <a:pt x="1119"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4155103" y="3200509"/>
              <a:ext cx="39409" cy="17613"/>
            </a:xfrm>
            <a:custGeom>
              <a:rect b="b" l="l" r="r" t="t"/>
              <a:pathLst>
                <a:path extrusionOk="0" h="501" w="1121">
                  <a:moveTo>
                    <a:pt x="1" y="1"/>
                  </a:moveTo>
                  <a:lnTo>
                    <a:pt x="1" y="501"/>
                  </a:lnTo>
                  <a:lnTo>
                    <a:pt x="1120" y="501"/>
                  </a:lnTo>
                  <a:lnTo>
                    <a:pt x="1120"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4075583" y="3196325"/>
              <a:ext cx="39374" cy="21796"/>
            </a:xfrm>
            <a:custGeom>
              <a:rect b="b" l="l" r="r" t="t"/>
              <a:pathLst>
                <a:path extrusionOk="0" h="620" w="1120">
                  <a:moveTo>
                    <a:pt x="0" y="1"/>
                  </a:moveTo>
                  <a:lnTo>
                    <a:pt x="0" y="501"/>
                  </a:lnTo>
                  <a:cubicBezTo>
                    <a:pt x="0" y="572"/>
                    <a:pt x="48" y="620"/>
                    <a:pt x="120" y="620"/>
                  </a:cubicBezTo>
                  <a:lnTo>
                    <a:pt x="1120" y="620"/>
                  </a:lnTo>
                  <a:lnTo>
                    <a:pt x="1120" y="120"/>
                  </a:lnTo>
                  <a:lnTo>
                    <a:pt x="120" y="120"/>
                  </a:lnTo>
                  <a:cubicBezTo>
                    <a:pt x="48" y="120"/>
                    <a:pt x="0" y="72"/>
                    <a:pt x="0"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 name="Google Shape;2208;p43"/>
          <p:cNvGrpSpPr/>
          <p:nvPr/>
        </p:nvGrpSpPr>
        <p:grpSpPr>
          <a:xfrm>
            <a:off x="1801957" y="3105197"/>
            <a:ext cx="231953" cy="375912"/>
            <a:chOff x="1606682" y="2509010"/>
            <a:chExt cx="231953" cy="375912"/>
          </a:xfrm>
        </p:grpSpPr>
        <p:sp>
          <p:nvSpPr>
            <p:cNvPr id="2209" name="Google Shape;2209;p43"/>
            <p:cNvSpPr/>
            <p:nvPr/>
          </p:nvSpPr>
          <p:spPr>
            <a:xfrm>
              <a:off x="1712182" y="2562586"/>
              <a:ext cx="10898" cy="73685"/>
            </a:xfrm>
            <a:custGeom>
              <a:rect b="b" l="l" r="r" t="t"/>
              <a:pathLst>
                <a:path extrusionOk="0" h="2096" w="310">
                  <a:moveTo>
                    <a:pt x="143" y="0"/>
                  </a:moveTo>
                  <a:cubicBezTo>
                    <a:pt x="48" y="0"/>
                    <a:pt x="0" y="48"/>
                    <a:pt x="0" y="143"/>
                  </a:cubicBezTo>
                  <a:lnTo>
                    <a:pt x="0" y="1953"/>
                  </a:lnTo>
                  <a:cubicBezTo>
                    <a:pt x="0" y="2048"/>
                    <a:pt x="48" y="2096"/>
                    <a:pt x="143" y="2096"/>
                  </a:cubicBezTo>
                  <a:cubicBezTo>
                    <a:pt x="238" y="2096"/>
                    <a:pt x="310" y="2048"/>
                    <a:pt x="310" y="1953"/>
                  </a:cubicBezTo>
                  <a:lnTo>
                    <a:pt x="310" y="143"/>
                  </a:lnTo>
                  <a:cubicBezTo>
                    <a:pt x="310" y="48"/>
                    <a:pt x="238" y="0"/>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1656919" y="2624529"/>
              <a:ext cx="120582" cy="260393"/>
            </a:xfrm>
            <a:custGeom>
              <a:rect b="b" l="l" r="r" t="t"/>
              <a:pathLst>
                <a:path extrusionOk="0" h="7407" w="3430">
                  <a:moveTo>
                    <a:pt x="334" y="0"/>
                  </a:moveTo>
                  <a:cubicBezTo>
                    <a:pt x="143" y="0"/>
                    <a:pt x="0" y="167"/>
                    <a:pt x="0" y="334"/>
                  </a:cubicBezTo>
                  <a:lnTo>
                    <a:pt x="0" y="7073"/>
                  </a:lnTo>
                  <a:cubicBezTo>
                    <a:pt x="0" y="7240"/>
                    <a:pt x="143" y="7407"/>
                    <a:pt x="334" y="7407"/>
                  </a:cubicBezTo>
                  <a:lnTo>
                    <a:pt x="3096" y="7407"/>
                  </a:lnTo>
                  <a:cubicBezTo>
                    <a:pt x="3263" y="7407"/>
                    <a:pt x="3430" y="7240"/>
                    <a:pt x="3430" y="7073"/>
                  </a:cubicBezTo>
                  <a:lnTo>
                    <a:pt x="3430" y="334"/>
                  </a:lnTo>
                  <a:cubicBezTo>
                    <a:pt x="3430" y="167"/>
                    <a:pt x="3263" y="0"/>
                    <a:pt x="3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1656919" y="2624529"/>
              <a:ext cx="34346" cy="260393"/>
            </a:xfrm>
            <a:custGeom>
              <a:rect b="b" l="l" r="r" t="t"/>
              <a:pathLst>
                <a:path extrusionOk="0" h="7407" w="977">
                  <a:moveTo>
                    <a:pt x="334" y="0"/>
                  </a:moveTo>
                  <a:cubicBezTo>
                    <a:pt x="143" y="0"/>
                    <a:pt x="0" y="167"/>
                    <a:pt x="0" y="334"/>
                  </a:cubicBezTo>
                  <a:lnTo>
                    <a:pt x="0" y="7073"/>
                  </a:lnTo>
                  <a:cubicBezTo>
                    <a:pt x="0" y="7240"/>
                    <a:pt x="143" y="7407"/>
                    <a:pt x="334" y="7407"/>
                  </a:cubicBezTo>
                  <a:lnTo>
                    <a:pt x="953" y="7407"/>
                  </a:lnTo>
                  <a:cubicBezTo>
                    <a:pt x="810" y="7407"/>
                    <a:pt x="643" y="7240"/>
                    <a:pt x="643" y="7073"/>
                  </a:cubicBezTo>
                  <a:lnTo>
                    <a:pt x="643" y="334"/>
                  </a:lnTo>
                  <a:cubicBezTo>
                    <a:pt x="643" y="167"/>
                    <a:pt x="810" y="0"/>
                    <a:pt x="977"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1809280" y="2575980"/>
              <a:ext cx="10933" cy="16769"/>
            </a:xfrm>
            <a:custGeom>
              <a:rect b="b" l="l" r="r" t="t"/>
              <a:pathLst>
                <a:path extrusionOk="0" h="477" w="311">
                  <a:moveTo>
                    <a:pt x="167" y="0"/>
                  </a:moveTo>
                  <a:cubicBezTo>
                    <a:pt x="72" y="0"/>
                    <a:pt x="1" y="48"/>
                    <a:pt x="1" y="143"/>
                  </a:cubicBezTo>
                  <a:lnTo>
                    <a:pt x="1" y="334"/>
                  </a:lnTo>
                  <a:cubicBezTo>
                    <a:pt x="1" y="405"/>
                    <a:pt x="72" y="477"/>
                    <a:pt x="167" y="477"/>
                  </a:cubicBezTo>
                  <a:cubicBezTo>
                    <a:pt x="239" y="477"/>
                    <a:pt x="310" y="405"/>
                    <a:pt x="310" y="334"/>
                  </a:cubicBezTo>
                  <a:lnTo>
                    <a:pt x="310" y="143"/>
                  </a:lnTo>
                  <a:cubicBezTo>
                    <a:pt x="310" y="48"/>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1809280" y="2606952"/>
              <a:ext cx="10933" cy="16769"/>
            </a:xfrm>
            <a:custGeom>
              <a:rect b="b" l="l" r="r" t="t"/>
              <a:pathLst>
                <a:path extrusionOk="0" h="477" w="311">
                  <a:moveTo>
                    <a:pt x="167" y="0"/>
                  </a:moveTo>
                  <a:cubicBezTo>
                    <a:pt x="72" y="0"/>
                    <a:pt x="1" y="72"/>
                    <a:pt x="1" y="167"/>
                  </a:cubicBezTo>
                  <a:lnTo>
                    <a:pt x="1" y="334"/>
                  </a:lnTo>
                  <a:cubicBezTo>
                    <a:pt x="1" y="429"/>
                    <a:pt x="72" y="477"/>
                    <a:pt x="167" y="477"/>
                  </a:cubicBezTo>
                  <a:cubicBezTo>
                    <a:pt x="239" y="477"/>
                    <a:pt x="310" y="405"/>
                    <a:pt x="310" y="334"/>
                  </a:cubicBezTo>
                  <a:lnTo>
                    <a:pt x="310" y="167"/>
                  </a:lnTo>
                  <a:cubicBezTo>
                    <a:pt x="310" y="72"/>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1790859" y="2594401"/>
              <a:ext cx="17613" cy="10898"/>
            </a:xfrm>
            <a:custGeom>
              <a:rect b="b" l="l" r="r" t="t"/>
              <a:pathLst>
                <a:path extrusionOk="0" h="310" w="501">
                  <a:moveTo>
                    <a:pt x="144" y="0"/>
                  </a:moveTo>
                  <a:cubicBezTo>
                    <a:pt x="48" y="0"/>
                    <a:pt x="1" y="72"/>
                    <a:pt x="1" y="167"/>
                  </a:cubicBezTo>
                  <a:cubicBezTo>
                    <a:pt x="1" y="238"/>
                    <a:pt x="48" y="310"/>
                    <a:pt x="144" y="310"/>
                  </a:cubicBezTo>
                  <a:lnTo>
                    <a:pt x="334" y="310"/>
                  </a:lnTo>
                  <a:cubicBezTo>
                    <a:pt x="406" y="310"/>
                    <a:pt x="501" y="214"/>
                    <a:pt x="477" y="167"/>
                  </a:cubicBezTo>
                  <a:cubicBezTo>
                    <a:pt x="477" y="72"/>
                    <a:pt x="406"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1821831" y="2594401"/>
              <a:ext cx="16804" cy="10898"/>
            </a:xfrm>
            <a:custGeom>
              <a:rect b="b" l="l" r="r" t="t"/>
              <a:pathLst>
                <a:path extrusionOk="0" h="310" w="478">
                  <a:moveTo>
                    <a:pt x="168" y="0"/>
                  </a:moveTo>
                  <a:cubicBezTo>
                    <a:pt x="72" y="0"/>
                    <a:pt x="1" y="72"/>
                    <a:pt x="1" y="167"/>
                  </a:cubicBezTo>
                  <a:cubicBezTo>
                    <a:pt x="1" y="238"/>
                    <a:pt x="72" y="310"/>
                    <a:pt x="168" y="310"/>
                  </a:cubicBezTo>
                  <a:lnTo>
                    <a:pt x="334" y="310"/>
                  </a:lnTo>
                  <a:cubicBezTo>
                    <a:pt x="430" y="310"/>
                    <a:pt x="477" y="214"/>
                    <a:pt x="477" y="167"/>
                  </a:cubicBezTo>
                  <a:cubicBezTo>
                    <a:pt x="477" y="72"/>
                    <a:pt x="430"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1625103" y="2509010"/>
              <a:ext cx="10933" cy="16769"/>
            </a:xfrm>
            <a:custGeom>
              <a:rect b="b" l="l" r="r" t="t"/>
              <a:pathLst>
                <a:path extrusionOk="0" h="477" w="311">
                  <a:moveTo>
                    <a:pt x="167" y="0"/>
                  </a:moveTo>
                  <a:cubicBezTo>
                    <a:pt x="72" y="0"/>
                    <a:pt x="0" y="48"/>
                    <a:pt x="0" y="143"/>
                  </a:cubicBezTo>
                  <a:lnTo>
                    <a:pt x="0" y="333"/>
                  </a:lnTo>
                  <a:cubicBezTo>
                    <a:pt x="0" y="405"/>
                    <a:pt x="72" y="476"/>
                    <a:pt x="167" y="476"/>
                  </a:cubicBezTo>
                  <a:cubicBezTo>
                    <a:pt x="215" y="476"/>
                    <a:pt x="310" y="405"/>
                    <a:pt x="310" y="333"/>
                  </a:cubicBezTo>
                  <a:lnTo>
                    <a:pt x="310" y="143"/>
                  </a:lnTo>
                  <a:cubicBezTo>
                    <a:pt x="310" y="48"/>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1625103" y="2539981"/>
              <a:ext cx="10933" cy="16769"/>
            </a:xfrm>
            <a:custGeom>
              <a:rect b="b" l="l" r="r" t="t"/>
              <a:pathLst>
                <a:path extrusionOk="0" h="477" w="311">
                  <a:moveTo>
                    <a:pt x="167" y="0"/>
                  </a:moveTo>
                  <a:cubicBezTo>
                    <a:pt x="72" y="0"/>
                    <a:pt x="0" y="72"/>
                    <a:pt x="0" y="143"/>
                  </a:cubicBezTo>
                  <a:lnTo>
                    <a:pt x="0" y="334"/>
                  </a:lnTo>
                  <a:cubicBezTo>
                    <a:pt x="0" y="429"/>
                    <a:pt x="72" y="476"/>
                    <a:pt x="167" y="476"/>
                  </a:cubicBezTo>
                  <a:cubicBezTo>
                    <a:pt x="215" y="476"/>
                    <a:pt x="310" y="429"/>
                    <a:pt x="310" y="334"/>
                  </a:cubicBezTo>
                  <a:lnTo>
                    <a:pt x="310" y="143"/>
                  </a:lnTo>
                  <a:cubicBezTo>
                    <a:pt x="310" y="72"/>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1606682" y="2527396"/>
              <a:ext cx="16769" cy="10933"/>
            </a:xfrm>
            <a:custGeom>
              <a:rect b="b" l="l" r="r" t="t"/>
              <a:pathLst>
                <a:path extrusionOk="0" h="311" w="477">
                  <a:moveTo>
                    <a:pt x="143" y="1"/>
                  </a:moveTo>
                  <a:cubicBezTo>
                    <a:pt x="48" y="1"/>
                    <a:pt x="1" y="72"/>
                    <a:pt x="1" y="144"/>
                  </a:cubicBezTo>
                  <a:cubicBezTo>
                    <a:pt x="1" y="239"/>
                    <a:pt x="48" y="311"/>
                    <a:pt x="143" y="311"/>
                  </a:cubicBezTo>
                  <a:lnTo>
                    <a:pt x="334" y="311"/>
                  </a:lnTo>
                  <a:cubicBezTo>
                    <a:pt x="405" y="311"/>
                    <a:pt x="477" y="215"/>
                    <a:pt x="477" y="144"/>
                  </a:cubicBezTo>
                  <a:cubicBezTo>
                    <a:pt x="477" y="72"/>
                    <a:pt x="405" y="1"/>
                    <a:pt x="33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1637654" y="2527396"/>
              <a:ext cx="16769" cy="10933"/>
            </a:xfrm>
            <a:custGeom>
              <a:rect b="b" l="l" r="r" t="t"/>
              <a:pathLst>
                <a:path extrusionOk="0" h="311" w="477">
                  <a:moveTo>
                    <a:pt x="167" y="1"/>
                  </a:moveTo>
                  <a:cubicBezTo>
                    <a:pt x="72" y="1"/>
                    <a:pt x="1" y="72"/>
                    <a:pt x="1" y="144"/>
                  </a:cubicBezTo>
                  <a:cubicBezTo>
                    <a:pt x="1" y="239"/>
                    <a:pt x="72" y="311"/>
                    <a:pt x="167" y="311"/>
                  </a:cubicBezTo>
                  <a:lnTo>
                    <a:pt x="334" y="311"/>
                  </a:lnTo>
                  <a:cubicBezTo>
                    <a:pt x="429" y="311"/>
                    <a:pt x="477" y="215"/>
                    <a:pt x="477" y="144"/>
                  </a:cubicBezTo>
                  <a:cubicBezTo>
                    <a:pt x="477" y="72"/>
                    <a:pt x="429" y="1"/>
                    <a:pt x="33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1712182" y="2509010"/>
              <a:ext cx="10898" cy="34346"/>
            </a:xfrm>
            <a:custGeom>
              <a:rect b="b" l="l" r="r" t="t"/>
              <a:pathLst>
                <a:path extrusionOk="0" h="977" w="310">
                  <a:moveTo>
                    <a:pt x="143" y="0"/>
                  </a:moveTo>
                  <a:cubicBezTo>
                    <a:pt x="48" y="0"/>
                    <a:pt x="0" y="48"/>
                    <a:pt x="0" y="143"/>
                  </a:cubicBezTo>
                  <a:lnTo>
                    <a:pt x="0" y="834"/>
                  </a:lnTo>
                  <a:cubicBezTo>
                    <a:pt x="0" y="929"/>
                    <a:pt x="48" y="976"/>
                    <a:pt x="143" y="976"/>
                  </a:cubicBezTo>
                  <a:cubicBezTo>
                    <a:pt x="238" y="976"/>
                    <a:pt x="310" y="881"/>
                    <a:pt x="310" y="834"/>
                  </a:cubicBezTo>
                  <a:lnTo>
                    <a:pt x="310" y="143"/>
                  </a:lnTo>
                  <a:cubicBezTo>
                    <a:pt x="310" y="48"/>
                    <a:pt x="238"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1661102" y="2559211"/>
              <a:ext cx="34346" cy="10089"/>
            </a:xfrm>
            <a:custGeom>
              <a:rect b="b" l="l" r="r" t="t"/>
              <a:pathLst>
                <a:path extrusionOk="0" h="287" w="977">
                  <a:moveTo>
                    <a:pt x="143" y="1"/>
                  </a:moveTo>
                  <a:cubicBezTo>
                    <a:pt x="48" y="1"/>
                    <a:pt x="0" y="49"/>
                    <a:pt x="0" y="144"/>
                  </a:cubicBezTo>
                  <a:cubicBezTo>
                    <a:pt x="0" y="239"/>
                    <a:pt x="48" y="287"/>
                    <a:pt x="143" y="287"/>
                  </a:cubicBezTo>
                  <a:lnTo>
                    <a:pt x="834" y="287"/>
                  </a:lnTo>
                  <a:cubicBezTo>
                    <a:pt x="929" y="287"/>
                    <a:pt x="977" y="239"/>
                    <a:pt x="977" y="144"/>
                  </a:cubicBezTo>
                  <a:cubicBezTo>
                    <a:pt x="977" y="49"/>
                    <a:pt x="929" y="1"/>
                    <a:pt x="8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1738127" y="2559211"/>
              <a:ext cx="35190" cy="10089"/>
            </a:xfrm>
            <a:custGeom>
              <a:rect b="b" l="l" r="r" t="t"/>
              <a:pathLst>
                <a:path extrusionOk="0" h="287" w="1001">
                  <a:moveTo>
                    <a:pt x="167" y="1"/>
                  </a:moveTo>
                  <a:cubicBezTo>
                    <a:pt x="72" y="1"/>
                    <a:pt x="0" y="49"/>
                    <a:pt x="0" y="144"/>
                  </a:cubicBezTo>
                  <a:cubicBezTo>
                    <a:pt x="0" y="239"/>
                    <a:pt x="72" y="287"/>
                    <a:pt x="167" y="287"/>
                  </a:cubicBezTo>
                  <a:lnTo>
                    <a:pt x="834" y="287"/>
                  </a:lnTo>
                  <a:cubicBezTo>
                    <a:pt x="929" y="287"/>
                    <a:pt x="1001" y="239"/>
                    <a:pt x="1001" y="144"/>
                  </a:cubicBezTo>
                  <a:cubicBezTo>
                    <a:pt x="1001" y="49"/>
                    <a:pt x="929" y="1"/>
                    <a:pt x="8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1675340" y="2521982"/>
              <a:ext cx="29319" cy="28897"/>
            </a:xfrm>
            <a:custGeom>
              <a:rect b="b" l="l" r="r" t="t"/>
              <a:pathLst>
                <a:path extrusionOk="0" h="822" w="834">
                  <a:moveTo>
                    <a:pt x="173" y="0"/>
                  </a:moveTo>
                  <a:cubicBezTo>
                    <a:pt x="131" y="0"/>
                    <a:pt x="96" y="12"/>
                    <a:pt x="72" y="36"/>
                  </a:cubicBezTo>
                  <a:cubicBezTo>
                    <a:pt x="0" y="131"/>
                    <a:pt x="0" y="226"/>
                    <a:pt x="72" y="274"/>
                  </a:cubicBezTo>
                  <a:lnTo>
                    <a:pt x="548" y="750"/>
                  </a:lnTo>
                  <a:cubicBezTo>
                    <a:pt x="572" y="798"/>
                    <a:pt x="608" y="822"/>
                    <a:pt x="649" y="822"/>
                  </a:cubicBezTo>
                  <a:cubicBezTo>
                    <a:pt x="691" y="822"/>
                    <a:pt x="739" y="798"/>
                    <a:pt x="786" y="750"/>
                  </a:cubicBezTo>
                  <a:cubicBezTo>
                    <a:pt x="834" y="655"/>
                    <a:pt x="834" y="584"/>
                    <a:pt x="786" y="512"/>
                  </a:cubicBezTo>
                  <a:lnTo>
                    <a:pt x="310" y="36"/>
                  </a:lnTo>
                  <a:cubicBezTo>
                    <a:pt x="262" y="12"/>
                    <a:pt x="215" y="0"/>
                    <a:pt x="17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1729760" y="2577210"/>
              <a:ext cx="29319" cy="28511"/>
            </a:xfrm>
            <a:custGeom>
              <a:rect b="b" l="l" r="r" t="t"/>
              <a:pathLst>
                <a:path extrusionOk="0" h="811" w="834">
                  <a:moveTo>
                    <a:pt x="173" y="1"/>
                  </a:moveTo>
                  <a:cubicBezTo>
                    <a:pt x="131" y="1"/>
                    <a:pt x="96" y="13"/>
                    <a:pt x="72" y="37"/>
                  </a:cubicBezTo>
                  <a:cubicBezTo>
                    <a:pt x="0" y="132"/>
                    <a:pt x="0" y="227"/>
                    <a:pt x="72" y="275"/>
                  </a:cubicBezTo>
                  <a:lnTo>
                    <a:pt x="548" y="775"/>
                  </a:lnTo>
                  <a:cubicBezTo>
                    <a:pt x="572" y="799"/>
                    <a:pt x="613" y="811"/>
                    <a:pt x="658" y="811"/>
                  </a:cubicBezTo>
                  <a:cubicBezTo>
                    <a:pt x="703" y="811"/>
                    <a:pt x="750" y="799"/>
                    <a:pt x="786" y="775"/>
                  </a:cubicBezTo>
                  <a:cubicBezTo>
                    <a:pt x="834" y="680"/>
                    <a:pt x="834" y="584"/>
                    <a:pt x="786" y="513"/>
                  </a:cubicBezTo>
                  <a:lnTo>
                    <a:pt x="310" y="37"/>
                  </a:lnTo>
                  <a:cubicBezTo>
                    <a:pt x="262" y="13"/>
                    <a:pt x="215" y="1"/>
                    <a:pt x="17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1675340" y="2577210"/>
              <a:ext cx="29319" cy="28511"/>
            </a:xfrm>
            <a:custGeom>
              <a:rect b="b" l="l" r="r" t="t"/>
              <a:pathLst>
                <a:path extrusionOk="0" h="811" w="834">
                  <a:moveTo>
                    <a:pt x="649" y="1"/>
                  </a:moveTo>
                  <a:cubicBezTo>
                    <a:pt x="608" y="1"/>
                    <a:pt x="572" y="13"/>
                    <a:pt x="548" y="37"/>
                  </a:cubicBezTo>
                  <a:lnTo>
                    <a:pt x="72" y="513"/>
                  </a:lnTo>
                  <a:cubicBezTo>
                    <a:pt x="0" y="608"/>
                    <a:pt x="0" y="703"/>
                    <a:pt x="72" y="775"/>
                  </a:cubicBezTo>
                  <a:cubicBezTo>
                    <a:pt x="96" y="799"/>
                    <a:pt x="131" y="811"/>
                    <a:pt x="173" y="811"/>
                  </a:cubicBezTo>
                  <a:cubicBezTo>
                    <a:pt x="215" y="811"/>
                    <a:pt x="262" y="799"/>
                    <a:pt x="310" y="775"/>
                  </a:cubicBezTo>
                  <a:lnTo>
                    <a:pt x="786" y="275"/>
                  </a:lnTo>
                  <a:cubicBezTo>
                    <a:pt x="834" y="203"/>
                    <a:pt x="834" y="108"/>
                    <a:pt x="786" y="37"/>
                  </a:cubicBezTo>
                  <a:cubicBezTo>
                    <a:pt x="739" y="13"/>
                    <a:pt x="691" y="1"/>
                    <a:pt x="64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1729760" y="2521982"/>
              <a:ext cx="29319" cy="28897"/>
            </a:xfrm>
            <a:custGeom>
              <a:rect b="b" l="l" r="r" t="t"/>
              <a:pathLst>
                <a:path extrusionOk="0" h="822" w="834">
                  <a:moveTo>
                    <a:pt x="649" y="0"/>
                  </a:moveTo>
                  <a:cubicBezTo>
                    <a:pt x="608" y="0"/>
                    <a:pt x="572" y="12"/>
                    <a:pt x="548" y="36"/>
                  </a:cubicBezTo>
                  <a:lnTo>
                    <a:pt x="72" y="512"/>
                  </a:lnTo>
                  <a:cubicBezTo>
                    <a:pt x="0" y="607"/>
                    <a:pt x="0" y="703"/>
                    <a:pt x="72" y="750"/>
                  </a:cubicBezTo>
                  <a:cubicBezTo>
                    <a:pt x="96" y="798"/>
                    <a:pt x="137" y="822"/>
                    <a:pt x="182" y="822"/>
                  </a:cubicBezTo>
                  <a:cubicBezTo>
                    <a:pt x="226" y="822"/>
                    <a:pt x="274" y="798"/>
                    <a:pt x="310" y="750"/>
                  </a:cubicBezTo>
                  <a:lnTo>
                    <a:pt x="786" y="274"/>
                  </a:lnTo>
                  <a:cubicBezTo>
                    <a:pt x="834" y="179"/>
                    <a:pt x="834" y="107"/>
                    <a:pt x="786" y="36"/>
                  </a:cubicBezTo>
                  <a:cubicBezTo>
                    <a:pt x="739" y="12"/>
                    <a:pt x="691" y="0"/>
                    <a:pt x="649"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1707999" y="2555028"/>
              <a:ext cx="19265" cy="18456"/>
            </a:xfrm>
            <a:custGeom>
              <a:rect b="b" l="l" r="r" t="t"/>
              <a:pathLst>
                <a:path extrusionOk="0" h="525" w="548">
                  <a:moveTo>
                    <a:pt x="262" y="1"/>
                  </a:moveTo>
                  <a:cubicBezTo>
                    <a:pt x="119" y="1"/>
                    <a:pt x="0" y="120"/>
                    <a:pt x="0" y="263"/>
                  </a:cubicBezTo>
                  <a:cubicBezTo>
                    <a:pt x="0" y="406"/>
                    <a:pt x="119" y="525"/>
                    <a:pt x="262" y="525"/>
                  </a:cubicBezTo>
                  <a:cubicBezTo>
                    <a:pt x="429" y="525"/>
                    <a:pt x="548" y="406"/>
                    <a:pt x="548" y="263"/>
                  </a:cubicBezTo>
                  <a:cubicBezTo>
                    <a:pt x="548" y="120"/>
                    <a:pt x="429" y="1"/>
                    <a:pt x="262"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1656919" y="2709077"/>
              <a:ext cx="120582" cy="92141"/>
            </a:xfrm>
            <a:custGeom>
              <a:rect b="b" l="l" r="r" t="t"/>
              <a:pathLst>
                <a:path extrusionOk="0" h="2621" w="3430">
                  <a:moveTo>
                    <a:pt x="0" y="1"/>
                  </a:moveTo>
                  <a:lnTo>
                    <a:pt x="0" y="977"/>
                  </a:lnTo>
                  <a:lnTo>
                    <a:pt x="3430" y="2620"/>
                  </a:lnTo>
                  <a:lnTo>
                    <a:pt x="3430" y="1620"/>
                  </a:lnTo>
                  <a:lnTo>
                    <a:pt x="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1656919" y="2709077"/>
              <a:ext cx="21796" cy="44401"/>
            </a:xfrm>
            <a:custGeom>
              <a:rect b="b" l="l" r="r" t="t"/>
              <a:pathLst>
                <a:path extrusionOk="0" h="1263" w="620">
                  <a:moveTo>
                    <a:pt x="0" y="1"/>
                  </a:moveTo>
                  <a:lnTo>
                    <a:pt x="0" y="977"/>
                  </a:lnTo>
                  <a:lnTo>
                    <a:pt x="620" y="1263"/>
                  </a:lnTo>
                  <a:lnTo>
                    <a:pt x="620" y="286"/>
                  </a:lnTo>
                  <a:lnTo>
                    <a:pt x="0"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1656919" y="2785258"/>
              <a:ext cx="120582" cy="92141"/>
            </a:xfrm>
            <a:custGeom>
              <a:rect b="b" l="l" r="r" t="t"/>
              <a:pathLst>
                <a:path extrusionOk="0" h="2621" w="3430">
                  <a:moveTo>
                    <a:pt x="0" y="1"/>
                  </a:moveTo>
                  <a:lnTo>
                    <a:pt x="0" y="977"/>
                  </a:lnTo>
                  <a:lnTo>
                    <a:pt x="3382" y="2620"/>
                  </a:lnTo>
                  <a:cubicBezTo>
                    <a:pt x="3382" y="2597"/>
                    <a:pt x="3430" y="2549"/>
                    <a:pt x="3430" y="2501"/>
                  </a:cubicBezTo>
                  <a:lnTo>
                    <a:pt x="3430" y="1644"/>
                  </a:lnTo>
                  <a:lnTo>
                    <a:pt x="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1656919" y="2785258"/>
              <a:ext cx="21796" cy="45244"/>
            </a:xfrm>
            <a:custGeom>
              <a:rect b="b" l="l" r="r" t="t"/>
              <a:pathLst>
                <a:path extrusionOk="0" h="1287" w="620">
                  <a:moveTo>
                    <a:pt x="0" y="1"/>
                  </a:moveTo>
                  <a:lnTo>
                    <a:pt x="0" y="977"/>
                  </a:lnTo>
                  <a:lnTo>
                    <a:pt x="620" y="1287"/>
                  </a:lnTo>
                  <a:lnTo>
                    <a:pt x="620" y="287"/>
                  </a:lnTo>
                  <a:lnTo>
                    <a:pt x="0"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1656919" y="2633740"/>
              <a:ext cx="120582" cy="90454"/>
            </a:xfrm>
            <a:custGeom>
              <a:rect b="b" l="l" r="r" t="t"/>
              <a:pathLst>
                <a:path extrusionOk="0" h="2573" w="3430">
                  <a:moveTo>
                    <a:pt x="24" y="0"/>
                  </a:moveTo>
                  <a:cubicBezTo>
                    <a:pt x="24" y="24"/>
                    <a:pt x="0" y="48"/>
                    <a:pt x="0" y="96"/>
                  </a:cubicBezTo>
                  <a:lnTo>
                    <a:pt x="0" y="977"/>
                  </a:lnTo>
                  <a:lnTo>
                    <a:pt x="3430" y="2572"/>
                  </a:lnTo>
                  <a:lnTo>
                    <a:pt x="3430" y="1596"/>
                  </a:lnTo>
                  <a:lnTo>
                    <a:pt x="24"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1656919" y="2633740"/>
              <a:ext cx="21796" cy="44401"/>
            </a:xfrm>
            <a:custGeom>
              <a:rect b="b" l="l" r="r" t="t"/>
              <a:pathLst>
                <a:path extrusionOk="0" h="1263" w="620">
                  <a:moveTo>
                    <a:pt x="24" y="0"/>
                  </a:moveTo>
                  <a:cubicBezTo>
                    <a:pt x="24" y="24"/>
                    <a:pt x="0" y="48"/>
                    <a:pt x="0" y="96"/>
                  </a:cubicBezTo>
                  <a:lnTo>
                    <a:pt x="0" y="977"/>
                  </a:lnTo>
                  <a:lnTo>
                    <a:pt x="620" y="1263"/>
                  </a:lnTo>
                  <a:lnTo>
                    <a:pt x="620" y="286"/>
                  </a:lnTo>
                  <a:lnTo>
                    <a:pt x="24"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 name="Google Shape;2234;p43"/>
          <p:cNvGrpSpPr/>
          <p:nvPr/>
        </p:nvGrpSpPr>
        <p:grpSpPr>
          <a:xfrm>
            <a:off x="4438060" y="3105180"/>
            <a:ext cx="267951" cy="375948"/>
            <a:chOff x="2401185" y="3115117"/>
            <a:chExt cx="267951" cy="375948"/>
          </a:xfrm>
        </p:grpSpPr>
        <p:sp>
          <p:nvSpPr>
            <p:cNvPr id="2235" name="Google Shape;2235;p43"/>
            <p:cNvSpPr/>
            <p:nvPr/>
          </p:nvSpPr>
          <p:spPr>
            <a:xfrm>
              <a:off x="2401185" y="3159483"/>
              <a:ext cx="267951" cy="134011"/>
            </a:xfrm>
            <a:custGeom>
              <a:rect b="b" l="l" r="r" t="t"/>
              <a:pathLst>
                <a:path extrusionOk="0" h="3812" w="7622">
                  <a:moveTo>
                    <a:pt x="1358" y="1"/>
                  </a:moveTo>
                  <a:lnTo>
                    <a:pt x="72" y="1715"/>
                  </a:lnTo>
                  <a:cubicBezTo>
                    <a:pt x="0" y="1835"/>
                    <a:pt x="0" y="2001"/>
                    <a:pt x="72" y="2120"/>
                  </a:cubicBezTo>
                  <a:lnTo>
                    <a:pt x="1358" y="3811"/>
                  </a:lnTo>
                  <a:lnTo>
                    <a:pt x="6240" y="3811"/>
                  </a:lnTo>
                  <a:lnTo>
                    <a:pt x="7526" y="2120"/>
                  </a:lnTo>
                  <a:cubicBezTo>
                    <a:pt x="7621" y="2001"/>
                    <a:pt x="7621" y="1835"/>
                    <a:pt x="7526" y="1715"/>
                  </a:cubicBezTo>
                  <a:lnTo>
                    <a:pt x="624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2533473" y="3159483"/>
              <a:ext cx="135663" cy="134011"/>
            </a:xfrm>
            <a:custGeom>
              <a:rect b="b" l="l" r="r" t="t"/>
              <a:pathLst>
                <a:path extrusionOk="0" h="3812" w="3859">
                  <a:moveTo>
                    <a:pt x="1381" y="1"/>
                  </a:moveTo>
                  <a:lnTo>
                    <a:pt x="95" y="1715"/>
                  </a:lnTo>
                  <a:cubicBezTo>
                    <a:pt x="0" y="1835"/>
                    <a:pt x="0" y="2001"/>
                    <a:pt x="95" y="2120"/>
                  </a:cubicBezTo>
                  <a:lnTo>
                    <a:pt x="1381" y="3811"/>
                  </a:lnTo>
                  <a:lnTo>
                    <a:pt x="2477" y="3811"/>
                  </a:lnTo>
                  <a:lnTo>
                    <a:pt x="3763" y="2120"/>
                  </a:lnTo>
                  <a:cubicBezTo>
                    <a:pt x="3858" y="2001"/>
                    <a:pt x="3858" y="1835"/>
                    <a:pt x="3763" y="1715"/>
                  </a:cubicBezTo>
                  <a:lnTo>
                    <a:pt x="2477"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2533473" y="3159483"/>
              <a:ext cx="71189" cy="134011"/>
            </a:xfrm>
            <a:custGeom>
              <a:rect b="b" l="l" r="r" t="t"/>
              <a:pathLst>
                <a:path extrusionOk="0" h="3812" w="2025">
                  <a:moveTo>
                    <a:pt x="1405" y="1"/>
                  </a:moveTo>
                  <a:lnTo>
                    <a:pt x="95" y="1715"/>
                  </a:lnTo>
                  <a:cubicBezTo>
                    <a:pt x="0" y="1835"/>
                    <a:pt x="0" y="2001"/>
                    <a:pt x="95" y="2120"/>
                  </a:cubicBezTo>
                  <a:lnTo>
                    <a:pt x="1381" y="3811"/>
                  </a:lnTo>
                  <a:lnTo>
                    <a:pt x="2001" y="3811"/>
                  </a:lnTo>
                  <a:lnTo>
                    <a:pt x="715" y="2120"/>
                  </a:lnTo>
                  <a:cubicBezTo>
                    <a:pt x="643" y="2001"/>
                    <a:pt x="643" y="1835"/>
                    <a:pt x="762" y="1715"/>
                  </a:cubicBezTo>
                  <a:lnTo>
                    <a:pt x="2024"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2401185" y="3159483"/>
              <a:ext cx="134819" cy="134011"/>
            </a:xfrm>
            <a:custGeom>
              <a:rect b="b" l="l" r="r" t="t"/>
              <a:pathLst>
                <a:path extrusionOk="0" h="3812" w="3835">
                  <a:moveTo>
                    <a:pt x="1358" y="1"/>
                  </a:moveTo>
                  <a:lnTo>
                    <a:pt x="72" y="1715"/>
                  </a:lnTo>
                  <a:cubicBezTo>
                    <a:pt x="0" y="1835"/>
                    <a:pt x="0" y="2001"/>
                    <a:pt x="72" y="2120"/>
                  </a:cubicBezTo>
                  <a:lnTo>
                    <a:pt x="1358" y="3811"/>
                  </a:lnTo>
                  <a:lnTo>
                    <a:pt x="2453" y="3811"/>
                  </a:lnTo>
                  <a:lnTo>
                    <a:pt x="3739" y="2120"/>
                  </a:lnTo>
                  <a:cubicBezTo>
                    <a:pt x="3835" y="2001"/>
                    <a:pt x="3835" y="1835"/>
                    <a:pt x="3739" y="1715"/>
                  </a:cubicBezTo>
                  <a:lnTo>
                    <a:pt x="2453"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2401185" y="3159483"/>
              <a:ext cx="71189" cy="134011"/>
            </a:xfrm>
            <a:custGeom>
              <a:rect b="b" l="l" r="r" t="t"/>
              <a:pathLst>
                <a:path extrusionOk="0" h="3812" w="2025">
                  <a:moveTo>
                    <a:pt x="1358" y="1"/>
                  </a:moveTo>
                  <a:lnTo>
                    <a:pt x="72" y="1715"/>
                  </a:lnTo>
                  <a:cubicBezTo>
                    <a:pt x="0" y="1835"/>
                    <a:pt x="0" y="2001"/>
                    <a:pt x="72" y="2120"/>
                  </a:cubicBezTo>
                  <a:lnTo>
                    <a:pt x="1358" y="3811"/>
                  </a:lnTo>
                  <a:lnTo>
                    <a:pt x="2025" y="3811"/>
                  </a:lnTo>
                  <a:lnTo>
                    <a:pt x="739" y="2120"/>
                  </a:lnTo>
                  <a:cubicBezTo>
                    <a:pt x="643" y="2001"/>
                    <a:pt x="643" y="1835"/>
                    <a:pt x="739" y="1715"/>
                  </a:cubicBezTo>
                  <a:lnTo>
                    <a:pt x="2025"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2451422" y="3205958"/>
              <a:ext cx="34346" cy="42748"/>
            </a:xfrm>
            <a:custGeom>
              <a:rect b="b" l="l" r="r" t="t"/>
              <a:pathLst>
                <a:path extrusionOk="0" h="1216" w="977">
                  <a:moveTo>
                    <a:pt x="468" y="1"/>
                  </a:moveTo>
                  <a:cubicBezTo>
                    <a:pt x="447" y="1"/>
                    <a:pt x="429" y="12"/>
                    <a:pt x="429" y="36"/>
                  </a:cubicBezTo>
                  <a:lnTo>
                    <a:pt x="24" y="560"/>
                  </a:lnTo>
                  <a:cubicBezTo>
                    <a:pt x="0" y="584"/>
                    <a:pt x="0" y="632"/>
                    <a:pt x="24" y="655"/>
                  </a:cubicBezTo>
                  <a:lnTo>
                    <a:pt x="429" y="1179"/>
                  </a:lnTo>
                  <a:cubicBezTo>
                    <a:pt x="453" y="1203"/>
                    <a:pt x="477" y="1215"/>
                    <a:pt x="494" y="1215"/>
                  </a:cubicBezTo>
                  <a:cubicBezTo>
                    <a:pt x="512" y="1215"/>
                    <a:pt x="524" y="1203"/>
                    <a:pt x="524" y="1179"/>
                  </a:cubicBezTo>
                  <a:lnTo>
                    <a:pt x="953" y="655"/>
                  </a:lnTo>
                  <a:cubicBezTo>
                    <a:pt x="977" y="632"/>
                    <a:pt x="977" y="584"/>
                    <a:pt x="953" y="560"/>
                  </a:cubicBezTo>
                  <a:lnTo>
                    <a:pt x="524" y="36"/>
                  </a:lnTo>
                  <a:cubicBezTo>
                    <a:pt x="512" y="12"/>
                    <a:pt x="489" y="1"/>
                    <a:pt x="46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2451422" y="3204903"/>
              <a:ext cx="27667" cy="42327"/>
            </a:xfrm>
            <a:custGeom>
              <a:rect b="b" l="l" r="r" t="t"/>
              <a:pathLst>
                <a:path extrusionOk="0" h="1204" w="787">
                  <a:moveTo>
                    <a:pt x="468" y="1"/>
                  </a:moveTo>
                  <a:cubicBezTo>
                    <a:pt x="447" y="1"/>
                    <a:pt x="429" y="7"/>
                    <a:pt x="429" y="19"/>
                  </a:cubicBezTo>
                  <a:lnTo>
                    <a:pt x="24" y="566"/>
                  </a:lnTo>
                  <a:cubicBezTo>
                    <a:pt x="0" y="590"/>
                    <a:pt x="0" y="614"/>
                    <a:pt x="24" y="662"/>
                  </a:cubicBezTo>
                  <a:lnTo>
                    <a:pt x="429" y="1186"/>
                  </a:lnTo>
                  <a:cubicBezTo>
                    <a:pt x="453" y="1197"/>
                    <a:pt x="477" y="1203"/>
                    <a:pt x="494" y="1203"/>
                  </a:cubicBezTo>
                  <a:cubicBezTo>
                    <a:pt x="512" y="1203"/>
                    <a:pt x="524" y="1197"/>
                    <a:pt x="524" y="1186"/>
                  </a:cubicBezTo>
                  <a:lnTo>
                    <a:pt x="786" y="852"/>
                  </a:lnTo>
                  <a:lnTo>
                    <a:pt x="643" y="662"/>
                  </a:lnTo>
                  <a:cubicBezTo>
                    <a:pt x="620" y="614"/>
                    <a:pt x="620" y="590"/>
                    <a:pt x="643" y="566"/>
                  </a:cubicBezTo>
                  <a:lnTo>
                    <a:pt x="786" y="352"/>
                  </a:lnTo>
                  <a:lnTo>
                    <a:pt x="524" y="19"/>
                  </a:lnTo>
                  <a:cubicBezTo>
                    <a:pt x="512" y="7"/>
                    <a:pt x="489" y="1"/>
                    <a:pt x="468" y="1"/>
                  </a:cubicBez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2585362" y="3204903"/>
              <a:ext cx="33538" cy="42327"/>
            </a:xfrm>
            <a:custGeom>
              <a:rect b="b" l="l" r="r" t="t"/>
              <a:pathLst>
                <a:path extrusionOk="0" h="1204" w="954">
                  <a:moveTo>
                    <a:pt x="468" y="1"/>
                  </a:moveTo>
                  <a:cubicBezTo>
                    <a:pt x="447" y="1"/>
                    <a:pt x="429" y="7"/>
                    <a:pt x="429" y="19"/>
                  </a:cubicBezTo>
                  <a:lnTo>
                    <a:pt x="24" y="566"/>
                  </a:lnTo>
                  <a:cubicBezTo>
                    <a:pt x="1" y="590"/>
                    <a:pt x="1" y="614"/>
                    <a:pt x="24" y="662"/>
                  </a:cubicBezTo>
                  <a:lnTo>
                    <a:pt x="429" y="1186"/>
                  </a:lnTo>
                  <a:cubicBezTo>
                    <a:pt x="453" y="1197"/>
                    <a:pt x="477" y="1203"/>
                    <a:pt x="495" y="1203"/>
                  </a:cubicBezTo>
                  <a:cubicBezTo>
                    <a:pt x="513" y="1203"/>
                    <a:pt x="525" y="1197"/>
                    <a:pt x="525" y="1186"/>
                  </a:cubicBezTo>
                  <a:lnTo>
                    <a:pt x="953" y="662"/>
                  </a:lnTo>
                  <a:lnTo>
                    <a:pt x="953" y="566"/>
                  </a:lnTo>
                  <a:lnTo>
                    <a:pt x="525" y="19"/>
                  </a:lnTo>
                  <a:cubicBezTo>
                    <a:pt x="513" y="7"/>
                    <a:pt x="489" y="1"/>
                    <a:pt x="46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2583710" y="3204903"/>
              <a:ext cx="28476" cy="42327"/>
            </a:xfrm>
            <a:custGeom>
              <a:rect b="b" l="l" r="r" t="t"/>
              <a:pathLst>
                <a:path extrusionOk="0" h="1204" w="810">
                  <a:moveTo>
                    <a:pt x="491" y="1"/>
                  </a:moveTo>
                  <a:cubicBezTo>
                    <a:pt x="470" y="1"/>
                    <a:pt x="453" y="7"/>
                    <a:pt x="453" y="19"/>
                  </a:cubicBezTo>
                  <a:lnTo>
                    <a:pt x="48" y="566"/>
                  </a:lnTo>
                  <a:cubicBezTo>
                    <a:pt x="0" y="590"/>
                    <a:pt x="0" y="614"/>
                    <a:pt x="48" y="662"/>
                  </a:cubicBezTo>
                  <a:lnTo>
                    <a:pt x="453" y="1186"/>
                  </a:lnTo>
                  <a:cubicBezTo>
                    <a:pt x="464" y="1197"/>
                    <a:pt x="488" y="1203"/>
                    <a:pt x="509" y="1203"/>
                  </a:cubicBezTo>
                  <a:cubicBezTo>
                    <a:pt x="530" y="1203"/>
                    <a:pt x="548" y="1197"/>
                    <a:pt x="548" y="1186"/>
                  </a:cubicBezTo>
                  <a:lnTo>
                    <a:pt x="810" y="852"/>
                  </a:lnTo>
                  <a:lnTo>
                    <a:pt x="667" y="662"/>
                  </a:lnTo>
                  <a:cubicBezTo>
                    <a:pt x="619" y="614"/>
                    <a:pt x="619" y="590"/>
                    <a:pt x="667" y="566"/>
                  </a:cubicBezTo>
                  <a:lnTo>
                    <a:pt x="810" y="352"/>
                  </a:lnTo>
                  <a:lnTo>
                    <a:pt x="548" y="19"/>
                  </a:lnTo>
                  <a:cubicBezTo>
                    <a:pt x="536" y="7"/>
                    <a:pt x="512" y="1"/>
                    <a:pt x="491" y="1"/>
                  </a:cubicBez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2456449" y="3316872"/>
              <a:ext cx="41061" cy="174193"/>
            </a:xfrm>
            <a:custGeom>
              <a:rect b="b" l="l" r="r" t="t"/>
              <a:pathLst>
                <a:path extrusionOk="0" h="4955" w="1168">
                  <a:moveTo>
                    <a:pt x="405" y="1"/>
                  </a:moveTo>
                  <a:cubicBezTo>
                    <a:pt x="310" y="477"/>
                    <a:pt x="0" y="954"/>
                    <a:pt x="238" y="1716"/>
                  </a:cubicBezTo>
                  <a:cubicBezTo>
                    <a:pt x="500" y="2549"/>
                    <a:pt x="477" y="2501"/>
                    <a:pt x="238" y="3311"/>
                  </a:cubicBezTo>
                  <a:cubicBezTo>
                    <a:pt x="24" y="3930"/>
                    <a:pt x="238" y="4383"/>
                    <a:pt x="310" y="4740"/>
                  </a:cubicBezTo>
                  <a:cubicBezTo>
                    <a:pt x="365" y="4868"/>
                    <a:pt x="491" y="4955"/>
                    <a:pt x="611" y="4955"/>
                  </a:cubicBezTo>
                  <a:cubicBezTo>
                    <a:pt x="647" y="4955"/>
                    <a:pt x="682" y="4947"/>
                    <a:pt x="715" y="4931"/>
                  </a:cubicBezTo>
                  <a:cubicBezTo>
                    <a:pt x="881" y="4883"/>
                    <a:pt x="977" y="4692"/>
                    <a:pt x="905" y="4526"/>
                  </a:cubicBezTo>
                  <a:cubicBezTo>
                    <a:pt x="667" y="3811"/>
                    <a:pt x="715" y="3811"/>
                    <a:pt x="953" y="3073"/>
                  </a:cubicBezTo>
                  <a:cubicBezTo>
                    <a:pt x="1167" y="2430"/>
                    <a:pt x="977" y="2001"/>
                    <a:pt x="834" y="1525"/>
                  </a:cubicBezTo>
                  <a:cubicBezTo>
                    <a:pt x="691" y="930"/>
                    <a:pt x="1000" y="620"/>
                    <a:pt x="1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2570316" y="3316872"/>
              <a:ext cx="41026" cy="174193"/>
            </a:xfrm>
            <a:custGeom>
              <a:rect b="b" l="l" r="r" t="t"/>
              <a:pathLst>
                <a:path extrusionOk="0" h="4955" w="1167">
                  <a:moveTo>
                    <a:pt x="429" y="1"/>
                  </a:moveTo>
                  <a:cubicBezTo>
                    <a:pt x="333" y="477"/>
                    <a:pt x="0" y="954"/>
                    <a:pt x="238" y="1716"/>
                  </a:cubicBezTo>
                  <a:cubicBezTo>
                    <a:pt x="500" y="2549"/>
                    <a:pt x="476" y="2501"/>
                    <a:pt x="238" y="3311"/>
                  </a:cubicBezTo>
                  <a:cubicBezTo>
                    <a:pt x="24" y="3930"/>
                    <a:pt x="238" y="4383"/>
                    <a:pt x="333" y="4740"/>
                  </a:cubicBezTo>
                  <a:cubicBezTo>
                    <a:pt x="370" y="4868"/>
                    <a:pt x="492" y="4955"/>
                    <a:pt x="611" y="4955"/>
                  </a:cubicBezTo>
                  <a:cubicBezTo>
                    <a:pt x="646" y="4955"/>
                    <a:pt x="682" y="4947"/>
                    <a:pt x="714" y="4931"/>
                  </a:cubicBezTo>
                  <a:cubicBezTo>
                    <a:pt x="905" y="4883"/>
                    <a:pt x="976" y="4692"/>
                    <a:pt x="929" y="4526"/>
                  </a:cubicBezTo>
                  <a:cubicBezTo>
                    <a:pt x="691" y="3811"/>
                    <a:pt x="714" y="3811"/>
                    <a:pt x="953" y="3073"/>
                  </a:cubicBezTo>
                  <a:cubicBezTo>
                    <a:pt x="1167" y="2430"/>
                    <a:pt x="976" y="2001"/>
                    <a:pt x="834" y="1525"/>
                  </a:cubicBezTo>
                  <a:cubicBezTo>
                    <a:pt x="691" y="930"/>
                    <a:pt x="1024" y="620"/>
                    <a:pt x="1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2514209" y="3316872"/>
              <a:ext cx="40217" cy="174193"/>
            </a:xfrm>
            <a:custGeom>
              <a:rect b="b" l="l" r="r" t="t"/>
              <a:pathLst>
                <a:path extrusionOk="0" h="4955" w="1144">
                  <a:moveTo>
                    <a:pt x="405" y="1"/>
                  </a:moveTo>
                  <a:cubicBezTo>
                    <a:pt x="310" y="477"/>
                    <a:pt x="0" y="954"/>
                    <a:pt x="215" y="1716"/>
                  </a:cubicBezTo>
                  <a:cubicBezTo>
                    <a:pt x="501" y="2549"/>
                    <a:pt x="453" y="2501"/>
                    <a:pt x="215" y="3311"/>
                  </a:cubicBezTo>
                  <a:cubicBezTo>
                    <a:pt x="24" y="3930"/>
                    <a:pt x="215" y="4383"/>
                    <a:pt x="310" y="4740"/>
                  </a:cubicBezTo>
                  <a:cubicBezTo>
                    <a:pt x="365" y="4868"/>
                    <a:pt x="477" y="4955"/>
                    <a:pt x="601" y="4955"/>
                  </a:cubicBezTo>
                  <a:cubicBezTo>
                    <a:pt x="638" y="4955"/>
                    <a:pt x="677" y="4947"/>
                    <a:pt x="715" y="4931"/>
                  </a:cubicBezTo>
                  <a:cubicBezTo>
                    <a:pt x="882" y="4883"/>
                    <a:pt x="977" y="4692"/>
                    <a:pt x="905" y="4526"/>
                  </a:cubicBezTo>
                  <a:cubicBezTo>
                    <a:pt x="667" y="3811"/>
                    <a:pt x="715" y="3811"/>
                    <a:pt x="953" y="3073"/>
                  </a:cubicBezTo>
                  <a:cubicBezTo>
                    <a:pt x="1144" y="2430"/>
                    <a:pt x="977" y="2001"/>
                    <a:pt x="834" y="1525"/>
                  </a:cubicBezTo>
                  <a:cubicBezTo>
                    <a:pt x="643" y="930"/>
                    <a:pt x="977" y="620"/>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2458101" y="3316872"/>
              <a:ext cx="31850" cy="174193"/>
            </a:xfrm>
            <a:custGeom>
              <a:rect b="b" l="l" r="r" t="t"/>
              <a:pathLst>
                <a:path extrusionOk="0" h="4955" w="906">
                  <a:moveTo>
                    <a:pt x="430" y="1"/>
                  </a:moveTo>
                  <a:cubicBezTo>
                    <a:pt x="334" y="477"/>
                    <a:pt x="1" y="954"/>
                    <a:pt x="239" y="1716"/>
                  </a:cubicBezTo>
                  <a:cubicBezTo>
                    <a:pt x="501" y="2549"/>
                    <a:pt x="477" y="2501"/>
                    <a:pt x="239" y="3311"/>
                  </a:cubicBezTo>
                  <a:cubicBezTo>
                    <a:pt x="25" y="3930"/>
                    <a:pt x="239" y="4383"/>
                    <a:pt x="334" y="4740"/>
                  </a:cubicBezTo>
                  <a:cubicBezTo>
                    <a:pt x="371" y="4868"/>
                    <a:pt x="493" y="4955"/>
                    <a:pt x="612" y="4955"/>
                  </a:cubicBezTo>
                  <a:cubicBezTo>
                    <a:pt x="647" y="4955"/>
                    <a:pt x="683" y="4947"/>
                    <a:pt x="715" y="4931"/>
                  </a:cubicBezTo>
                  <a:cubicBezTo>
                    <a:pt x="763" y="4931"/>
                    <a:pt x="787" y="4907"/>
                    <a:pt x="811" y="4883"/>
                  </a:cubicBezTo>
                  <a:cubicBezTo>
                    <a:pt x="787" y="4859"/>
                    <a:pt x="715" y="4788"/>
                    <a:pt x="715" y="4740"/>
                  </a:cubicBezTo>
                  <a:cubicBezTo>
                    <a:pt x="596" y="4383"/>
                    <a:pt x="430" y="3930"/>
                    <a:pt x="620" y="3311"/>
                  </a:cubicBezTo>
                  <a:cubicBezTo>
                    <a:pt x="858" y="2525"/>
                    <a:pt x="906" y="2549"/>
                    <a:pt x="620" y="1716"/>
                  </a:cubicBezTo>
                  <a:cubicBezTo>
                    <a:pt x="382" y="930"/>
                    <a:pt x="715" y="477"/>
                    <a:pt x="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2571124" y="3316872"/>
              <a:ext cx="31850" cy="174193"/>
            </a:xfrm>
            <a:custGeom>
              <a:rect b="b" l="l" r="r" t="t"/>
              <a:pathLst>
                <a:path extrusionOk="0" h="4955" w="906">
                  <a:moveTo>
                    <a:pt x="429" y="1"/>
                  </a:moveTo>
                  <a:cubicBezTo>
                    <a:pt x="334" y="477"/>
                    <a:pt x="1" y="954"/>
                    <a:pt x="239" y="1716"/>
                  </a:cubicBezTo>
                  <a:cubicBezTo>
                    <a:pt x="501" y="2549"/>
                    <a:pt x="477" y="2501"/>
                    <a:pt x="239" y="3311"/>
                  </a:cubicBezTo>
                  <a:cubicBezTo>
                    <a:pt x="25" y="3930"/>
                    <a:pt x="239" y="4383"/>
                    <a:pt x="334" y="4740"/>
                  </a:cubicBezTo>
                  <a:cubicBezTo>
                    <a:pt x="371" y="4868"/>
                    <a:pt x="493" y="4955"/>
                    <a:pt x="612" y="4955"/>
                  </a:cubicBezTo>
                  <a:cubicBezTo>
                    <a:pt x="647" y="4955"/>
                    <a:pt x="682" y="4947"/>
                    <a:pt x="715" y="4931"/>
                  </a:cubicBezTo>
                  <a:cubicBezTo>
                    <a:pt x="763" y="4931"/>
                    <a:pt x="787" y="4907"/>
                    <a:pt x="811" y="4883"/>
                  </a:cubicBezTo>
                  <a:cubicBezTo>
                    <a:pt x="787" y="4859"/>
                    <a:pt x="763" y="4788"/>
                    <a:pt x="715" y="4740"/>
                  </a:cubicBezTo>
                  <a:cubicBezTo>
                    <a:pt x="596" y="4383"/>
                    <a:pt x="429" y="3930"/>
                    <a:pt x="620" y="3311"/>
                  </a:cubicBezTo>
                  <a:cubicBezTo>
                    <a:pt x="882" y="2525"/>
                    <a:pt x="906" y="2549"/>
                    <a:pt x="620" y="1716"/>
                  </a:cubicBezTo>
                  <a:cubicBezTo>
                    <a:pt x="382" y="930"/>
                    <a:pt x="715" y="477"/>
                    <a:pt x="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2515052" y="3316872"/>
              <a:ext cx="31007" cy="174193"/>
            </a:xfrm>
            <a:custGeom>
              <a:rect b="b" l="l" r="r" t="t"/>
              <a:pathLst>
                <a:path extrusionOk="0" h="4955" w="882">
                  <a:moveTo>
                    <a:pt x="405" y="1"/>
                  </a:moveTo>
                  <a:cubicBezTo>
                    <a:pt x="334" y="477"/>
                    <a:pt x="0" y="954"/>
                    <a:pt x="238" y="1716"/>
                  </a:cubicBezTo>
                  <a:cubicBezTo>
                    <a:pt x="500" y="2549"/>
                    <a:pt x="477" y="2501"/>
                    <a:pt x="238" y="3311"/>
                  </a:cubicBezTo>
                  <a:cubicBezTo>
                    <a:pt x="24" y="3930"/>
                    <a:pt x="238" y="4383"/>
                    <a:pt x="334" y="4740"/>
                  </a:cubicBezTo>
                  <a:cubicBezTo>
                    <a:pt x="370" y="4868"/>
                    <a:pt x="492" y="4955"/>
                    <a:pt x="611" y="4955"/>
                  </a:cubicBezTo>
                  <a:cubicBezTo>
                    <a:pt x="647" y="4955"/>
                    <a:pt x="682" y="4947"/>
                    <a:pt x="715" y="4931"/>
                  </a:cubicBezTo>
                  <a:cubicBezTo>
                    <a:pt x="738" y="4931"/>
                    <a:pt x="762" y="4907"/>
                    <a:pt x="810" y="4883"/>
                  </a:cubicBezTo>
                  <a:cubicBezTo>
                    <a:pt x="762" y="4859"/>
                    <a:pt x="738" y="4788"/>
                    <a:pt x="715" y="4740"/>
                  </a:cubicBezTo>
                  <a:cubicBezTo>
                    <a:pt x="596" y="4383"/>
                    <a:pt x="405" y="3930"/>
                    <a:pt x="619" y="3311"/>
                  </a:cubicBezTo>
                  <a:cubicBezTo>
                    <a:pt x="858" y="2525"/>
                    <a:pt x="881" y="2549"/>
                    <a:pt x="619" y="1716"/>
                  </a:cubicBezTo>
                  <a:cubicBezTo>
                    <a:pt x="381" y="930"/>
                    <a:pt x="715" y="477"/>
                    <a:pt x="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2443899" y="3132695"/>
              <a:ext cx="181681" cy="27667"/>
            </a:xfrm>
            <a:custGeom>
              <a:rect b="b" l="l" r="r" t="t"/>
              <a:pathLst>
                <a:path extrusionOk="0" h="787" w="5168">
                  <a:moveTo>
                    <a:pt x="143" y="1"/>
                  </a:moveTo>
                  <a:cubicBezTo>
                    <a:pt x="48" y="1"/>
                    <a:pt x="0" y="48"/>
                    <a:pt x="0" y="144"/>
                  </a:cubicBezTo>
                  <a:lnTo>
                    <a:pt x="0" y="644"/>
                  </a:lnTo>
                  <a:cubicBezTo>
                    <a:pt x="0" y="739"/>
                    <a:pt x="48" y="787"/>
                    <a:pt x="143" y="787"/>
                  </a:cubicBezTo>
                  <a:lnTo>
                    <a:pt x="5025" y="787"/>
                  </a:lnTo>
                  <a:cubicBezTo>
                    <a:pt x="5120" y="787"/>
                    <a:pt x="5168" y="739"/>
                    <a:pt x="5168" y="644"/>
                  </a:cubicBezTo>
                  <a:lnTo>
                    <a:pt x="5168" y="144"/>
                  </a:lnTo>
                  <a:cubicBezTo>
                    <a:pt x="5168" y="48"/>
                    <a:pt x="5120" y="1"/>
                    <a:pt x="5025"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2443899" y="3292615"/>
              <a:ext cx="181681" cy="28476"/>
            </a:xfrm>
            <a:custGeom>
              <a:rect b="b" l="l" r="r" t="t"/>
              <a:pathLst>
                <a:path extrusionOk="0" h="810" w="5168">
                  <a:moveTo>
                    <a:pt x="143" y="0"/>
                  </a:moveTo>
                  <a:cubicBezTo>
                    <a:pt x="48" y="0"/>
                    <a:pt x="0" y="72"/>
                    <a:pt x="0" y="143"/>
                  </a:cubicBezTo>
                  <a:lnTo>
                    <a:pt x="0" y="667"/>
                  </a:lnTo>
                  <a:cubicBezTo>
                    <a:pt x="0" y="739"/>
                    <a:pt x="48" y="810"/>
                    <a:pt x="143" y="810"/>
                  </a:cubicBezTo>
                  <a:lnTo>
                    <a:pt x="5025" y="810"/>
                  </a:lnTo>
                  <a:cubicBezTo>
                    <a:pt x="5120" y="810"/>
                    <a:pt x="5168" y="739"/>
                    <a:pt x="5168" y="667"/>
                  </a:cubicBezTo>
                  <a:lnTo>
                    <a:pt x="5168" y="143"/>
                  </a:lnTo>
                  <a:cubicBezTo>
                    <a:pt x="5168" y="72"/>
                    <a:pt x="5120" y="0"/>
                    <a:pt x="5025"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2443899" y="3137722"/>
              <a:ext cx="181681" cy="22640"/>
            </a:xfrm>
            <a:custGeom>
              <a:rect b="b" l="l" r="r" t="t"/>
              <a:pathLst>
                <a:path extrusionOk="0" h="644" w="5168">
                  <a:moveTo>
                    <a:pt x="0" y="1"/>
                  </a:moveTo>
                  <a:lnTo>
                    <a:pt x="0" y="501"/>
                  </a:lnTo>
                  <a:cubicBezTo>
                    <a:pt x="0" y="596"/>
                    <a:pt x="48" y="644"/>
                    <a:pt x="143" y="644"/>
                  </a:cubicBezTo>
                  <a:lnTo>
                    <a:pt x="5025" y="644"/>
                  </a:lnTo>
                  <a:cubicBezTo>
                    <a:pt x="5120" y="644"/>
                    <a:pt x="5168" y="596"/>
                    <a:pt x="5168" y="501"/>
                  </a:cubicBezTo>
                  <a:lnTo>
                    <a:pt x="5168" y="1"/>
                  </a:lnTo>
                  <a:cubicBezTo>
                    <a:pt x="5168" y="96"/>
                    <a:pt x="5120" y="144"/>
                    <a:pt x="5025" y="144"/>
                  </a:cubicBezTo>
                  <a:lnTo>
                    <a:pt x="143" y="144"/>
                  </a:lnTo>
                  <a:cubicBezTo>
                    <a:pt x="48" y="144"/>
                    <a:pt x="0" y="96"/>
                    <a:pt x="0"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2443899" y="3297642"/>
              <a:ext cx="181681" cy="23448"/>
            </a:xfrm>
            <a:custGeom>
              <a:rect b="b" l="l" r="r" t="t"/>
              <a:pathLst>
                <a:path extrusionOk="0" h="667" w="5168">
                  <a:moveTo>
                    <a:pt x="0" y="0"/>
                  </a:moveTo>
                  <a:lnTo>
                    <a:pt x="0" y="524"/>
                  </a:lnTo>
                  <a:cubicBezTo>
                    <a:pt x="0" y="596"/>
                    <a:pt x="48" y="667"/>
                    <a:pt x="143" y="667"/>
                  </a:cubicBezTo>
                  <a:lnTo>
                    <a:pt x="5025" y="667"/>
                  </a:lnTo>
                  <a:cubicBezTo>
                    <a:pt x="5120" y="667"/>
                    <a:pt x="5168" y="596"/>
                    <a:pt x="5168" y="524"/>
                  </a:cubicBezTo>
                  <a:lnTo>
                    <a:pt x="5168" y="0"/>
                  </a:lnTo>
                  <a:cubicBezTo>
                    <a:pt x="5168" y="95"/>
                    <a:pt x="5120" y="167"/>
                    <a:pt x="5025" y="167"/>
                  </a:cubicBezTo>
                  <a:lnTo>
                    <a:pt x="143" y="167"/>
                  </a:lnTo>
                  <a:cubicBezTo>
                    <a:pt x="48" y="167"/>
                    <a:pt x="0" y="95"/>
                    <a:pt x="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2458101" y="3115117"/>
              <a:ext cx="152432" cy="17613"/>
            </a:xfrm>
            <a:custGeom>
              <a:rect b="b" l="l" r="r" t="t"/>
              <a:pathLst>
                <a:path extrusionOk="0" h="501" w="4336">
                  <a:moveTo>
                    <a:pt x="287" y="1"/>
                  </a:moveTo>
                  <a:cubicBezTo>
                    <a:pt x="120" y="1"/>
                    <a:pt x="1" y="96"/>
                    <a:pt x="1" y="263"/>
                  </a:cubicBezTo>
                  <a:lnTo>
                    <a:pt x="1" y="501"/>
                  </a:lnTo>
                  <a:lnTo>
                    <a:pt x="4335" y="501"/>
                  </a:lnTo>
                  <a:lnTo>
                    <a:pt x="4335" y="263"/>
                  </a:lnTo>
                  <a:cubicBezTo>
                    <a:pt x="4335" y="96"/>
                    <a:pt x="4216" y="1"/>
                    <a:pt x="404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2458101" y="3115117"/>
              <a:ext cx="32694" cy="17613"/>
            </a:xfrm>
            <a:custGeom>
              <a:rect b="b" l="l" r="r" t="t"/>
              <a:pathLst>
                <a:path extrusionOk="0" h="501" w="930">
                  <a:moveTo>
                    <a:pt x="287" y="1"/>
                  </a:moveTo>
                  <a:cubicBezTo>
                    <a:pt x="120" y="1"/>
                    <a:pt x="1" y="96"/>
                    <a:pt x="1" y="263"/>
                  </a:cubicBezTo>
                  <a:lnTo>
                    <a:pt x="1" y="501"/>
                  </a:lnTo>
                  <a:lnTo>
                    <a:pt x="668" y="501"/>
                  </a:lnTo>
                  <a:lnTo>
                    <a:pt x="668" y="263"/>
                  </a:lnTo>
                  <a:cubicBezTo>
                    <a:pt x="691" y="96"/>
                    <a:pt x="811" y="1"/>
                    <a:pt x="930" y="1"/>
                  </a:cubicBez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 name="Google Shape;2256;p43"/>
          <p:cNvGrpSpPr/>
          <p:nvPr/>
        </p:nvGrpSpPr>
        <p:grpSpPr>
          <a:xfrm>
            <a:off x="7036827" y="3091608"/>
            <a:ext cx="378444" cy="355839"/>
            <a:chOff x="5601802" y="2529083"/>
            <a:chExt cx="378444" cy="355839"/>
          </a:xfrm>
        </p:grpSpPr>
        <p:sp>
          <p:nvSpPr>
            <p:cNvPr id="2257" name="Google Shape;2257;p43"/>
            <p:cNvSpPr/>
            <p:nvPr/>
          </p:nvSpPr>
          <p:spPr>
            <a:xfrm>
              <a:off x="5601802" y="2629556"/>
              <a:ext cx="377283" cy="255366"/>
            </a:xfrm>
            <a:custGeom>
              <a:rect b="b" l="l" r="r" t="t"/>
              <a:pathLst>
                <a:path extrusionOk="0" h="7264" w="10732">
                  <a:moveTo>
                    <a:pt x="10717" y="24"/>
                  </a:moveTo>
                  <a:lnTo>
                    <a:pt x="10717" y="141"/>
                  </a:lnTo>
                  <a:lnTo>
                    <a:pt x="10717" y="141"/>
                  </a:lnTo>
                  <a:cubicBezTo>
                    <a:pt x="10730" y="108"/>
                    <a:pt x="10731" y="68"/>
                    <a:pt x="10717" y="24"/>
                  </a:cubicBezTo>
                  <a:close/>
                  <a:moveTo>
                    <a:pt x="0" y="0"/>
                  </a:moveTo>
                  <a:lnTo>
                    <a:pt x="0" y="6954"/>
                  </a:lnTo>
                  <a:cubicBezTo>
                    <a:pt x="0" y="7097"/>
                    <a:pt x="119" y="7264"/>
                    <a:pt x="310" y="7264"/>
                  </a:cubicBezTo>
                  <a:lnTo>
                    <a:pt x="10431" y="7264"/>
                  </a:lnTo>
                  <a:cubicBezTo>
                    <a:pt x="10574" y="7264"/>
                    <a:pt x="10717" y="7145"/>
                    <a:pt x="10717" y="6954"/>
                  </a:cubicBezTo>
                  <a:lnTo>
                    <a:pt x="10717" y="141"/>
                  </a:lnTo>
                  <a:lnTo>
                    <a:pt x="10717" y="141"/>
                  </a:lnTo>
                  <a:cubicBezTo>
                    <a:pt x="10686" y="217"/>
                    <a:pt x="10594" y="262"/>
                    <a:pt x="10479" y="262"/>
                  </a:cubicBezTo>
                  <a:lnTo>
                    <a:pt x="286" y="262"/>
                  </a:lnTo>
                  <a:cubicBezTo>
                    <a:pt x="119" y="262"/>
                    <a:pt x="0" y="143"/>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5708111" y="2767680"/>
              <a:ext cx="167478" cy="72033"/>
            </a:xfrm>
            <a:custGeom>
              <a:rect b="b" l="l" r="r" t="t"/>
              <a:pathLst>
                <a:path extrusionOk="0" h="2049" w="4764">
                  <a:moveTo>
                    <a:pt x="191" y="1"/>
                  </a:moveTo>
                  <a:cubicBezTo>
                    <a:pt x="72" y="1"/>
                    <a:pt x="1" y="120"/>
                    <a:pt x="25" y="239"/>
                  </a:cubicBezTo>
                  <a:cubicBezTo>
                    <a:pt x="286" y="1263"/>
                    <a:pt x="1239" y="2049"/>
                    <a:pt x="2382" y="2049"/>
                  </a:cubicBezTo>
                  <a:cubicBezTo>
                    <a:pt x="3501" y="2049"/>
                    <a:pt x="4454" y="1263"/>
                    <a:pt x="4716" y="239"/>
                  </a:cubicBezTo>
                  <a:cubicBezTo>
                    <a:pt x="4764" y="120"/>
                    <a:pt x="4668" y="1"/>
                    <a:pt x="4525"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5707267" y="2767680"/>
              <a:ext cx="95481" cy="72033"/>
            </a:xfrm>
            <a:custGeom>
              <a:rect b="b" l="l" r="r" t="t"/>
              <a:pathLst>
                <a:path extrusionOk="0" h="2049" w="2716">
                  <a:moveTo>
                    <a:pt x="215" y="1"/>
                  </a:moveTo>
                  <a:cubicBezTo>
                    <a:pt x="96" y="1"/>
                    <a:pt x="1" y="120"/>
                    <a:pt x="49" y="239"/>
                  </a:cubicBezTo>
                  <a:cubicBezTo>
                    <a:pt x="310" y="1263"/>
                    <a:pt x="1263" y="2049"/>
                    <a:pt x="2382" y="2049"/>
                  </a:cubicBezTo>
                  <a:cubicBezTo>
                    <a:pt x="2501" y="2049"/>
                    <a:pt x="2597" y="2049"/>
                    <a:pt x="2716" y="2025"/>
                  </a:cubicBezTo>
                  <a:cubicBezTo>
                    <a:pt x="1739" y="1906"/>
                    <a:pt x="930" y="1191"/>
                    <a:pt x="692" y="239"/>
                  </a:cubicBezTo>
                  <a:cubicBezTo>
                    <a:pt x="668" y="120"/>
                    <a:pt x="763" y="1"/>
                    <a:pt x="882"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5771741" y="2675609"/>
              <a:ext cx="51115" cy="61205"/>
            </a:xfrm>
            <a:custGeom>
              <a:rect b="b" l="l" r="r" t="t"/>
              <a:pathLst>
                <a:path extrusionOk="0" h="1741" w="1454">
                  <a:moveTo>
                    <a:pt x="572" y="0"/>
                  </a:moveTo>
                  <a:cubicBezTo>
                    <a:pt x="525" y="0"/>
                    <a:pt x="501" y="0"/>
                    <a:pt x="501" y="24"/>
                  </a:cubicBezTo>
                  <a:cubicBezTo>
                    <a:pt x="477" y="667"/>
                    <a:pt x="1" y="643"/>
                    <a:pt x="1" y="1119"/>
                  </a:cubicBezTo>
                  <a:cubicBezTo>
                    <a:pt x="1" y="1429"/>
                    <a:pt x="167" y="1596"/>
                    <a:pt x="286" y="1667"/>
                  </a:cubicBezTo>
                  <a:cubicBezTo>
                    <a:pt x="361" y="1717"/>
                    <a:pt x="449" y="1740"/>
                    <a:pt x="539" y="1740"/>
                  </a:cubicBezTo>
                  <a:cubicBezTo>
                    <a:pt x="709" y="1740"/>
                    <a:pt x="884" y="1656"/>
                    <a:pt x="977" y="1500"/>
                  </a:cubicBezTo>
                  <a:cubicBezTo>
                    <a:pt x="1453" y="691"/>
                    <a:pt x="763" y="143"/>
                    <a:pt x="572"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5771741" y="2675609"/>
              <a:ext cx="35190" cy="60994"/>
            </a:xfrm>
            <a:custGeom>
              <a:rect b="b" l="l" r="r" t="t"/>
              <a:pathLst>
                <a:path extrusionOk="0" h="1735" w="1001">
                  <a:moveTo>
                    <a:pt x="572" y="0"/>
                  </a:moveTo>
                  <a:cubicBezTo>
                    <a:pt x="525" y="0"/>
                    <a:pt x="501" y="0"/>
                    <a:pt x="501" y="24"/>
                  </a:cubicBezTo>
                  <a:cubicBezTo>
                    <a:pt x="477" y="667"/>
                    <a:pt x="1" y="643"/>
                    <a:pt x="1" y="1119"/>
                  </a:cubicBezTo>
                  <a:cubicBezTo>
                    <a:pt x="1" y="1429"/>
                    <a:pt x="167" y="1596"/>
                    <a:pt x="286" y="1667"/>
                  </a:cubicBezTo>
                  <a:cubicBezTo>
                    <a:pt x="361" y="1714"/>
                    <a:pt x="442" y="1735"/>
                    <a:pt x="524" y="1735"/>
                  </a:cubicBezTo>
                  <a:cubicBezTo>
                    <a:pt x="652" y="1735"/>
                    <a:pt x="780" y="1683"/>
                    <a:pt x="882" y="1596"/>
                  </a:cubicBezTo>
                  <a:cubicBezTo>
                    <a:pt x="763" y="1500"/>
                    <a:pt x="644" y="1358"/>
                    <a:pt x="644" y="1119"/>
                  </a:cubicBezTo>
                  <a:cubicBezTo>
                    <a:pt x="644" y="786"/>
                    <a:pt x="858" y="715"/>
                    <a:pt x="1001" y="500"/>
                  </a:cubicBezTo>
                  <a:cubicBezTo>
                    <a:pt x="858" y="238"/>
                    <a:pt x="644" y="72"/>
                    <a:pt x="57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5785135" y="2749259"/>
              <a:ext cx="11777" cy="48619"/>
            </a:xfrm>
            <a:custGeom>
              <a:rect b="b" l="l" r="r" t="t"/>
              <a:pathLst>
                <a:path extrusionOk="0" h="1383" w="335">
                  <a:moveTo>
                    <a:pt x="144" y="1"/>
                  </a:moveTo>
                  <a:cubicBezTo>
                    <a:pt x="72" y="1"/>
                    <a:pt x="1" y="72"/>
                    <a:pt x="1" y="144"/>
                  </a:cubicBezTo>
                  <a:lnTo>
                    <a:pt x="1" y="1239"/>
                  </a:lnTo>
                  <a:cubicBezTo>
                    <a:pt x="1" y="1311"/>
                    <a:pt x="72" y="1382"/>
                    <a:pt x="144" y="1382"/>
                  </a:cubicBezTo>
                  <a:cubicBezTo>
                    <a:pt x="239" y="1382"/>
                    <a:pt x="334" y="1311"/>
                    <a:pt x="310" y="1239"/>
                  </a:cubicBezTo>
                  <a:lnTo>
                    <a:pt x="310" y="144"/>
                  </a:lnTo>
                  <a:cubicBezTo>
                    <a:pt x="310" y="72"/>
                    <a:pt x="239" y="1"/>
                    <a:pt x="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5712294" y="2786101"/>
              <a:ext cx="159112" cy="53611"/>
            </a:xfrm>
            <a:custGeom>
              <a:rect b="b" l="l" r="r" t="t"/>
              <a:pathLst>
                <a:path extrusionOk="0" h="1525" w="4526">
                  <a:moveTo>
                    <a:pt x="1" y="1"/>
                  </a:moveTo>
                  <a:cubicBezTo>
                    <a:pt x="358" y="906"/>
                    <a:pt x="1215" y="1525"/>
                    <a:pt x="2263" y="1525"/>
                  </a:cubicBezTo>
                  <a:cubicBezTo>
                    <a:pt x="3263" y="1525"/>
                    <a:pt x="4168" y="906"/>
                    <a:pt x="4526"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5712294" y="2786101"/>
              <a:ext cx="90454" cy="54455"/>
            </a:xfrm>
            <a:custGeom>
              <a:rect b="b" l="l" r="r" t="t"/>
              <a:pathLst>
                <a:path extrusionOk="0" h="1549" w="2573">
                  <a:moveTo>
                    <a:pt x="1" y="1"/>
                  </a:moveTo>
                  <a:cubicBezTo>
                    <a:pt x="358" y="906"/>
                    <a:pt x="1239" y="1549"/>
                    <a:pt x="2263" y="1549"/>
                  </a:cubicBezTo>
                  <a:cubicBezTo>
                    <a:pt x="2335" y="1549"/>
                    <a:pt x="2454" y="1549"/>
                    <a:pt x="2573" y="1525"/>
                  </a:cubicBezTo>
                  <a:cubicBezTo>
                    <a:pt x="1692" y="1406"/>
                    <a:pt x="977" y="810"/>
                    <a:pt x="644" y="1"/>
                  </a:cubicBez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5601802" y="2551688"/>
              <a:ext cx="378444" cy="89610"/>
            </a:xfrm>
            <a:custGeom>
              <a:rect b="b" l="l" r="r" t="t"/>
              <a:pathLst>
                <a:path extrusionOk="0" h="2549" w="10765">
                  <a:moveTo>
                    <a:pt x="286" y="1"/>
                  </a:moveTo>
                  <a:cubicBezTo>
                    <a:pt x="119" y="1"/>
                    <a:pt x="0" y="120"/>
                    <a:pt x="0" y="263"/>
                  </a:cubicBezTo>
                  <a:lnTo>
                    <a:pt x="0" y="2287"/>
                  </a:lnTo>
                  <a:cubicBezTo>
                    <a:pt x="0" y="2430"/>
                    <a:pt x="119" y="2549"/>
                    <a:pt x="286" y="2549"/>
                  </a:cubicBezTo>
                  <a:lnTo>
                    <a:pt x="10479" y="2549"/>
                  </a:lnTo>
                  <a:cubicBezTo>
                    <a:pt x="10645" y="2549"/>
                    <a:pt x="10764" y="2430"/>
                    <a:pt x="10764" y="2287"/>
                  </a:cubicBezTo>
                  <a:lnTo>
                    <a:pt x="10764" y="263"/>
                  </a:lnTo>
                  <a:cubicBezTo>
                    <a:pt x="10764" y="120"/>
                    <a:pt x="10645" y="1"/>
                    <a:pt x="1047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5603454" y="2551688"/>
              <a:ext cx="31850" cy="89716"/>
            </a:xfrm>
            <a:custGeom>
              <a:rect b="b" l="l" r="r" t="t"/>
              <a:pathLst>
                <a:path extrusionOk="0" h="2552" w="906">
                  <a:moveTo>
                    <a:pt x="263" y="1"/>
                  </a:moveTo>
                  <a:cubicBezTo>
                    <a:pt x="120" y="1"/>
                    <a:pt x="1" y="120"/>
                    <a:pt x="1" y="263"/>
                  </a:cubicBezTo>
                  <a:lnTo>
                    <a:pt x="1" y="2287"/>
                  </a:lnTo>
                  <a:cubicBezTo>
                    <a:pt x="1" y="2430"/>
                    <a:pt x="120" y="2549"/>
                    <a:pt x="263" y="2549"/>
                  </a:cubicBezTo>
                  <a:lnTo>
                    <a:pt x="843" y="2549"/>
                  </a:lnTo>
                  <a:cubicBezTo>
                    <a:pt x="730" y="2530"/>
                    <a:pt x="644" y="2408"/>
                    <a:pt x="644" y="2287"/>
                  </a:cubicBezTo>
                  <a:lnTo>
                    <a:pt x="644" y="263"/>
                  </a:lnTo>
                  <a:cubicBezTo>
                    <a:pt x="644" y="120"/>
                    <a:pt x="763" y="1"/>
                    <a:pt x="906" y="1"/>
                  </a:cubicBezTo>
                  <a:close/>
                  <a:moveTo>
                    <a:pt x="843" y="2549"/>
                  </a:moveTo>
                  <a:lnTo>
                    <a:pt x="843" y="2549"/>
                  </a:lnTo>
                  <a:cubicBezTo>
                    <a:pt x="853" y="2550"/>
                    <a:pt x="864" y="2551"/>
                    <a:pt x="874" y="2551"/>
                  </a:cubicBezTo>
                  <a:cubicBezTo>
                    <a:pt x="885" y="2551"/>
                    <a:pt x="895" y="2551"/>
                    <a:pt x="906" y="2549"/>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5631086" y="2529083"/>
              <a:ext cx="19300" cy="57795"/>
            </a:xfrm>
            <a:custGeom>
              <a:rect b="b" l="l" r="r" t="t"/>
              <a:pathLst>
                <a:path extrusionOk="0" h="1644" w="549">
                  <a:moveTo>
                    <a:pt x="287" y="1"/>
                  </a:moveTo>
                  <a:cubicBezTo>
                    <a:pt x="120" y="1"/>
                    <a:pt x="1" y="96"/>
                    <a:pt x="1" y="263"/>
                  </a:cubicBezTo>
                  <a:lnTo>
                    <a:pt x="1" y="1382"/>
                  </a:lnTo>
                  <a:cubicBezTo>
                    <a:pt x="1" y="1549"/>
                    <a:pt x="120" y="1644"/>
                    <a:pt x="287" y="1644"/>
                  </a:cubicBezTo>
                  <a:cubicBezTo>
                    <a:pt x="429" y="1644"/>
                    <a:pt x="548" y="1549"/>
                    <a:pt x="548" y="1382"/>
                  </a:cubicBezTo>
                  <a:lnTo>
                    <a:pt x="548" y="263"/>
                  </a:lnTo>
                  <a:cubicBezTo>
                    <a:pt x="548" y="96"/>
                    <a:pt x="429" y="1"/>
                    <a:pt x="2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5671268" y="2529083"/>
              <a:ext cx="18456" cy="57795"/>
            </a:xfrm>
            <a:custGeom>
              <a:rect b="b" l="l" r="r" t="t"/>
              <a:pathLst>
                <a:path extrusionOk="0" h="1644" w="525">
                  <a:moveTo>
                    <a:pt x="263" y="1"/>
                  </a:moveTo>
                  <a:cubicBezTo>
                    <a:pt x="120" y="1"/>
                    <a:pt x="1" y="96"/>
                    <a:pt x="1" y="263"/>
                  </a:cubicBezTo>
                  <a:lnTo>
                    <a:pt x="1" y="1382"/>
                  </a:lnTo>
                  <a:cubicBezTo>
                    <a:pt x="1" y="1549"/>
                    <a:pt x="120" y="1644"/>
                    <a:pt x="263" y="1644"/>
                  </a:cubicBezTo>
                  <a:cubicBezTo>
                    <a:pt x="406" y="1644"/>
                    <a:pt x="525" y="1549"/>
                    <a:pt x="525" y="1382"/>
                  </a:cubicBezTo>
                  <a:lnTo>
                    <a:pt x="525" y="263"/>
                  </a:lnTo>
                  <a:cubicBezTo>
                    <a:pt x="525" y="96"/>
                    <a:pt x="406" y="1"/>
                    <a:pt x="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5767558" y="2591870"/>
              <a:ext cx="49428" cy="10089"/>
            </a:xfrm>
            <a:custGeom>
              <a:rect b="b" l="l" r="r" t="t"/>
              <a:pathLst>
                <a:path extrusionOk="0" h="287" w="1406">
                  <a:moveTo>
                    <a:pt x="143" y="1"/>
                  </a:moveTo>
                  <a:cubicBezTo>
                    <a:pt x="48" y="1"/>
                    <a:pt x="1" y="48"/>
                    <a:pt x="1" y="144"/>
                  </a:cubicBezTo>
                  <a:cubicBezTo>
                    <a:pt x="1" y="239"/>
                    <a:pt x="48" y="286"/>
                    <a:pt x="143" y="286"/>
                  </a:cubicBezTo>
                  <a:lnTo>
                    <a:pt x="1215" y="286"/>
                  </a:lnTo>
                  <a:cubicBezTo>
                    <a:pt x="1310" y="286"/>
                    <a:pt x="1406" y="239"/>
                    <a:pt x="1358" y="144"/>
                  </a:cubicBezTo>
                  <a:cubicBezTo>
                    <a:pt x="1358" y="48"/>
                    <a:pt x="1310" y="1"/>
                    <a:pt x="12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5780952" y="2707073"/>
              <a:ext cx="25980" cy="30936"/>
            </a:xfrm>
            <a:custGeom>
              <a:rect b="b" l="l" r="r" t="t"/>
              <a:pathLst>
                <a:path extrusionOk="0" h="880" w="739">
                  <a:moveTo>
                    <a:pt x="311" y="1"/>
                  </a:moveTo>
                  <a:cubicBezTo>
                    <a:pt x="288" y="1"/>
                    <a:pt x="263" y="23"/>
                    <a:pt x="263" y="58"/>
                  </a:cubicBezTo>
                  <a:cubicBezTo>
                    <a:pt x="239" y="343"/>
                    <a:pt x="1" y="343"/>
                    <a:pt x="1" y="582"/>
                  </a:cubicBezTo>
                  <a:cubicBezTo>
                    <a:pt x="1" y="725"/>
                    <a:pt x="72" y="820"/>
                    <a:pt x="143" y="844"/>
                  </a:cubicBezTo>
                  <a:cubicBezTo>
                    <a:pt x="191" y="867"/>
                    <a:pt x="245" y="879"/>
                    <a:pt x="298" y="879"/>
                  </a:cubicBezTo>
                  <a:cubicBezTo>
                    <a:pt x="352" y="879"/>
                    <a:pt x="405" y="867"/>
                    <a:pt x="453" y="844"/>
                  </a:cubicBezTo>
                  <a:lnTo>
                    <a:pt x="501" y="796"/>
                  </a:lnTo>
                  <a:cubicBezTo>
                    <a:pt x="739" y="367"/>
                    <a:pt x="453" y="105"/>
                    <a:pt x="334" y="10"/>
                  </a:cubicBezTo>
                  <a:cubicBezTo>
                    <a:pt x="328" y="4"/>
                    <a:pt x="319" y="1"/>
                    <a:pt x="31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5780952" y="2707073"/>
              <a:ext cx="18456" cy="30936"/>
            </a:xfrm>
            <a:custGeom>
              <a:rect b="b" l="l" r="r" t="t"/>
              <a:pathLst>
                <a:path extrusionOk="0" h="880" w="525">
                  <a:moveTo>
                    <a:pt x="311" y="1"/>
                  </a:moveTo>
                  <a:cubicBezTo>
                    <a:pt x="288" y="1"/>
                    <a:pt x="263" y="23"/>
                    <a:pt x="263" y="58"/>
                  </a:cubicBezTo>
                  <a:cubicBezTo>
                    <a:pt x="239" y="343"/>
                    <a:pt x="1" y="343"/>
                    <a:pt x="1" y="582"/>
                  </a:cubicBezTo>
                  <a:cubicBezTo>
                    <a:pt x="1" y="725"/>
                    <a:pt x="72" y="820"/>
                    <a:pt x="143" y="844"/>
                  </a:cubicBezTo>
                  <a:cubicBezTo>
                    <a:pt x="191" y="867"/>
                    <a:pt x="245" y="879"/>
                    <a:pt x="298" y="879"/>
                  </a:cubicBezTo>
                  <a:cubicBezTo>
                    <a:pt x="352" y="879"/>
                    <a:pt x="405" y="867"/>
                    <a:pt x="453" y="844"/>
                  </a:cubicBezTo>
                  <a:cubicBezTo>
                    <a:pt x="477" y="820"/>
                    <a:pt x="524" y="772"/>
                    <a:pt x="524" y="701"/>
                  </a:cubicBezTo>
                  <a:cubicBezTo>
                    <a:pt x="453" y="605"/>
                    <a:pt x="358" y="463"/>
                    <a:pt x="358" y="248"/>
                  </a:cubicBezTo>
                  <a:cubicBezTo>
                    <a:pt x="358" y="201"/>
                    <a:pt x="358" y="177"/>
                    <a:pt x="382" y="105"/>
                  </a:cubicBezTo>
                  <a:cubicBezTo>
                    <a:pt x="358" y="58"/>
                    <a:pt x="358" y="10"/>
                    <a:pt x="334" y="10"/>
                  </a:cubicBezTo>
                  <a:cubicBezTo>
                    <a:pt x="328" y="4"/>
                    <a:pt x="319" y="1"/>
                    <a:pt x="311"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5852949" y="2529083"/>
              <a:ext cx="19300" cy="57795"/>
            </a:xfrm>
            <a:custGeom>
              <a:rect b="b" l="l" r="r" t="t"/>
              <a:pathLst>
                <a:path extrusionOk="0" h="1644" w="549">
                  <a:moveTo>
                    <a:pt x="263" y="1"/>
                  </a:moveTo>
                  <a:cubicBezTo>
                    <a:pt x="120" y="1"/>
                    <a:pt x="1" y="96"/>
                    <a:pt x="1" y="263"/>
                  </a:cubicBezTo>
                  <a:lnTo>
                    <a:pt x="1" y="1382"/>
                  </a:lnTo>
                  <a:cubicBezTo>
                    <a:pt x="1" y="1549"/>
                    <a:pt x="120" y="1644"/>
                    <a:pt x="263" y="1644"/>
                  </a:cubicBezTo>
                  <a:cubicBezTo>
                    <a:pt x="429" y="1644"/>
                    <a:pt x="548" y="1549"/>
                    <a:pt x="548" y="1382"/>
                  </a:cubicBezTo>
                  <a:lnTo>
                    <a:pt x="548" y="263"/>
                  </a:lnTo>
                  <a:cubicBezTo>
                    <a:pt x="548" y="96"/>
                    <a:pt x="429" y="1"/>
                    <a:pt x="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5893131" y="2529083"/>
              <a:ext cx="18456" cy="57795"/>
            </a:xfrm>
            <a:custGeom>
              <a:rect b="b" l="l" r="r" t="t"/>
              <a:pathLst>
                <a:path extrusionOk="0" h="1644" w="525">
                  <a:moveTo>
                    <a:pt x="263" y="1"/>
                  </a:moveTo>
                  <a:cubicBezTo>
                    <a:pt x="120" y="1"/>
                    <a:pt x="1" y="96"/>
                    <a:pt x="1" y="263"/>
                  </a:cubicBezTo>
                  <a:lnTo>
                    <a:pt x="1" y="1382"/>
                  </a:lnTo>
                  <a:cubicBezTo>
                    <a:pt x="1" y="1549"/>
                    <a:pt x="120" y="1644"/>
                    <a:pt x="263" y="1644"/>
                  </a:cubicBezTo>
                  <a:cubicBezTo>
                    <a:pt x="406" y="1644"/>
                    <a:pt x="525" y="1549"/>
                    <a:pt x="525" y="1382"/>
                  </a:cubicBezTo>
                  <a:lnTo>
                    <a:pt x="525" y="263"/>
                  </a:lnTo>
                  <a:cubicBezTo>
                    <a:pt x="525" y="96"/>
                    <a:pt x="406" y="1"/>
                    <a:pt x="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5932470" y="2529083"/>
              <a:ext cx="19300" cy="57795"/>
            </a:xfrm>
            <a:custGeom>
              <a:rect b="b" l="l" r="r" t="t"/>
              <a:pathLst>
                <a:path extrusionOk="0" h="1644" w="549">
                  <a:moveTo>
                    <a:pt x="287" y="1"/>
                  </a:moveTo>
                  <a:cubicBezTo>
                    <a:pt x="120" y="1"/>
                    <a:pt x="1" y="96"/>
                    <a:pt x="1" y="263"/>
                  </a:cubicBezTo>
                  <a:lnTo>
                    <a:pt x="1" y="1382"/>
                  </a:lnTo>
                  <a:cubicBezTo>
                    <a:pt x="1" y="1549"/>
                    <a:pt x="120" y="1644"/>
                    <a:pt x="287" y="1644"/>
                  </a:cubicBezTo>
                  <a:cubicBezTo>
                    <a:pt x="430" y="1644"/>
                    <a:pt x="549" y="1549"/>
                    <a:pt x="549" y="1382"/>
                  </a:cubicBezTo>
                  <a:lnTo>
                    <a:pt x="549" y="263"/>
                  </a:lnTo>
                  <a:cubicBezTo>
                    <a:pt x="549" y="96"/>
                    <a:pt x="430" y="1"/>
                    <a:pt x="2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5710642" y="2529083"/>
              <a:ext cx="15925" cy="57795"/>
            </a:xfrm>
            <a:custGeom>
              <a:rect b="b" l="l" r="r" t="t"/>
              <a:pathLst>
                <a:path extrusionOk="0" h="1644" w="453">
                  <a:moveTo>
                    <a:pt x="262" y="1"/>
                  </a:moveTo>
                  <a:cubicBezTo>
                    <a:pt x="119" y="1"/>
                    <a:pt x="0" y="96"/>
                    <a:pt x="0" y="263"/>
                  </a:cubicBezTo>
                  <a:lnTo>
                    <a:pt x="0" y="1382"/>
                  </a:lnTo>
                  <a:cubicBezTo>
                    <a:pt x="0" y="1549"/>
                    <a:pt x="119" y="1644"/>
                    <a:pt x="262" y="1644"/>
                  </a:cubicBezTo>
                  <a:cubicBezTo>
                    <a:pt x="334" y="1644"/>
                    <a:pt x="429" y="1620"/>
                    <a:pt x="453" y="1596"/>
                  </a:cubicBezTo>
                  <a:cubicBezTo>
                    <a:pt x="405" y="1549"/>
                    <a:pt x="357" y="1477"/>
                    <a:pt x="357" y="1382"/>
                  </a:cubicBezTo>
                  <a:lnTo>
                    <a:pt x="357" y="263"/>
                  </a:lnTo>
                  <a:cubicBezTo>
                    <a:pt x="357" y="167"/>
                    <a:pt x="405" y="96"/>
                    <a:pt x="453" y="48"/>
                  </a:cubicBezTo>
                  <a:cubicBezTo>
                    <a:pt x="381" y="1"/>
                    <a:pt x="334" y="1"/>
                    <a:pt x="2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5710642" y="2529083"/>
              <a:ext cx="19265" cy="57795"/>
            </a:xfrm>
            <a:custGeom>
              <a:rect b="b" l="l" r="r" t="t"/>
              <a:pathLst>
                <a:path extrusionOk="0" h="1644" w="548">
                  <a:moveTo>
                    <a:pt x="286" y="1"/>
                  </a:moveTo>
                  <a:cubicBezTo>
                    <a:pt x="119" y="1"/>
                    <a:pt x="0" y="96"/>
                    <a:pt x="0" y="263"/>
                  </a:cubicBezTo>
                  <a:lnTo>
                    <a:pt x="0" y="1382"/>
                  </a:lnTo>
                  <a:cubicBezTo>
                    <a:pt x="0" y="1549"/>
                    <a:pt x="119" y="1644"/>
                    <a:pt x="286" y="1644"/>
                  </a:cubicBezTo>
                  <a:cubicBezTo>
                    <a:pt x="429" y="1644"/>
                    <a:pt x="548" y="1549"/>
                    <a:pt x="548" y="1382"/>
                  </a:cubicBezTo>
                  <a:lnTo>
                    <a:pt x="548" y="263"/>
                  </a:lnTo>
                  <a:cubicBezTo>
                    <a:pt x="548" y="96"/>
                    <a:pt x="429" y="1"/>
                    <a:pt x="2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80" name="Shape 2280"/>
        <p:cNvGrpSpPr/>
        <p:nvPr/>
      </p:nvGrpSpPr>
      <p:grpSpPr>
        <a:xfrm>
          <a:off x="0" y="0"/>
          <a:ext cx="0" cy="0"/>
          <a:chOff x="0" y="0"/>
          <a:chExt cx="0" cy="0"/>
        </a:xfrm>
      </p:grpSpPr>
      <p:sp>
        <p:nvSpPr>
          <p:cNvPr id="2281" name="Google Shape;2281;p44"/>
          <p:cNvSpPr txBox="1"/>
          <p:nvPr>
            <p:ph type="title"/>
          </p:nvPr>
        </p:nvSpPr>
        <p:spPr>
          <a:xfrm>
            <a:off x="720000" y="535000"/>
            <a:ext cx="7704000" cy="61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a:t>
            </a:r>
            <a:r>
              <a:rPr lang="en"/>
              <a:t>picture is worth a thousand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sp>
        <p:nvSpPr>
          <p:cNvPr id="2286" name="Google Shape;2286;p4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Pricing</a:t>
            </a:r>
            <a:endParaRPr/>
          </a:p>
        </p:txBody>
      </p:sp>
      <p:sp>
        <p:nvSpPr>
          <p:cNvPr id="2287" name="Google Shape;2287;p45"/>
          <p:cNvSpPr txBox="1"/>
          <p:nvPr/>
        </p:nvSpPr>
        <p:spPr>
          <a:xfrm>
            <a:off x="717550" y="2728200"/>
            <a:ext cx="2219100" cy="463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Basic</a:t>
            </a:r>
            <a:endParaRPr sz="2500">
              <a:solidFill>
                <a:schemeClr val="dk1"/>
              </a:solidFill>
              <a:latin typeface="Berkshire Swash"/>
              <a:ea typeface="Berkshire Swash"/>
              <a:cs typeface="Berkshire Swash"/>
              <a:sym typeface="Berkshire Swash"/>
            </a:endParaRPr>
          </a:p>
        </p:txBody>
      </p:sp>
      <p:sp>
        <p:nvSpPr>
          <p:cNvPr id="2288" name="Google Shape;2288;p45"/>
          <p:cNvSpPr txBox="1"/>
          <p:nvPr/>
        </p:nvSpPr>
        <p:spPr>
          <a:xfrm>
            <a:off x="717550" y="3128060"/>
            <a:ext cx="2219100" cy="94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Venus has a beautiful name and is the second planet from the Sun</a:t>
            </a:r>
            <a:endParaRPr>
              <a:solidFill>
                <a:schemeClr val="dk1"/>
              </a:solidFill>
              <a:latin typeface="Montserrat"/>
              <a:ea typeface="Montserrat"/>
              <a:cs typeface="Montserrat"/>
              <a:sym typeface="Montserrat"/>
            </a:endParaRPr>
          </a:p>
        </p:txBody>
      </p:sp>
      <p:sp>
        <p:nvSpPr>
          <p:cNvPr id="2289" name="Google Shape;2289;p45"/>
          <p:cNvSpPr txBox="1"/>
          <p:nvPr/>
        </p:nvSpPr>
        <p:spPr>
          <a:xfrm>
            <a:off x="3439300" y="2728200"/>
            <a:ext cx="2242200" cy="463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Pro</a:t>
            </a:r>
            <a:endParaRPr sz="2500">
              <a:solidFill>
                <a:schemeClr val="dk1"/>
              </a:solidFill>
              <a:latin typeface="Berkshire Swash"/>
              <a:ea typeface="Berkshire Swash"/>
              <a:cs typeface="Berkshire Swash"/>
              <a:sym typeface="Berkshire Swash"/>
            </a:endParaRPr>
          </a:p>
        </p:txBody>
      </p:sp>
      <p:sp>
        <p:nvSpPr>
          <p:cNvPr id="2290" name="Google Shape;2290;p45"/>
          <p:cNvSpPr txBox="1"/>
          <p:nvPr/>
        </p:nvSpPr>
        <p:spPr>
          <a:xfrm>
            <a:off x="3462450" y="3128061"/>
            <a:ext cx="2219100" cy="94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Jupiter is a gas giant and the biggest planet in the entire Solar System</a:t>
            </a:r>
            <a:endParaRPr>
              <a:solidFill>
                <a:schemeClr val="dk1"/>
              </a:solidFill>
              <a:latin typeface="Montserrat"/>
              <a:ea typeface="Montserrat"/>
              <a:cs typeface="Montserrat"/>
              <a:sym typeface="Montserrat"/>
            </a:endParaRPr>
          </a:p>
        </p:txBody>
      </p:sp>
      <p:sp>
        <p:nvSpPr>
          <p:cNvPr id="2291" name="Google Shape;2291;p45"/>
          <p:cNvSpPr txBox="1"/>
          <p:nvPr/>
        </p:nvSpPr>
        <p:spPr>
          <a:xfrm>
            <a:off x="6207350" y="2728200"/>
            <a:ext cx="2219100" cy="463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Premium</a:t>
            </a:r>
            <a:endParaRPr sz="2500">
              <a:solidFill>
                <a:schemeClr val="dk1"/>
              </a:solidFill>
              <a:latin typeface="Berkshire Swash"/>
              <a:ea typeface="Berkshire Swash"/>
              <a:cs typeface="Berkshire Swash"/>
              <a:sym typeface="Berkshire Swash"/>
            </a:endParaRPr>
          </a:p>
        </p:txBody>
      </p:sp>
      <p:sp>
        <p:nvSpPr>
          <p:cNvPr id="2292" name="Google Shape;2292;p45"/>
          <p:cNvSpPr txBox="1"/>
          <p:nvPr/>
        </p:nvSpPr>
        <p:spPr>
          <a:xfrm>
            <a:off x="6207350" y="3128062"/>
            <a:ext cx="2219100" cy="94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Despite being red, Mars is actually a cold place. It’s full of iron oxide dust</a:t>
            </a:r>
            <a:endParaRPr>
              <a:solidFill>
                <a:schemeClr val="dk1"/>
              </a:solidFill>
              <a:latin typeface="Montserrat"/>
              <a:ea typeface="Montserrat"/>
              <a:cs typeface="Montserrat"/>
              <a:sym typeface="Montserrat"/>
            </a:endParaRPr>
          </a:p>
        </p:txBody>
      </p:sp>
      <p:sp>
        <p:nvSpPr>
          <p:cNvPr id="2293" name="Google Shape;2293;p45"/>
          <p:cNvSpPr txBox="1"/>
          <p:nvPr/>
        </p:nvSpPr>
        <p:spPr>
          <a:xfrm>
            <a:off x="1455550" y="1837250"/>
            <a:ext cx="743100" cy="32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2"/>
                </a:solidFill>
                <a:latin typeface="Berkshire Swash"/>
                <a:ea typeface="Berkshire Swash"/>
                <a:cs typeface="Berkshire Swash"/>
                <a:sym typeface="Berkshire Swash"/>
              </a:rPr>
              <a:t>$20</a:t>
            </a:r>
            <a:endParaRPr sz="2500">
              <a:solidFill>
                <a:schemeClr val="dk2"/>
              </a:solidFill>
              <a:latin typeface="Berkshire Swash"/>
              <a:ea typeface="Berkshire Swash"/>
              <a:cs typeface="Berkshire Swash"/>
              <a:sym typeface="Berkshire Swash"/>
            </a:endParaRPr>
          </a:p>
        </p:txBody>
      </p:sp>
      <p:sp>
        <p:nvSpPr>
          <p:cNvPr id="2294" name="Google Shape;2294;p45"/>
          <p:cNvSpPr txBox="1"/>
          <p:nvPr/>
        </p:nvSpPr>
        <p:spPr>
          <a:xfrm>
            <a:off x="4188850" y="1837250"/>
            <a:ext cx="743100" cy="32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2"/>
                </a:solidFill>
                <a:latin typeface="Berkshire Swash"/>
                <a:ea typeface="Berkshire Swash"/>
                <a:cs typeface="Berkshire Swash"/>
                <a:sym typeface="Berkshire Swash"/>
              </a:rPr>
              <a:t>$22</a:t>
            </a:r>
            <a:endParaRPr sz="2500">
              <a:solidFill>
                <a:schemeClr val="dk2"/>
              </a:solidFill>
              <a:latin typeface="Berkshire Swash"/>
              <a:ea typeface="Berkshire Swash"/>
              <a:cs typeface="Berkshire Swash"/>
              <a:sym typeface="Berkshire Swash"/>
            </a:endParaRPr>
          </a:p>
        </p:txBody>
      </p:sp>
      <p:sp>
        <p:nvSpPr>
          <p:cNvPr id="2295" name="Google Shape;2295;p45"/>
          <p:cNvSpPr txBox="1"/>
          <p:nvPr/>
        </p:nvSpPr>
        <p:spPr>
          <a:xfrm>
            <a:off x="6945350" y="1837250"/>
            <a:ext cx="743100" cy="32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2"/>
                </a:solidFill>
                <a:latin typeface="Berkshire Swash"/>
                <a:ea typeface="Berkshire Swash"/>
                <a:cs typeface="Berkshire Swash"/>
                <a:sym typeface="Berkshire Swash"/>
              </a:rPr>
              <a:t>$28</a:t>
            </a:r>
            <a:endParaRPr sz="2500">
              <a:solidFill>
                <a:schemeClr val="dk2"/>
              </a:solidFill>
              <a:latin typeface="Berkshire Swash"/>
              <a:ea typeface="Berkshire Swash"/>
              <a:cs typeface="Berkshire Swash"/>
              <a:sym typeface="Berkshire Swash"/>
            </a:endParaRPr>
          </a:p>
        </p:txBody>
      </p:sp>
      <p:cxnSp>
        <p:nvCxnSpPr>
          <p:cNvPr id="2296" name="Google Shape;2296;p45"/>
          <p:cNvCxnSpPr>
            <a:endCxn id="2294" idx="1"/>
          </p:cNvCxnSpPr>
          <p:nvPr/>
        </p:nvCxnSpPr>
        <p:spPr>
          <a:xfrm>
            <a:off x="2198650" y="1998350"/>
            <a:ext cx="1990200" cy="0"/>
          </a:xfrm>
          <a:prstGeom prst="straightConnector1">
            <a:avLst/>
          </a:prstGeom>
          <a:noFill/>
          <a:ln cap="flat" cmpd="sng" w="19050">
            <a:solidFill>
              <a:schemeClr val="dk2"/>
            </a:solidFill>
            <a:prstDash val="solid"/>
            <a:round/>
            <a:headEnd len="med" w="med" type="oval"/>
            <a:tailEnd len="med" w="med" type="oval"/>
          </a:ln>
        </p:spPr>
      </p:cxnSp>
      <p:cxnSp>
        <p:nvCxnSpPr>
          <p:cNvPr id="2297" name="Google Shape;2297;p45"/>
          <p:cNvCxnSpPr>
            <a:stCxn id="2294" idx="3"/>
            <a:endCxn id="2295" idx="1"/>
          </p:cNvCxnSpPr>
          <p:nvPr/>
        </p:nvCxnSpPr>
        <p:spPr>
          <a:xfrm>
            <a:off x="4931950" y="1998350"/>
            <a:ext cx="2013300" cy="0"/>
          </a:xfrm>
          <a:prstGeom prst="straightConnector1">
            <a:avLst/>
          </a:prstGeom>
          <a:noFill/>
          <a:ln cap="flat" cmpd="sng" w="19050">
            <a:solidFill>
              <a:schemeClr val="dk2"/>
            </a:solidFill>
            <a:prstDash val="solid"/>
            <a:round/>
            <a:headEnd len="med" w="med" type="oval"/>
            <a:tailEnd len="med" w="med" type="oval"/>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2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t>
            </a:r>
            <a:r>
              <a:rPr lang="en"/>
              <a:t>ontents</a:t>
            </a:r>
            <a:r>
              <a:rPr lang="en"/>
              <a:t> </a:t>
            </a:r>
            <a:r>
              <a:rPr lang="en"/>
              <a:t>of</a:t>
            </a:r>
            <a:r>
              <a:rPr lang="en"/>
              <a:t> this template</a:t>
            </a:r>
            <a:endParaRPr/>
          </a:p>
        </p:txBody>
      </p:sp>
      <p:sp>
        <p:nvSpPr>
          <p:cNvPr id="854" name="Google Shape;854;p28"/>
          <p:cNvSpPr txBox="1"/>
          <p:nvPr/>
        </p:nvSpPr>
        <p:spPr>
          <a:xfrm>
            <a:off x="720000" y="998975"/>
            <a:ext cx="7704000" cy="4797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b="1" lang="en" sz="1100">
                <a:solidFill>
                  <a:schemeClr val="dk1"/>
                </a:solidFill>
                <a:latin typeface="Montserrat"/>
                <a:ea typeface="Montserrat"/>
                <a:cs typeface="Montserrat"/>
                <a:sym typeface="Montserrat"/>
              </a:rPr>
              <a:t>This is a slide structure based on a marketing campaign presentation</a:t>
            </a:r>
            <a:endParaRPr b="1" sz="11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100">
                <a:solidFill>
                  <a:schemeClr val="dk1"/>
                </a:solidFill>
                <a:latin typeface="Montserrat"/>
                <a:ea typeface="Montserrat"/>
                <a:cs typeface="Montserrat"/>
                <a:sym typeface="Montserrat"/>
              </a:rPr>
              <a:t>You can delete this slide when you’re done editing the presentation</a:t>
            </a:r>
            <a:endParaRPr sz="11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b="1" sz="1100">
              <a:solidFill>
                <a:schemeClr val="dk1"/>
              </a:solidFill>
              <a:latin typeface="Montserrat"/>
              <a:ea typeface="Montserrat"/>
              <a:cs typeface="Montserrat"/>
              <a:sym typeface="Montserrat"/>
            </a:endParaRPr>
          </a:p>
        </p:txBody>
      </p:sp>
      <p:sp>
        <p:nvSpPr>
          <p:cNvPr id="855" name="Google Shape;855;p28"/>
          <p:cNvSpPr txBox="1"/>
          <p:nvPr/>
        </p:nvSpPr>
        <p:spPr>
          <a:xfrm>
            <a:off x="1328413"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chemeClr val="dk1"/>
                </a:solidFill>
                <a:latin typeface="Montserrat"/>
                <a:ea typeface="Montserrat"/>
                <a:cs typeface="Montserrat"/>
                <a:sym typeface="Montserrat"/>
              </a:rPr>
              <a:t>For more info:</a:t>
            </a:r>
            <a:br>
              <a:rPr b="1" lang="en" sz="700">
                <a:solidFill>
                  <a:schemeClr val="dk1"/>
                </a:solidFill>
                <a:latin typeface="Montserrat"/>
                <a:ea typeface="Montserrat"/>
                <a:cs typeface="Montserrat"/>
                <a:sym typeface="Montserrat"/>
              </a:rPr>
            </a:br>
            <a:r>
              <a:rPr b="1" lang="en" sz="9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SLIDESGO </a:t>
            </a:r>
            <a:r>
              <a:rPr b="1" lang="en" sz="900">
                <a:solidFill>
                  <a:schemeClr val="dk1"/>
                </a:solidFill>
                <a:latin typeface="Montserrat"/>
                <a:ea typeface="Montserrat"/>
                <a:cs typeface="Montserrat"/>
                <a:sym typeface="Montserrat"/>
              </a:rPr>
              <a:t> |  </a:t>
            </a:r>
            <a:r>
              <a:rPr b="1" lang="en" sz="9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BLOG</a:t>
            </a:r>
            <a:r>
              <a:rPr b="1" lang="en" sz="900">
                <a:solidFill>
                  <a:schemeClr val="dk1"/>
                </a:solidFill>
                <a:latin typeface="Montserrat"/>
                <a:ea typeface="Montserrat"/>
                <a:cs typeface="Montserrat"/>
                <a:sym typeface="Montserrat"/>
              </a:rPr>
              <a:t>  |  </a:t>
            </a:r>
            <a:r>
              <a:rPr b="1" lang="en" sz="900">
                <a:solidFill>
                  <a:schemeClr val="dk1"/>
                </a:solidFill>
                <a:uFill>
                  <a:noFill/>
                </a:uFill>
                <a:latin typeface="Montserrat"/>
                <a:ea typeface="Montserrat"/>
                <a:cs typeface="Montserrat"/>
                <a:sym typeface="Montserrat"/>
                <a:hlinkClick r:id="rId5">
                  <a:extLst>
                    <a:ext uri="{A12FA001-AC4F-418D-AE19-62706E023703}">
                      <ahyp:hlinkClr val="tx"/>
                    </a:ext>
                  </a:extLst>
                </a:hlinkClick>
              </a:rPr>
              <a:t>FAQs</a:t>
            </a:r>
            <a:endParaRPr>
              <a:solidFill>
                <a:schemeClr val="dk1"/>
              </a:solidFill>
              <a:latin typeface="Montserrat"/>
              <a:ea typeface="Montserrat"/>
              <a:cs typeface="Montserrat"/>
              <a:sym typeface="Montserrat"/>
            </a:endParaRPr>
          </a:p>
        </p:txBody>
      </p:sp>
      <p:sp>
        <p:nvSpPr>
          <p:cNvPr id="856" name="Google Shape;856;p28"/>
          <p:cNvSpPr txBox="1"/>
          <p:nvPr/>
        </p:nvSpPr>
        <p:spPr>
          <a:xfrm>
            <a:off x="4671500" y="4147800"/>
            <a:ext cx="3288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chemeClr val="dk1"/>
                </a:solidFill>
                <a:latin typeface="Montserrat"/>
                <a:ea typeface="Montserrat"/>
                <a:cs typeface="Montserrat"/>
                <a:sym typeface="Montserrat"/>
              </a:rPr>
              <a:t>You can visit our sister </a:t>
            </a:r>
            <a:r>
              <a:rPr b="1" lang="en" sz="700">
                <a:solidFill>
                  <a:schemeClr val="dk1"/>
                </a:solidFill>
                <a:latin typeface="Montserrat"/>
                <a:ea typeface="Montserrat"/>
                <a:cs typeface="Montserrat"/>
                <a:sym typeface="Montserrat"/>
              </a:rPr>
              <a:t>projects</a:t>
            </a:r>
            <a:r>
              <a:rPr b="1" lang="en" sz="700">
                <a:solidFill>
                  <a:schemeClr val="dk1"/>
                </a:solidFill>
                <a:latin typeface="Montserrat"/>
                <a:ea typeface="Montserrat"/>
                <a:cs typeface="Montserrat"/>
                <a:sym typeface="Montserrat"/>
              </a:rPr>
              <a:t>:</a:t>
            </a:r>
            <a:br>
              <a:rPr b="1" lang="en" sz="700">
                <a:solidFill>
                  <a:schemeClr val="dk1"/>
                </a:solidFill>
                <a:latin typeface="Montserrat"/>
                <a:ea typeface="Montserrat"/>
                <a:cs typeface="Montserrat"/>
                <a:sym typeface="Montserrat"/>
              </a:rPr>
            </a:br>
            <a:r>
              <a:rPr b="1" lang="en" sz="900">
                <a:solidFill>
                  <a:schemeClr val="dk1"/>
                </a:solidFill>
                <a:uFill>
                  <a:noFill/>
                </a:uFill>
                <a:latin typeface="Montserrat"/>
                <a:ea typeface="Montserrat"/>
                <a:cs typeface="Montserrat"/>
                <a:sym typeface="Montserrat"/>
                <a:hlinkClick r:id="rId6">
                  <a:extLst>
                    <a:ext uri="{A12FA001-AC4F-418D-AE19-62706E023703}">
                      <ahyp:hlinkClr val="tx"/>
                    </a:ext>
                  </a:extLst>
                </a:hlinkClick>
              </a:rPr>
              <a:t>FREEPIK</a:t>
            </a:r>
            <a:r>
              <a:rPr b="1" lang="en" sz="900">
                <a:solidFill>
                  <a:schemeClr val="dk1"/>
                </a:solidFill>
                <a:latin typeface="Montserrat"/>
                <a:ea typeface="Montserrat"/>
                <a:cs typeface="Montserrat"/>
                <a:sym typeface="Montserrat"/>
              </a:rPr>
              <a:t> | </a:t>
            </a:r>
            <a:r>
              <a:rPr b="1" lang="en" sz="900">
                <a:solidFill>
                  <a:schemeClr val="dk1"/>
                </a:solidFill>
                <a:uFill>
                  <a:noFill/>
                </a:uFill>
                <a:latin typeface="Montserrat"/>
                <a:ea typeface="Montserrat"/>
                <a:cs typeface="Montserrat"/>
                <a:sym typeface="Montserrat"/>
                <a:hlinkClick r:id="rId7">
                  <a:extLst>
                    <a:ext uri="{A12FA001-AC4F-418D-AE19-62706E023703}">
                      <ahyp:hlinkClr val="tx"/>
                    </a:ext>
                  </a:extLst>
                </a:hlinkClick>
              </a:rPr>
              <a:t>FLATICON</a:t>
            </a:r>
            <a:r>
              <a:rPr b="1" lang="en" sz="900">
                <a:solidFill>
                  <a:schemeClr val="dk1"/>
                </a:solidFill>
                <a:latin typeface="Montserrat"/>
                <a:ea typeface="Montserrat"/>
                <a:cs typeface="Montserrat"/>
                <a:sym typeface="Montserrat"/>
              </a:rPr>
              <a:t> | </a:t>
            </a:r>
            <a:r>
              <a:rPr b="1" lang="en" sz="900">
                <a:solidFill>
                  <a:schemeClr val="dk1"/>
                </a:solidFill>
                <a:uFill>
                  <a:noFill/>
                </a:uFill>
                <a:latin typeface="Montserrat"/>
                <a:ea typeface="Montserrat"/>
                <a:cs typeface="Montserrat"/>
                <a:sym typeface="Montserrat"/>
                <a:hlinkClick r:id="rId8">
                  <a:extLst>
                    <a:ext uri="{A12FA001-AC4F-418D-AE19-62706E023703}">
                      <ahyp:hlinkClr val="tx"/>
                    </a:ext>
                  </a:extLst>
                </a:hlinkClick>
              </a:rPr>
              <a:t>STORYSET</a:t>
            </a:r>
            <a:r>
              <a:rPr b="1" lang="en" sz="900">
                <a:solidFill>
                  <a:schemeClr val="dk1"/>
                </a:solidFill>
                <a:latin typeface="Montserrat"/>
                <a:ea typeface="Montserrat"/>
                <a:cs typeface="Montserrat"/>
                <a:sym typeface="Montserrat"/>
              </a:rPr>
              <a:t> | </a:t>
            </a:r>
            <a:r>
              <a:rPr b="1" lang="en" sz="900">
                <a:solidFill>
                  <a:schemeClr val="dk1"/>
                </a:solidFill>
                <a:uFill>
                  <a:noFill/>
                </a:uFill>
                <a:latin typeface="Montserrat"/>
                <a:ea typeface="Montserrat"/>
                <a:cs typeface="Montserrat"/>
                <a:sym typeface="Montserrat"/>
                <a:hlinkClick r:id="rId9">
                  <a:extLst>
                    <a:ext uri="{A12FA001-AC4F-418D-AE19-62706E023703}">
                      <ahyp:hlinkClr val="tx"/>
                    </a:ext>
                  </a:extLst>
                </a:hlinkClick>
              </a:rPr>
              <a:t>WEPIK </a:t>
            </a:r>
            <a:r>
              <a:rPr b="1" lang="en" sz="900">
                <a:solidFill>
                  <a:schemeClr val="dk1"/>
                </a:solidFill>
                <a:latin typeface="Montserrat"/>
                <a:ea typeface="Montserrat"/>
                <a:cs typeface="Montserrat"/>
                <a:sym typeface="Montserrat"/>
              </a:rPr>
              <a:t>| </a:t>
            </a:r>
            <a:r>
              <a:rPr b="1" lang="en" sz="900">
                <a:solidFill>
                  <a:schemeClr val="hlink"/>
                </a:solidFill>
                <a:uFill>
                  <a:noFill/>
                </a:uFill>
                <a:latin typeface="Montserrat"/>
                <a:ea typeface="Montserrat"/>
                <a:cs typeface="Montserrat"/>
                <a:sym typeface="Montserrat"/>
                <a:hlinkClick r:id="rId10"/>
              </a:rPr>
              <a:t>VIDEVO</a:t>
            </a:r>
            <a:endParaRPr b="1" sz="500">
              <a:solidFill>
                <a:schemeClr val="dk1"/>
              </a:solidFill>
              <a:latin typeface="Montserrat"/>
              <a:ea typeface="Montserrat"/>
              <a:cs typeface="Montserrat"/>
              <a:sym typeface="Montserrat"/>
            </a:endParaRPr>
          </a:p>
        </p:txBody>
      </p:sp>
      <p:graphicFrame>
        <p:nvGraphicFramePr>
          <p:cNvPr id="857" name="Google Shape;857;p28"/>
          <p:cNvGraphicFramePr/>
          <p:nvPr/>
        </p:nvGraphicFramePr>
        <p:xfrm>
          <a:off x="720000" y="1719500"/>
          <a:ext cx="3000000" cy="3000000"/>
        </p:xfrm>
        <a:graphic>
          <a:graphicData uri="http://schemas.openxmlformats.org/drawingml/2006/table">
            <a:tbl>
              <a:tblPr>
                <a:noFill/>
                <a:tableStyleId>{C0A48223-B755-4A5A-8D73-AD3AF4A9B0F3}</a:tableStyleId>
              </a:tblPr>
              <a:tblGrid>
                <a:gridCol w="2326100"/>
                <a:gridCol w="5377900"/>
              </a:tblGrid>
              <a:tr h="350500">
                <a:tc>
                  <a:txBody>
                    <a:bodyPr/>
                    <a:lstStyle/>
                    <a:p>
                      <a:pPr indent="0" lvl="0" marL="0" rtl="0" algn="l">
                        <a:spcBef>
                          <a:spcPts val="0"/>
                        </a:spcBef>
                        <a:spcAft>
                          <a:spcPts val="0"/>
                        </a:spcAft>
                        <a:buNone/>
                      </a:pPr>
                      <a:r>
                        <a:rPr b="1" lang="en" sz="1000">
                          <a:solidFill>
                            <a:schemeClr val="accent1"/>
                          </a:solidFill>
                          <a:uFill>
                            <a:noFill/>
                          </a:uFill>
                          <a:latin typeface="Montserrat"/>
                          <a:ea typeface="Montserrat"/>
                          <a:cs typeface="Montserrat"/>
                          <a:sym typeface="Montserrat"/>
                          <a:hlinkClick action="ppaction://hlinksldjump" r:id="rId11">
                            <a:extLst>
                              <a:ext uri="{A12FA001-AC4F-418D-AE19-62706E023703}">
                                <ahyp:hlinkClr val="tx"/>
                              </a:ext>
                            </a:extLst>
                          </a:hlinkClick>
                        </a:rPr>
                        <a:t>Fonts</a:t>
                      </a:r>
                      <a:endParaRPr b="1" sz="1000">
                        <a:solidFill>
                          <a:schemeClr val="accent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900">
                          <a:solidFill>
                            <a:schemeClr val="dk1"/>
                          </a:solidFill>
                          <a:latin typeface="Montserrat"/>
                          <a:ea typeface="Montserrat"/>
                          <a:cs typeface="Montserrat"/>
                          <a:sym typeface="Montserrat"/>
                        </a:rPr>
                        <a:t>To view this template correctly in PowerPoint, download and install the fonts we used</a:t>
                      </a:r>
                      <a:endParaRPr sz="900">
                        <a:solidFill>
                          <a:schemeClr val="dk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1"/>
                          </a:solidFill>
                          <a:uFill>
                            <a:noFill/>
                          </a:uFill>
                          <a:latin typeface="Montserrat"/>
                          <a:ea typeface="Montserrat"/>
                          <a:cs typeface="Montserrat"/>
                          <a:sym typeface="Montserrat"/>
                          <a:hlinkClick action="ppaction://hlinksldjump" r:id="rId12">
                            <a:extLst>
                              <a:ext uri="{A12FA001-AC4F-418D-AE19-62706E023703}">
                                <ahyp:hlinkClr val="tx"/>
                              </a:ext>
                            </a:extLst>
                          </a:hlinkClick>
                        </a:rPr>
                        <a:t>Used </a:t>
                      </a:r>
                      <a:r>
                        <a:rPr b="1" lang="en" sz="1000">
                          <a:solidFill>
                            <a:schemeClr val="accent1"/>
                          </a:solidFill>
                          <a:latin typeface="Montserrat"/>
                          <a:ea typeface="Montserrat"/>
                          <a:cs typeface="Montserrat"/>
                          <a:sym typeface="Montserrat"/>
                        </a:rPr>
                        <a:t>and </a:t>
                      </a:r>
                      <a:r>
                        <a:rPr b="1" lang="en" sz="1000">
                          <a:solidFill>
                            <a:schemeClr val="accent1"/>
                          </a:solidFill>
                          <a:uFill>
                            <a:noFill/>
                          </a:uFill>
                          <a:latin typeface="Montserrat"/>
                          <a:ea typeface="Montserrat"/>
                          <a:cs typeface="Montserrat"/>
                          <a:sym typeface="Montserrat"/>
                          <a:hlinkClick action="ppaction://hlinksldjump" r:id="rId13">
                            <a:extLst>
                              <a:ext uri="{A12FA001-AC4F-418D-AE19-62706E023703}">
                                <ahyp:hlinkClr val="tx"/>
                              </a:ext>
                            </a:extLst>
                          </a:hlinkClick>
                        </a:rPr>
                        <a:t>alternative</a:t>
                      </a:r>
                      <a:r>
                        <a:rPr b="1" lang="en" sz="1000">
                          <a:solidFill>
                            <a:schemeClr val="accent1"/>
                          </a:solidFill>
                          <a:uFill>
                            <a:noFill/>
                          </a:uFill>
                          <a:latin typeface="Montserrat"/>
                          <a:ea typeface="Montserrat"/>
                          <a:cs typeface="Montserrat"/>
                          <a:sym typeface="Montserrat"/>
                          <a:hlinkClick action="ppaction://hlinksldjump" r:id="rId14">
                            <a:extLst>
                              <a:ext uri="{A12FA001-AC4F-418D-AE19-62706E023703}">
                                <ahyp:hlinkClr val="tx"/>
                              </a:ext>
                            </a:extLst>
                          </a:hlinkClick>
                        </a:rPr>
                        <a:t> resources</a:t>
                      </a:r>
                      <a:endParaRPr b="1" sz="1000">
                        <a:solidFill>
                          <a:schemeClr val="accent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900">
                          <a:solidFill>
                            <a:schemeClr val="dk1"/>
                          </a:solidFill>
                          <a:latin typeface="Montserrat"/>
                          <a:ea typeface="Montserrat"/>
                          <a:cs typeface="Montserrat"/>
                          <a:sym typeface="Montserrat"/>
                        </a:rPr>
                        <a:t>An assortment of graphic resources that are suitable for use in this presentation</a:t>
                      </a:r>
                      <a:endParaRPr sz="900">
                        <a:solidFill>
                          <a:schemeClr val="dk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1"/>
                          </a:solidFill>
                          <a:uFill>
                            <a:noFill/>
                          </a:uFill>
                          <a:latin typeface="Montserrat"/>
                          <a:ea typeface="Montserrat"/>
                          <a:cs typeface="Montserrat"/>
                          <a:sym typeface="Montserrat"/>
                          <a:hlinkClick action="ppaction://hlinksldjump" r:id="rId15">
                            <a:extLst>
                              <a:ext uri="{A12FA001-AC4F-418D-AE19-62706E023703}">
                                <ahyp:hlinkClr val="tx"/>
                              </a:ext>
                            </a:extLst>
                          </a:hlinkClick>
                        </a:rPr>
                        <a:t>Thanks slide</a:t>
                      </a:r>
                      <a:endParaRPr b="1" sz="1000">
                        <a:solidFill>
                          <a:schemeClr val="accent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900">
                          <a:solidFill>
                            <a:schemeClr val="dk1"/>
                          </a:solidFill>
                          <a:latin typeface="Montserrat"/>
                          <a:ea typeface="Montserrat"/>
                          <a:cs typeface="Montserrat"/>
                          <a:sym typeface="Montserrat"/>
                        </a:rPr>
                        <a:t>You must keep it so that proper credits for our design are given</a:t>
                      </a:r>
                      <a:endParaRPr sz="900">
                        <a:solidFill>
                          <a:schemeClr val="dk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1"/>
                          </a:solidFill>
                          <a:uFill>
                            <a:noFill/>
                          </a:uFill>
                          <a:latin typeface="Montserrat"/>
                          <a:ea typeface="Montserrat"/>
                          <a:cs typeface="Montserrat"/>
                          <a:sym typeface="Montserrat"/>
                          <a:hlinkClick action="ppaction://hlinksldjump" r:id="rId16">
                            <a:extLst>
                              <a:ext uri="{A12FA001-AC4F-418D-AE19-62706E023703}">
                                <ahyp:hlinkClr val="tx"/>
                              </a:ext>
                            </a:extLst>
                          </a:hlinkClick>
                        </a:rPr>
                        <a:t>Colors</a:t>
                      </a:r>
                      <a:endParaRPr b="1" sz="1000">
                        <a:solidFill>
                          <a:schemeClr val="accent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900">
                          <a:solidFill>
                            <a:schemeClr val="dk1"/>
                          </a:solidFill>
                          <a:latin typeface="Montserrat"/>
                          <a:ea typeface="Montserrat"/>
                          <a:cs typeface="Montserrat"/>
                          <a:sym typeface="Montserrat"/>
                        </a:rPr>
                        <a:t>All the colors used in this presentation</a:t>
                      </a:r>
                      <a:endParaRPr sz="900">
                        <a:solidFill>
                          <a:schemeClr val="dk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1"/>
                          </a:solidFill>
                          <a:uFill>
                            <a:noFill/>
                          </a:uFill>
                          <a:latin typeface="Montserrat"/>
                          <a:ea typeface="Montserrat"/>
                          <a:cs typeface="Montserrat"/>
                          <a:sym typeface="Montserrat"/>
                          <a:hlinkClick>
                            <a:extLst>
                              <a:ext uri="{A12FA001-AC4F-418D-AE19-62706E023703}">
                                <ahyp:hlinkClr val="tx"/>
                              </a:ext>
                            </a:extLst>
                          </a:hlinkClick>
                        </a:rPr>
                        <a:t>Icons </a:t>
                      </a:r>
                      <a:r>
                        <a:rPr b="1" lang="en" sz="1000">
                          <a:solidFill>
                            <a:schemeClr val="accent1"/>
                          </a:solidFill>
                          <a:latin typeface="Montserrat"/>
                          <a:ea typeface="Montserrat"/>
                          <a:cs typeface="Montserrat"/>
                          <a:sym typeface="Montserrat"/>
                        </a:rPr>
                        <a:t>and </a:t>
                      </a:r>
                      <a:r>
                        <a:rPr b="1" lang="en" sz="1000">
                          <a:solidFill>
                            <a:schemeClr val="accent1"/>
                          </a:solidFill>
                          <a:uFill>
                            <a:noFill/>
                          </a:uFill>
                          <a:latin typeface="Montserrat"/>
                          <a:ea typeface="Montserrat"/>
                          <a:cs typeface="Montserrat"/>
                          <a:sym typeface="Montserrat"/>
                          <a:hlinkClick action="ppaction://hlinksldjump" r:id="rId17">
                            <a:extLst>
                              <a:ext uri="{A12FA001-AC4F-418D-AE19-62706E023703}">
                                <ahyp:hlinkClr val="tx"/>
                              </a:ext>
                            </a:extLst>
                          </a:hlinkClick>
                        </a:rPr>
                        <a:t>infographic resources</a:t>
                      </a:r>
                      <a:endParaRPr b="1" sz="1000">
                        <a:solidFill>
                          <a:schemeClr val="accent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900">
                          <a:solidFill>
                            <a:schemeClr val="dk1"/>
                          </a:solidFill>
                          <a:latin typeface="Montserrat"/>
                          <a:ea typeface="Montserrat"/>
                          <a:cs typeface="Montserrat"/>
                          <a:sym typeface="Montserrat"/>
                        </a:rPr>
                        <a:t>These can be used in the template, and their size and color can be edited</a:t>
                      </a:r>
                      <a:endParaRPr sz="900">
                        <a:solidFill>
                          <a:schemeClr val="dk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1"/>
                          </a:solidFill>
                          <a:latin typeface="Montserrat"/>
                          <a:ea typeface="Montserrat"/>
                          <a:cs typeface="Montserrat"/>
                          <a:sym typeface="Montserrat"/>
                        </a:rPr>
                        <a:t>Editable presentation theme </a:t>
                      </a:r>
                      <a:endParaRPr b="1" sz="1000">
                        <a:solidFill>
                          <a:schemeClr val="accent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900">
                          <a:solidFill>
                            <a:schemeClr val="dk1"/>
                          </a:solidFill>
                          <a:latin typeface="Montserrat"/>
                          <a:ea typeface="Montserrat"/>
                          <a:cs typeface="Montserrat"/>
                          <a:sym typeface="Montserrat"/>
                        </a:rPr>
                        <a:t>You can edit the master slides easily. For more info, click </a:t>
                      </a:r>
                      <a:r>
                        <a:rPr b="1" lang="en" sz="1000">
                          <a:solidFill>
                            <a:schemeClr val="dk1"/>
                          </a:solidFill>
                          <a:uFill>
                            <a:noFill/>
                          </a:uFill>
                          <a:latin typeface="Montserrat"/>
                          <a:ea typeface="Montserrat"/>
                          <a:cs typeface="Montserrat"/>
                          <a:sym typeface="Montserrat"/>
                          <a:hlinkClick r:id="rId18">
                            <a:extLst>
                              <a:ext uri="{A12FA001-AC4F-418D-AE19-62706E023703}">
                                <ahyp:hlinkClr val="tx"/>
                              </a:ext>
                            </a:extLst>
                          </a:hlinkClick>
                        </a:rPr>
                        <a:t>here</a:t>
                      </a:r>
                      <a:endParaRPr sz="900">
                        <a:solidFill>
                          <a:schemeClr val="dk1"/>
                        </a:solidFill>
                        <a:latin typeface="Montserrat"/>
                        <a:ea typeface="Montserrat"/>
                        <a:cs typeface="Montserrat"/>
                        <a:sym typeface="Montserrat"/>
                      </a:endParaRPr>
                    </a:p>
                  </a:txBody>
                  <a:tcPr marT="91425" marB="91425" marR="91425" marL="91425">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1" name="Shape 2301"/>
        <p:cNvGrpSpPr/>
        <p:nvPr/>
      </p:nvGrpSpPr>
      <p:grpSpPr>
        <a:xfrm>
          <a:off x="0" y="0"/>
          <a:ext cx="0" cy="0"/>
          <a:chOff x="0" y="0"/>
          <a:chExt cx="0" cy="0"/>
        </a:xfrm>
      </p:grpSpPr>
      <p:sp>
        <p:nvSpPr>
          <p:cNvPr id="2302" name="Google Shape;2302;p4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Distribution channels</a:t>
            </a:r>
            <a:endParaRPr/>
          </a:p>
        </p:txBody>
      </p:sp>
      <p:sp>
        <p:nvSpPr>
          <p:cNvPr id="2303" name="Google Shape;2303;p46"/>
          <p:cNvSpPr/>
          <p:nvPr/>
        </p:nvSpPr>
        <p:spPr>
          <a:xfrm>
            <a:off x="3488400" y="4179500"/>
            <a:ext cx="2167200" cy="429000"/>
          </a:xfrm>
          <a:prstGeom prst="roundRect">
            <a:avLst>
              <a:gd fmla="val 0" name="adj"/>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Consumer</a:t>
            </a:r>
            <a:endParaRPr sz="2500">
              <a:solidFill>
                <a:schemeClr val="dk1"/>
              </a:solidFill>
              <a:latin typeface="Berkshire Swash"/>
              <a:ea typeface="Berkshire Swash"/>
              <a:cs typeface="Berkshire Swash"/>
              <a:sym typeface="Berkshire Swash"/>
            </a:endParaRPr>
          </a:p>
        </p:txBody>
      </p:sp>
      <p:sp>
        <p:nvSpPr>
          <p:cNvPr id="2304" name="Google Shape;2304;p46"/>
          <p:cNvSpPr/>
          <p:nvPr/>
        </p:nvSpPr>
        <p:spPr>
          <a:xfrm>
            <a:off x="715100" y="4179500"/>
            <a:ext cx="2167200" cy="429000"/>
          </a:xfrm>
          <a:prstGeom prst="roundRect">
            <a:avLst>
              <a:gd fmla="val 0" name="adj"/>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Consumer</a:t>
            </a:r>
            <a:endParaRPr sz="2500">
              <a:solidFill>
                <a:schemeClr val="dk1"/>
              </a:solidFill>
              <a:latin typeface="Berkshire Swash"/>
              <a:ea typeface="Berkshire Swash"/>
              <a:cs typeface="Berkshire Swash"/>
              <a:sym typeface="Berkshire Swash"/>
            </a:endParaRPr>
          </a:p>
        </p:txBody>
      </p:sp>
      <p:sp>
        <p:nvSpPr>
          <p:cNvPr id="2305" name="Google Shape;2305;p46"/>
          <p:cNvSpPr/>
          <p:nvPr/>
        </p:nvSpPr>
        <p:spPr>
          <a:xfrm>
            <a:off x="3488400" y="1969650"/>
            <a:ext cx="2167200" cy="457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Manufacturer</a:t>
            </a:r>
            <a:endParaRPr sz="2500">
              <a:solidFill>
                <a:schemeClr val="dk1"/>
              </a:solidFill>
              <a:latin typeface="Berkshire Swash"/>
              <a:ea typeface="Berkshire Swash"/>
              <a:cs typeface="Berkshire Swash"/>
              <a:sym typeface="Berkshire Swash"/>
            </a:endParaRPr>
          </a:p>
        </p:txBody>
      </p:sp>
      <p:sp>
        <p:nvSpPr>
          <p:cNvPr id="2306" name="Google Shape;2306;p46"/>
          <p:cNvSpPr/>
          <p:nvPr/>
        </p:nvSpPr>
        <p:spPr>
          <a:xfrm>
            <a:off x="6261700" y="2623467"/>
            <a:ext cx="2167200" cy="429000"/>
          </a:xfrm>
          <a:prstGeom prst="roundRect">
            <a:avLst>
              <a:gd fmla="val 0" name="adj"/>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Wholesaler</a:t>
            </a:r>
            <a:endParaRPr sz="2500">
              <a:solidFill>
                <a:schemeClr val="dk1"/>
              </a:solidFill>
              <a:latin typeface="Berkshire Swash"/>
              <a:ea typeface="Berkshire Swash"/>
              <a:cs typeface="Berkshire Swash"/>
              <a:sym typeface="Berkshire Swash"/>
            </a:endParaRPr>
          </a:p>
        </p:txBody>
      </p:sp>
      <p:sp>
        <p:nvSpPr>
          <p:cNvPr id="2307" name="Google Shape;2307;p46"/>
          <p:cNvSpPr/>
          <p:nvPr/>
        </p:nvSpPr>
        <p:spPr>
          <a:xfrm>
            <a:off x="6261700" y="4179500"/>
            <a:ext cx="2167200" cy="429000"/>
          </a:xfrm>
          <a:prstGeom prst="roundRect">
            <a:avLst>
              <a:gd fmla="val 0" name="adj"/>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Consumer</a:t>
            </a:r>
            <a:endParaRPr sz="2500">
              <a:solidFill>
                <a:schemeClr val="dk1"/>
              </a:solidFill>
              <a:latin typeface="Berkshire Swash"/>
              <a:ea typeface="Berkshire Swash"/>
              <a:cs typeface="Berkshire Swash"/>
              <a:sym typeface="Berkshire Swash"/>
            </a:endParaRPr>
          </a:p>
        </p:txBody>
      </p:sp>
      <p:cxnSp>
        <p:nvCxnSpPr>
          <p:cNvPr id="2308" name="Google Shape;2308;p46"/>
          <p:cNvCxnSpPr>
            <a:stCxn id="2305" idx="1"/>
            <a:endCxn id="2304" idx="0"/>
          </p:cNvCxnSpPr>
          <p:nvPr/>
        </p:nvCxnSpPr>
        <p:spPr>
          <a:xfrm flipH="1">
            <a:off x="1798800" y="2198250"/>
            <a:ext cx="1689600" cy="1981200"/>
          </a:xfrm>
          <a:prstGeom prst="bentConnector2">
            <a:avLst/>
          </a:prstGeom>
          <a:noFill/>
          <a:ln cap="flat" cmpd="sng" w="19050">
            <a:solidFill>
              <a:schemeClr val="dk2"/>
            </a:solidFill>
            <a:prstDash val="solid"/>
            <a:round/>
            <a:headEnd len="med" w="med" type="none"/>
            <a:tailEnd len="med" w="med" type="oval"/>
          </a:ln>
        </p:spPr>
      </p:cxnSp>
      <p:cxnSp>
        <p:nvCxnSpPr>
          <p:cNvPr id="2309" name="Google Shape;2309;p46"/>
          <p:cNvCxnSpPr>
            <a:stCxn id="2305" idx="3"/>
            <a:endCxn id="2306" idx="0"/>
          </p:cNvCxnSpPr>
          <p:nvPr/>
        </p:nvCxnSpPr>
        <p:spPr>
          <a:xfrm>
            <a:off x="5655600" y="2198250"/>
            <a:ext cx="1689600" cy="425100"/>
          </a:xfrm>
          <a:prstGeom prst="bentConnector2">
            <a:avLst/>
          </a:prstGeom>
          <a:noFill/>
          <a:ln cap="flat" cmpd="sng" w="19050">
            <a:solidFill>
              <a:schemeClr val="dk2"/>
            </a:solidFill>
            <a:prstDash val="solid"/>
            <a:round/>
            <a:headEnd len="med" w="med" type="none"/>
            <a:tailEnd len="med" w="med" type="oval"/>
          </a:ln>
        </p:spPr>
      </p:cxnSp>
      <p:cxnSp>
        <p:nvCxnSpPr>
          <p:cNvPr id="2310" name="Google Shape;2310;p46"/>
          <p:cNvCxnSpPr>
            <a:stCxn id="2305" idx="2"/>
            <a:endCxn id="2311" idx="0"/>
          </p:cNvCxnSpPr>
          <p:nvPr/>
        </p:nvCxnSpPr>
        <p:spPr>
          <a:xfrm flipH="1" rot="-5400000">
            <a:off x="4084950" y="2913900"/>
            <a:ext cx="974700" cy="600"/>
          </a:xfrm>
          <a:prstGeom prst="bentConnector3">
            <a:avLst>
              <a:gd fmla="val 49996" name="adj1"/>
            </a:avLst>
          </a:prstGeom>
          <a:noFill/>
          <a:ln cap="flat" cmpd="sng" w="19050">
            <a:solidFill>
              <a:schemeClr val="dk2"/>
            </a:solidFill>
            <a:prstDash val="solid"/>
            <a:round/>
            <a:headEnd len="med" w="med" type="none"/>
            <a:tailEnd len="med" w="med" type="oval"/>
          </a:ln>
        </p:spPr>
      </p:cxnSp>
      <p:cxnSp>
        <p:nvCxnSpPr>
          <p:cNvPr id="2312" name="Google Shape;2312;p46"/>
          <p:cNvCxnSpPr>
            <a:stCxn id="2306" idx="2"/>
            <a:endCxn id="2313" idx="0"/>
          </p:cNvCxnSpPr>
          <p:nvPr/>
        </p:nvCxnSpPr>
        <p:spPr>
          <a:xfrm flipH="1" rot="-5400000">
            <a:off x="7171150" y="3226617"/>
            <a:ext cx="348900" cy="600"/>
          </a:xfrm>
          <a:prstGeom prst="bentConnector3">
            <a:avLst>
              <a:gd fmla="val 50017" name="adj1"/>
            </a:avLst>
          </a:prstGeom>
          <a:noFill/>
          <a:ln cap="flat" cmpd="sng" w="19050">
            <a:solidFill>
              <a:schemeClr val="dk2"/>
            </a:solidFill>
            <a:prstDash val="solid"/>
            <a:round/>
            <a:headEnd len="med" w="med" type="none"/>
            <a:tailEnd len="med" w="med" type="oval"/>
          </a:ln>
        </p:spPr>
      </p:cxnSp>
      <p:sp>
        <p:nvSpPr>
          <p:cNvPr id="2314" name="Google Shape;2314;p46"/>
          <p:cNvSpPr/>
          <p:nvPr/>
        </p:nvSpPr>
        <p:spPr>
          <a:xfrm>
            <a:off x="4193712" y="1204713"/>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5" name="Google Shape;2315;p46"/>
          <p:cNvGrpSpPr/>
          <p:nvPr/>
        </p:nvGrpSpPr>
        <p:grpSpPr>
          <a:xfrm>
            <a:off x="4346513" y="1339850"/>
            <a:ext cx="450968" cy="486354"/>
            <a:chOff x="3164717" y="2507428"/>
            <a:chExt cx="350812" cy="378338"/>
          </a:xfrm>
        </p:grpSpPr>
        <p:sp>
          <p:nvSpPr>
            <p:cNvPr id="2316" name="Google Shape;2316;p46"/>
            <p:cNvSpPr/>
            <p:nvPr/>
          </p:nvSpPr>
          <p:spPr>
            <a:xfrm>
              <a:off x="3355573" y="2697370"/>
              <a:ext cx="90454" cy="128105"/>
            </a:xfrm>
            <a:custGeom>
              <a:rect b="b" l="l" r="r" t="t"/>
              <a:pathLst>
                <a:path extrusionOk="0" h="3644" w="2573">
                  <a:moveTo>
                    <a:pt x="1120" y="0"/>
                  </a:moveTo>
                  <a:cubicBezTo>
                    <a:pt x="1025" y="0"/>
                    <a:pt x="977" y="48"/>
                    <a:pt x="977" y="143"/>
                  </a:cubicBezTo>
                  <a:lnTo>
                    <a:pt x="977" y="405"/>
                  </a:lnTo>
                  <a:cubicBezTo>
                    <a:pt x="977" y="596"/>
                    <a:pt x="858" y="739"/>
                    <a:pt x="668" y="739"/>
                  </a:cubicBezTo>
                  <a:cubicBezTo>
                    <a:pt x="654" y="740"/>
                    <a:pt x="640" y="741"/>
                    <a:pt x="627" y="741"/>
                  </a:cubicBezTo>
                  <a:cubicBezTo>
                    <a:pt x="454" y="741"/>
                    <a:pt x="311" y="604"/>
                    <a:pt x="311" y="405"/>
                  </a:cubicBezTo>
                  <a:lnTo>
                    <a:pt x="311" y="1429"/>
                  </a:lnTo>
                  <a:cubicBezTo>
                    <a:pt x="311" y="1596"/>
                    <a:pt x="168" y="1763"/>
                    <a:pt x="1" y="1763"/>
                  </a:cubicBezTo>
                  <a:lnTo>
                    <a:pt x="1" y="3644"/>
                  </a:lnTo>
                  <a:lnTo>
                    <a:pt x="2573" y="3644"/>
                  </a:lnTo>
                  <a:lnTo>
                    <a:pt x="2573"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6"/>
            <p:cNvSpPr/>
            <p:nvPr/>
          </p:nvSpPr>
          <p:spPr>
            <a:xfrm>
              <a:off x="3354765" y="2711608"/>
              <a:ext cx="23448" cy="113867"/>
            </a:xfrm>
            <a:custGeom>
              <a:rect b="b" l="l" r="r" t="t"/>
              <a:pathLst>
                <a:path extrusionOk="0" h="3239" w="667">
                  <a:moveTo>
                    <a:pt x="334" y="0"/>
                  </a:moveTo>
                  <a:lnTo>
                    <a:pt x="334" y="1024"/>
                  </a:lnTo>
                  <a:cubicBezTo>
                    <a:pt x="334" y="1191"/>
                    <a:pt x="191" y="1334"/>
                    <a:pt x="0" y="1334"/>
                  </a:cubicBezTo>
                  <a:lnTo>
                    <a:pt x="0" y="3239"/>
                  </a:lnTo>
                  <a:lnTo>
                    <a:pt x="667" y="3239"/>
                  </a:lnTo>
                  <a:lnTo>
                    <a:pt x="667" y="334"/>
                  </a:lnTo>
                  <a:cubicBezTo>
                    <a:pt x="476" y="334"/>
                    <a:pt x="334" y="191"/>
                    <a:pt x="334" y="0"/>
                  </a:cubicBezTo>
                  <a:close/>
                </a:path>
              </a:pathLst>
            </a:custGeom>
            <a:solidFill>
              <a:srgbClr val="579698">
                <a:alpha val="5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6"/>
            <p:cNvSpPr/>
            <p:nvPr/>
          </p:nvSpPr>
          <p:spPr>
            <a:xfrm>
              <a:off x="3394947" y="2655501"/>
              <a:ext cx="10898" cy="26823"/>
            </a:xfrm>
            <a:custGeom>
              <a:rect b="b" l="l" r="r" t="t"/>
              <a:pathLst>
                <a:path extrusionOk="0" h="763" w="310">
                  <a:moveTo>
                    <a:pt x="143" y="1"/>
                  </a:moveTo>
                  <a:cubicBezTo>
                    <a:pt x="72" y="1"/>
                    <a:pt x="0" y="48"/>
                    <a:pt x="0" y="143"/>
                  </a:cubicBezTo>
                  <a:lnTo>
                    <a:pt x="0" y="620"/>
                  </a:lnTo>
                  <a:cubicBezTo>
                    <a:pt x="0" y="715"/>
                    <a:pt x="72" y="763"/>
                    <a:pt x="143" y="763"/>
                  </a:cubicBezTo>
                  <a:cubicBezTo>
                    <a:pt x="238" y="763"/>
                    <a:pt x="310" y="667"/>
                    <a:pt x="310" y="620"/>
                  </a:cubicBezTo>
                  <a:lnTo>
                    <a:pt x="310" y="143"/>
                  </a:lnTo>
                  <a:cubicBezTo>
                    <a:pt x="310" y="48"/>
                    <a:pt x="238"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6"/>
            <p:cNvSpPr/>
            <p:nvPr/>
          </p:nvSpPr>
          <p:spPr>
            <a:xfrm>
              <a:off x="3374838" y="2561848"/>
              <a:ext cx="68693" cy="81454"/>
            </a:xfrm>
            <a:custGeom>
              <a:rect b="b" l="l" r="r" t="t"/>
              <a:pathLst>
                <a:path extrusionOk="0" h="2317" w="1954">
                  <a:moveTo>
                    <a:pt x="725" y="1"/>
                  </a:moveTo>
                  <a:cubicBezTo>
                    <a:pt x="703" y="1"/>
                    <a:pt x="691" y="29"/>
                    <a:pt x="691" y="45"/>
                  </a:cubicBezTo>
                  <a:cubicBezTo>
                    <a:pt x="668" y="902"/>
                    <a:pt x="1" y="855"/>
                    <a:pt x="1" y="1498"/>
                  </a:cubicBezTo>
                  <a:cubicBezTo>
                    <a:pt x="1" y="1879"/>
                    <a:pt x="215" y="2117"/>
                    <a:pt x="406" y="2212"/>
                  </a:cubicBezTo>
                  <a:cubicBezTo>
                    <a:pt x="509" y="2281"/>
                    <a:pt x="626" y="2316"/>
                    <a:pt x="743" y="2316"/>
                  </a:cubicBezTo>
                  <a:cubicBezTo>
                    <a:pt x="946" y="2316"/>
                    <a:pt x="1150" y="2210"/>
                    <a:pt x="1287" y="1998"/>
                  </a:cubicBezTo>
                  <a:cubicBezTo>
                    <a:pt x="1954" y="950"/>
                    <a:pt x="1025" y="188"/>
                    <a:pt x="763" y="21"/>
                  </a:cubicBezTo>
                  <a:cubicBezTo>
                    <a:pt x="748" y="6"/>
                    <a:pt x="736" y="1"/>
                    <a:pt x="72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6"/>
            <p:cNvSpPr/>
            <p:nvPr/>
          </p:nvSpPr>
          <p:spPr>
            <a:xfrm>
              <a:off x="3374838" y="2561848"/>
              <a:ext cx="43592" cy="81243"/>
            </a:xfrm>
            <a:custGeom>
              <a:rect b="b" l="l" r="r" t="t"/>
              <a:pathLst>
                <a:path extrusionOk="0" h="2311" w="1240">
                  <a:moveTo>
                    <a:pt x="725" y="1"/>
                  </a:moveTo>
                  <a:cubicBezTo>
                    <a:pt x="703" y="1"/>
                    <a:pt x="691" y="29"/>
                    <a:pt x="691" y="45"/>
                  </a:cubicBezTo>
                  <a:cubicBezTo>
                    <a:pt x="668" y="902"/>
                    <a:pt x="1" y="855"/>
                    <a:pt x="1" y="1498"/>
                  </a:cubicBezTo>
                  <a:cubicBezTo>
                    <a:pt x="1" y="1879"/>
                    <a:pt x="215" y="2117"/>
                    <a:pt x="406" y="2212"/>
                  </a:cubicBezTo>
                  <a:cubicBezTo>
                    <a:pt x="493" y="2274"/>
                    <a:pt x="606" y="2311"/>
                    <a:pt x="725" y="2311"/>
                  </a:cubicBezTo>
                  <a:cubicBezTo>
                    <a:pt x="833" y="2311"/>
                    <a:pt x="946" y="2280"/>
                    <a:pt x="1049" y="2212"/>
                  </a:cubicBezTo>
                  <a:cubicBezTo>
                    <a:pt x="810" y="2069"/>
                    <a:pt x="644" y="1831"/>
                    <a:pt x="644" y="1498"/>
                  </a:cubicBezTo>
                  <a:cubicBezTo>
                    <a:pt x="644" y="998"/>
                    <a:pt x="1025" y="902"/>
                    <a:pt x="1239" y="497"/>
                  </a:cubicBezTo>
                  <a:cubicBezTo>
                    <a:pt x="1049" y="259"/>
                    <a:pt x="834" y="93"/>
                    <a:pt x="763" y="21"/>
                  </a:cubicBezTo>
                  <a:cubicBezTo>
                    <a:pt x="748" y="6"/>
                    <a:pt x="736" y="1"/>
                    <a:pt x="725"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6"/>
            <p:cNvSpPr/>
            <p:nvPr/>
          </p:nvSpPr>
          <p:spPr>
            <a:xfrm>
              <a:off x="3387388" y="2603717"/>
              <a:ext cx="35225" cy="39057"/>
            </a:xfrm>
            <a:custGeom>
              <a:rect b="b" l="l" r="r" t="t"/>
              <a:pathLst>
                <a:path extrusionOk="0" h="1111" w="1002">
                  <a:moveTo>
                    <a:pt x="403" y="1"/>
                  </a:moveTo>
                  <a:cubicBezTo>
                    <a:pt x="381" y="1"/>
                    <a:pt x="358" y="28"/>
                    <a:pt x="358" y="45"/>
                  </a:cubicBezTo>
                  <a:cubicBezTo>
                    <a:pt x="334" y="426"/>
                    <a:pt x="1" y="426"/>
                    <a:pt x="1" y="735"/>
                  </a:cubicBezTo>
                  <a:cubicBezTo>
                    <a:pt x="1" y="902"/>
                    <a:pt x="96" y="1021"/>
                    <a:pt x="191" y="1093"/>
                  </a:cubicBezTo>
                  <a:cubicBezTo>
                    <a:pt x="251" y="1104"/>
                    <a:pt x="316" y="1110"/>
                    <a:pt x="382" y="1110"/>
                  </a:cubicBezTo>
                  <a:cubicBezTo>
                    <a:pt x="447" y="1110"/>
                    <a:pt x="513" y="1104"/>
                    <a:pt x="572" y="1093"/>
                  </a:cubicBezTo>
                  <a:cubicBezTo>
                    <a:pt x="763" y="950"/>
                    <a:pt x="1001" y="450"/>
                    <a:pt x="430" y="21"/>
                  </a:cubicBezTo>
                  <a:cubicBezTo>
                    <a:pt x="422" y="6"/>
                    <a:pt x="413" y="1"/>
                    <a:pt x="403"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6"/>
            <p:cNvSpPr/>
            <p:nvPr/>
          </p:nvSpPr>
          <p:spPr>
            <a:xfrm>
              <a:off x="3387388" y="2614475"/>
              <a:ext cx="23484" cy="29354"/>
            </a:xfrm>
            <a:custGeom>
              <a:rect b="b" l="l" r="r" t="t"/>
              <a:pathLst>
                <a:path extrusionOk="0" h="835" w="668">
                  <a:moveTo>
                    <a:pt x="287" y="1"/>
                  </a:moveTo>
                  <a:cubicBezTo>
                    <a:pt x="191" y="191"/>
                    <a:pt x="1" y="239"/>
                    <a:pt x="1" y="453"/>
                  </a:cubicBezTo>
                  <a:cubicBezTo>
                    <a:pt x="1" y="620"/>
                    <a:pt x="96" y="739"/>
                    <a:pt x="191" y="810"/>
                  </a:cubicBezTo>
                  <a:cubicBezTo>
                    <a:pt x="239" y="810"/>
                    <a:pt x="287" y="834"/>
                    <a:pt x="287" y="834"/>
                  </a:cubicBezTo>
                  <a:cubicBezTo>
                    <a:pt x="406" y="834"/>
                    <a:pt x="477" y="810"/>
                    <a:pt x="596" y="787"/>
                  </a:cubicBezTo>
                  <a:cubicBezTo>
                    <a:pt x="644" y="739"/>
                    <a:pt x="668" y="739"/>
                    <a:pt x="668" y="715"/>
                  </a:cubicBezTo>
                  <a:cubicBezTo>
                    <a:pt x="477" y="596"/>
                    <a:pt x="287" y="382"/>
                    <a:pt x="287"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6"/>
            <p:cNvSpPr/>
            <p:nvPr/>
          </p:nvSpPr>
          <p:spPr>
            <a:xfrm>
              <a:off x="3344710" y="2676418"/>
              <a:ext cx="113902" cy="84688"/>
            </a:xfrm>
            <a:custGeom>
              <a:rect b="b" l="l" r="r" t="t"/>
              <a:pathLst>
                <a:path extrusionOk="0" h="2409" w="3240">
                  <a:moveTo>
                    <a:pt x="667" y="1"/>
                  </a:moveTo>
                  <a:cubicBezTo>
                    <a:pt x="310" y="1"/>
                    <a:pt x="0" y="287"/>
                    <a:pt x="0" y="644"/>
                  </a:cubicBezTo>
                  <a:lnTo>
                    <a:pt x="0" y="2073"/>
                  </a:lnTo>
                  <a:cubicBezTo>
                    <a:pt x="0" y="2263"/>
                    <a:pt x="119" y="2406"/>
                    <a:pt x="310" y="2406"/>
                  </a:cubicBezTo>
                  <a:cubicBezTo>
                    <a:pt x="324" y="2408"/>
                    <a:pt x="338" y="2409"/>
                    <a:pt x="351" y="2409"/>
                  </a:cubicBezTo>
                  <a:cubicBezTo>
                    <a:pt x="524" y="2409"/>
                    <a:pt x="667" y="2271"/>
                    <a:pt x="667" y="2073"/>
                  </a:cubicBezTo>
                  <a:lnTo>
                    <a:pt x="667" y="1073"/>
                  </a:lnTo>
                  <a:cubicBezTo>
                    <a:pt x="667" y="1271"/>
                    <a:pt x="810" y="1409"/>
                    <a:pt x="983" y="1409"/>
                  </a:cubicBezTo>
                  <a:cubicBezTo>
                    <a:pt x="997" y="1409"/>
                    <a:pt x="1011" y="1408"/>
                    <a:pt x="1024" y="1406"/>
                  </a:cubicBezTo>
                  <a:cubicBezTo>
                    <a:pt x="1191" y="1358"/>
                    <a:pt x="1310" y="1215"/>
                    <a:pt x="1310" y="1073"/>
                  </a:cubicBezTo>
                  <a:lnTo>
                    <a:pt x="1310" y="811"/>
                  </a:lnTo>
                  <a:cubicBezTo>
                    <a:pt x="1310" y="715"/>
                    <a:pt x="1358" y="644"/>
                    <a:pt x="1453" y="644"/>
                  </a:cubicBezTo>
                  <a:lnTo>
                    <a:pt x="2882" y="644"/>
                  </a:lnTo>
                  <a:cubicBezTo>
                    <a:pt x="3072" y="644"/>
                    <a:pt x="3215" y="501"/>
                    <a:pt x="3215" y="358"/>
                  </a:cubicBezTo>
                  <a:cubicBezTo>
                    <a:pt x="3239" y="144"/>
                    <a:pt x="3072" y="1"/>
                    <a:pt x="2882"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6"/>
            <p:cNvSpPr/>
            <p:nvPr/>
          </p:nvSpPr>
          <p:spPr>
            <a:xfrm>
              <a:off x="3344710" y="2676418"/>
              <a:ext cx="46088" cy="84688"/>
            </a:xfrm>
            <a:custGeom>
              <a:rect b="b" l="l" r="r" t="t"/>
              <a:pathLst>
                <a:path extrusionOk="0" h="2409" w="1311">
                  <a:moveTo>
                    <a:pt x="667" y="1"/>
                  </a:moveTo>
                  <a:cubicBezTo>
                    <a:pt x="310" y="1"/>
                    <a:pt x="0" y="287"/>
                    <a:pt x="0" y="644"/>
                  </a:cubicBezTo>
                  <a:lnTo>
                    <a:pt x="0" y="2073"/>
                  </a:lnTo>
                  <a:cubicBezTo>
                    <a:pt x="0" y="2263"/>
                    <a:pt x="119" y="2406"/>
                    <a:pt x="310" y="2406"/>
                  </a:cubicBezTo>
                  <a:cubicBezTo>
                    <a:pt x="324" y="2408"/>
                    <a:pt x="338" y="2409"/>
                    <a:pt x="351" y="2409"/>
                  </a:cubicBezTo>
                  <a:cubicBezTo>
                    <a:pt x="524" y="2409"/>
                    <a:pt x="667" y="2271"/>
                    <a:pt x="667" y="2073"/>
                  </a:cubicBezTo>
                  <a:lnTo>
                    <a:pt x="667" y="1096"/>
                  </a:lnTo>
                  <a:lnTo>
                    <a:pt x="667" y="644"/>
                  </a:lnTo>
                  <a:cubicBezTo>
                    <a:pt x="667" y="287"/>
                    <a:pt x="953" y="1"/>
                    <a:pt x="1310"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6"/>
            <p:cNvSpPr/>
            <p:nvPr/>
          </p:nvSpPr>
          <p:spPr>
            <a:xfrm>
              <a:off x="3232531" y="2642950"/>
              <a:ext cx="91298" cy="182525"/>
            </a:xfrm>
            <a:custGeom>
              <a:rect b="b" l="l" r="r" t="t"/>
              <a:pathLst>
                <a:path extrusionOk="0" h="5192" w="2597">
                  <a:moveTo>
                    <a:pt x="1143" y="0"/>
                  </a:moveTo>
                  <a:cubicBezTo>
                    <a:pt x="1048" y="0"/>
                    <a:pt x="1000" y="48"/>
                    <a:pt x="1000" y="143"/>
                  </a:cubicBezTo>
                  <a:lnTo>
                    <a:pt x="1000" y="405"/>
                  </a:lnTo>
                  <a:cubicBezTo>
                    <a:pt x="1000" y="596"/>
                    <a:pt x="881" y="739"/>
                    <a:pt x="691" y="739"/>
                  </a:cubicBezTo>
                  <a:cubicBezTo>
                    <a:pt x="675" y="740"/>
                    <a:pt x="660" y="741"/>
                    <a:pt x="645" y="741"/>
                  </a:cubicBezTo>
                  <a:cubicBezTo>
                    <a:pt x="456" y="741"/>
                    <a:pt x="334" y="604"/>
                    <a:pt x="334" y="405"/>
                  </a:cubicBezTo>
                  <a:lnTo>
                    <a:pt x="334" y="1429"/>
                  </a:lnTo>
                  <a:cubicBezTo>
                    <a:pt x="334" y="1596"/>
                    <a:pt x="191" y="1739"/>
                    <a:pt x="0" y="1739"/>
                  </a:cubicBezTo>
                  <a:lnTo>
                    <a:pt x="0" y="5192"/>
                  </a:lnTo>
                  <a:lnTo>
                    <a:pt x="2596" y="5192"/>
                  </a:lnTo>
                  <a:lnTo>
                    <a:pt x="2572"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6"/>
            <p:cNvSpPr/>
            <p:nvPr/>
          </p:nvSpPr>
          <p:spPr>
            <a:xfrm>
              <a:off x="3232531" y="2658032"/>
              <a:ext cx="23484" cy="169131"/>
            </a:xfrm>
            <a:custGeom>
              <a:rect b="b" l="l" r="r" t="t"/>
              <a:pathLst>
                <a:path extrusionOk="0" h="4811" w="668">
                  <a:moveTo>
                    <a:pt x="334" y="0"/>
                  </a:moveTo>
                  <a:lnTo>
                    <a:pt x="334" y="1024"/>
                  </a:lnTo>
                  <a:cubicBezTo>
                    <a:pt x="334" y="1191"/>
                    <a:pt x="191" y="1357"/>
                    <a:pt x="0" y="1357"/>
                  </a:cubicBezTo>
                  <a:lnTo>
                    <a:pt x="0" y="4811"/>
                  </a:lnTo>
                  <a:lnTo>
                    <a:pt x="667" y="4811"/>
                  </a:lnTo>
                  <a:lnTo>
                    <a:pt x="667" y="333"/>
                  </a:lnTo>
                  <a:cubicBezTo>
                    <a:pt x="477" y="333"/>
                    <a:pt x="334" y="191"/>
                    <a:pt x="334" y="0"/>
                  </a:cubicBezTo>
                  <a:close/>
                </a:path>
              </a:pathLst>
            </a:custGeom>
            <a:solidFill>
              <a:srgbClr val="579698">
                <a:alpha val="5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6"/>
            <p:cNvSpPr/>
            <p:nvPr/>
          </p:nvSpPr>
          <p:spPr>
            <a:xfrm>
              <a:off x="3272713" y="2601081"/>
              <a:ext cx="10089" cy="26823"/>
            </a:xfrm>
            <a:custGeom>
              <a:rect b="b" l="l" r="r" t="t"/>
              <a:pathLst>
                <a:path extrusionOk="0" h="763" w="287">
                  <a:moveTo>
                    <a:pt x="143" y="1"/>
                  </a:moveTo>
                  <a:cubicBezTo>
                    <a:pt x="48" y="1"/>
                    <a:pt x="0" y="48"/>
                    <a:pt x="0" y="144"/>
                  </a:cubicBezTo>
                  <a:lnTo>
                    <a:pt x="0" y="620"/>
                  </a:lnTo>
                  <a:cubicBezTo>
                    <a:pt x="0" y="715"/>
                    <a:pt x="48" y="763"/>
                    <a:pt x="143" y="763"/>
                  </a:cubicBezTo>
                  <a:cubicBezTo>
                    <a:pt x="239" y="763"/>
                    <a:pt x="286" y="691"/>
                    <a:pt x="286" y="620"/>
                  </a:cubicBezTo>
                  <a:lnTo>
                    <a:pt x="286" y="144"/>
                  </a:lnTo>
                  <a:cubicBezTo>
                    <a:pt x="286" y="48"/>
                    <a:pt x="239"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6"/>
            <p:cNvSpPr/>
            <p:nvPr/>
          </p:nvSpPr>
          <p:spPr>
            <a:xfrm>
              <a:off x="3251760" y="2507428"/>
              <a:ext cx="67849" cy="81454"/>
            </a:xfrm>
            <a:custGeom>
              <a:rect b="b" l="l" r="r" t="t"/>
              <a:pathLst>
                <a:path extrusionOk="0" h="2317" w="1930">
                  <a:moveTo>
                    <a:pt x="718" y="1"/>
                  </a:moveTo>
                  <a:cubicBezTo>
                    <a:pt x="703" y="1"/>
                    <a:pt x="692" y="29"/>
                    <a:pt x="692" y="45"/>
                  </a:cubicBezTo>
                  <a:cubicBezTo>
                    <a:pt x="644" y="902"/>
                    <a:pt x="1" y="855"/>
                    <a:pt x="1" y="1498"/>
                  </a:cubicBezTo>
                  <a:cubicBezTo>
                    <a:pt x="1" y="1879"/>
                    <a:pt x="215" y="2117"/>
                    <a:pt x="382" y="2212"/>
                  </a:cubicBezTo>
                  <a:cubicBezTo>
                    <a:pt x="495" y="2281"/>
                    <a:pt x="617" y="2316"/>
                    <a:pt x="737" y="2316"/>
                  </a:cubicBezTo>
                  <a:cubicBezTo>
                    <a:pt x="947" y="2316"/>
                    <a:pt x="1151" y="2210"/>
                    <a:pt x="1287" y="1998"/>
                  </a:cubicBezTo>
                  <a:cubicBezTo>
                    <a:pt x="1930" y="974"/>
                    <a:pt x="1001" y="188"/>
                    <a:pt x="739" y="21"/>
                  </a:cubicBezTo>
                  <a:cubicBezTo>
                    <a:pt x="732" y="6"/>
                    <a:pt x="724" y="1"/>
                    <a:pt x="718"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6"/>
            <p:cNvSpPr/>
            <p:nvPr/>
          </p:nvSpPr>
          <p:spPr>
            <a:xfrm>
              <a:off x="3252604" y="2507428"/>
              <a:ext cx="42748" cy="81243"/>
            </a:xfrm>
            <a:custGeom>
              <a:rect b="b" l="l" r="r" t="t"/>
              <a:pathLst>
                <a:path extrusionOk="0" h="2311" w="1216">
                  <a:moveTo>
                    <a:pt x="718" y="1"/>
                  </a:moveTo>
                  <a:cubicBezTo>
                    <a:pt x="703" y="1"/>
                    <a:pt x="691" y="29"/>
                    <a:pt x="691" y="45"/>
                  </a:cubicBezTo>
                  <a:cubicBezTo>
                    <a:pt x="668" y="902"/>
                    <a:pt x="1" y="855"/>
                    <a:pt x="1" y="1498"/>
                  </a:cubicBezTo>
                  <a:cubicBezTo>
                    <a:pt x="1" y="1879"/>
                    <a:pt x="215" y="2117"/>
                    <a:pt x="382" y="2212"/>
                  </a:cubicBezTo>
                  <a:cubicBezTo>
                    <a:pt x="481" y="2274"/>
                    <a:pt x="600" y="2311"/>
                    <a:pt x="722" y="2311"/>
                  </a:cubicBezTo>
                  <a:cubicBezTo>
                    <a:pt x="833" y="2311"/>
                    <a:pt x="946" y="2280"/>
                    <a:pt x="1049" y="2212"/>
                  </a:cubicBezTo>
                  <a:cubicBezTo>
                    <a:pt x="787" y="2093"/>
                    <a:pt x="620" y="1831"/>
                    <a:pt x="620" y="1498"/>
                  </a:cubicBezTo>
                  <a:cubicBezTo>
                    <a:pt x="620" y="998"/>
                    <a:pt x="1025" y="902"/>
                    <a:pt x="1215" y="498"/>
                  </a:cubicBezTo>
                  <a:cubicBezTo>
                    <a:pt x="1049" y="259"/>
                    <a:pt x="834" y="93"/>
                    <a:pt x="739" y="21"/>
                  </a:cubicBezTo>
                  <a:cubicBezTo>
                    <a:pt x="732" y="6"/>
                    <a:pt x="724" y="1"/>
                    <a:pt x="71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6"/>
            <p:cNvSpPr/>
            <p:nvPr/>
          </p:nvSpPr>
          <p:spPr>
            <a:xfrm>
              <a:off x="3265190" y="2549297"/>
              <a:ext cx="33503" cy="39057"/>
            </a:xfrm>
            <a:custGeom>
              <a:rect b="b" l="l" r="r" t="t"/>
              <a:pathLst>
                <a:path extrusionOk="0" h="1111" w="953">
                  <a:moveTo>
                    <a:pt x="391" y="1"/>
                  </a:moveTo>
                  <a:cubicBezTo>
                    <a:pt x="369" y="1"/>
                    <a:pt x="357" y="28"/>
                    <a:pt x="357" y="45"/>
                  </a:cubicBezTo>
                  <a:cubicBezTo>
                    <a:pt x="333" y="426"/>
                    <a:pt x="0" y="426"/>
                    <a:pt x="0" y="735"/>
                  </a:cubicBezTo>
                  <a:cubicBezTo>
                    <a:pt x="0" y="902"/>
                    <a:pt x="95" y="1021"/>
                    <a:pt x="191" y="1093"/>
                  </a:cubicBezTo>
                  <a:cubicBezTo>
                    <a:pt x="250" y="1105"/>
                    <a:pt x="316" y="1110"/>
                    <a:pt x="381" y="1110"/>
                  </a:cubicBezTo>
                  <a:cubicBezTo>
                    <a:pt x="447" y="1110"/>
                    <a:pt x="512" y="1105"/>
                    <a:pt x="572" y="1093"/>
                  </a:cubicBezTo>
                  <a:cubicBezTo>
                    <a:pt x="738" y="974"/>
                    <a:pt x="953" y="450"/>
                    <a:pt x="429" y="21"/>
                  </a:cubicBezTo>
                  <a:cubicBezTo>
                    <a:pt x="414" y="6"/>
                    <a:pt x="401" y="1"/>
                    <a:pt x="39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6"/>
            <p:cNvSpPr/>
            <p:nvPr/>
          </p:nvSpPr>
          <p:spPr>
            <a:xfrm>
              <a:off x="3264346" y="2560055"/>
              <a:ext cx="22640" cy="29354"/>
            </a:xfrm>
            <a:custGeom>
              <a:rect b="b" l="l" r="r" t="t"/>
              <a:pathLst>
                <a:path extrusionOk="0" h="835" w="644">
                  <a:moveTo>
                    <a:pt x="262" y="1"/>
                  </a:moveTo>
                  <a:cubicBezTo>
                    <a:pt x="167" y="191"/>
                    <a:pt x="0" y="239"/>
                    <a:pt x="0" y="453"/>
                  </a:cubicBezTo>
                  <a:cubicBezTo>
                    <a:pt x="0" y="620"/>
                    <a:pt x="95" y="739"/>
                    <a:pt x="167" y="810"/>
                  </a:cubicBezTo>
                  <a:cubicBezTo>
                    <a:pt x="238" y="810"/>
                    <a:pt x="262" y="834"/>
                    <a:pt x="262" y="834"/>
                  </a:cubicBezTo>
                  <a:cubicBezTo>
                    <a:pt x="381" y="834"/>
                    <a:pt x="500" y="810"/>
                    <a:pt x="596" y="787"/>
                  </a:cubicBezTo>
                  <a:cubicBezTo>
                    <a:pt x="619" y="739"/>
                    <a:pt x="643" y="739"/>
                    <a:pt x="643" y="715"/>
                  </a:cubicBezTo>
                  <a:cubicBezTo>
                    <a:pt x="477" y="596"/>
                    <a:pt x="262" y="382"/>
                    <a:pt x="262"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6"/>
            <p:cNvSpPr/>
            <p:nvPr/>
          </p:nvSpPr>
          <p:spPr>
            <a:xfrm>
              <a:off x="3201559" y="2864814"/>
              <a:ext cx="277127" cy="20952"/>
            </a:xfrm>
            <a:custGeom>
              <a:rect b="b" l="l" r="r" t="t"/>
              <a:pathLst>
                <a:path extrusionOk="0" h="596" w="7883">
                  <a:moveTo>
                    <a:pt x="0" y="0"/>
                  </a:moveTo>
                  <a:cubicBezTo>
                    <a:pt x="143" y="357"/>
                    <a:pt x="476" y="596"/>
                    <a:pt x="857" y="596"/>
                  </a:cubicBezTo>
                  <a:lnTo>
                    <a:pt x="7025" y="596"/>
                  </a:lnTo>
                  <a:cubicBezTo>
                    <a:pt x="7406" y="596"/>
                    <a:pt x="7740" y="357"/>
                    <a:pt x="7883"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6"/>
            <p:cNvSpPr/>
            <p:nvPr/>
          </p:nvSpPr>
          <p:spPr>
            <a:xfrm>
              <a:off x="3201559" y="2864814"/>
              <a:ext cx="70345" cy="20952"/>
            </a:xfrm>
            <a:custGeom>
              <a:rect b="b" l="l" r="r" t="t"/>
              <a:pathLst>
                <a:path extrusionOk="0" h="596" w="2001">
                  <a:moveTo>
                    <a:pt x="0" y="0"/>
                  </a:moveTo>
                  <a:cubicBezTo>
                    <a:pt x="143" y="357"/>
                    <a:pt x="476" y="596"/>
                    <a:pt x="857" y="596"/>
                  </a:cubicBezTo>
                  <a:lnTo>
                    <a:pt x="2001" y="596"/>
                  </a:lnTo>
                  <a:cubicBezTo>
                    <a:pt x="1596" y="572"/>
                    <a:pt x="1286" y="334"/>
                    <a:pt x="1119"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6"/>
            <p:cNvSpPr/>
            <p:nvPr/>
          </p:nvSpPr>
          <p:spPr>
            <a:xfrm>
              <a:off x="3164717" y="2823788"/>
              <a:ext cx="350812" cy="41870"/>
            </a:xfrm>
            <a:custGeom>
              <a:rect b="b" l="l" r="r" t="t"/>
              <a:pathLst>
                <a:path extrusionOk="0" h="1191" w="9979">
                  <a:moveTo>
                    <a:pt x="238" y="0"/>
                  </a:moveTo>
                  <a:cubicBezTo>
                    <a:pt x="96" y="0"/>
                    <a:pt x="0" y="96"/>
                    <a:pt x="0" y="215"/>
                  </a:cubicBezTo>
                  <a:cubicBezTo>
                    <a:pt x="0" y="739"/>
                    <a:pt x="548" y="1191"/>
                    <a:pt x="1191" y="1191"/>
                  </a:cubicBezTo>
                  <a:lnTo>
                    <a:pt x="8788" y="1191"/>
                  </a:lnTo>
                  <a:cubicBezTo>
                    <a:pt x="9431" y="1191"/>
                    <a:pt x="9979" y="739"/>
                    <a:pt x="9979" y="215"/>
                  </a:cubicBezTo>
                  <a:cubicBezTo>
                    <a:pt x="9979" y="96"/>
                    <a:pt x="9859" y="0"/>
                    <a:pt x="9717"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6"/>
            <p:cNvSpPr/>
            <p:nvPr/>
          </p:nvSpPr>
          <p:spPr>
            <a:xfrm>
              <a:off x="3164717" y="2824631"/>
              <a:ext cx="350812" cy="41026"/>
            </a:xfrm>
            <a:custGeom>
              <a:rect b="b" l="l" r="r" t="t"/>
              <a:pathLst>
                <a:path extrusionOk="0" h="1167" w="9979">
                  <a:moveTo>
                    <a:pt x="119" y="0"/>
                  </a:moveTo>
                  <a:cubicBezTo>
                    <a:pt x="72" y="48"/>
                    <a:pt x="0" y="95"/>
                    <a:pt x="0" y="191"/>
                  </a:cubicBezTo>
                  <a:cubicBezTo>
                    <a:pt x="0" y="715"/>
                    <a:pt x="548" y="1167"/>
                    <a:pt x="1191" y="1167"/>
                  </a:cubicBezTo>
                  <a:lnTo>
                    <a:pt x="8788" y="1167"/>
                  </a:lnTo>
                  <a:cubicBezTo>
                    <a:pt x="9431" y="1167"/>
                    <a:pt x="9979" y="715"/>
                    <a:pt x="9979" y="191"/>
                  </a:cubicBezTo>
                  <a:cubicBezTo>
                    <a:pt x="9979" y="119"/>
                    <a:pt x="9907" y="72"/>
                    <a:pt x="9859" y="0"/>
                  </a:cubicBezTo>
                  <a:cubicBezTo>
                    <a:pt x="9669" y="333"/>
                    <a:pt x="9264" y="572"/>
                    <a:pt x="8788" y="572"/>
                  </a:cubicBezTo>
                  <a:lnTo>
                    <a:pt x="1191" y="572"/>
                  </a:lnTo>
                  <a:cubicBezTo>
                    <a:pt x="715" y="572"/>
                    <a:pt x="334" y="333"/>
                    <a:pt x="119"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6"/>
            <p:cNvSpPr/>
            <p:nvPr/>
          </p:nvSpPr>
          <p:spPr>
            <a:xfrm>
              <a:off x="3222476" y="2622033"/>
              <a:ext cx="113058" cy="84653"/>
            </a:xfrm>
            <a:custGeom>
              <a:rect b="b" l="l" r="r" t="t"/>
              <a:pathLst>
                <a:path extrusionOk="0" h="2408" w="3216">
                  <a:moveTo>
                    <a:pt x="643" y="0"/>
                  </a:moveTo>
                  <a:cubicBezTo>
                    <a:pt x="286" y="0"/>
                    <a:pt x="0" y="286"/>
                    <a:pt x="0" y="643"/>
                  </a:cubicBezTo>
                  <a:lnTo>
                    <a:pt x="0" y="2072"/>
                  </a:lnTo>
                  <a:cubicBezTo>
                    <a:pt x="0" y="2262"/>
                    <a:pt x="120" y="2405"/>
                    <a:pt x="286" y="2405"/>
                  </a:cubicBezTo>
                  <a:cubicBezTo>
                    <a:pt x="302" y="2407"/>
                    <a:pt x="317" y="2408"/>
                    <a:pt x="332" y="2408"/>
                  </a:cubicBezTo>
                  <a:cubicBezTo>
                    <a:pt x="521" y="2408"/>
                    <a:pt x="643" y="2271"/>
                    <a:pt x="643" y="2072"/>
                  </a:cubicBezTo>
                  <a:lnTo>
                    <a:pt x="643" y="1072"/>
                  </a:lnTo>
                  <a:cubicBezTo>
                    <a:pt x="643" y="1270"/>
                    <a:pt x="807" y="1408"/>
                    <a:pt x="964" y="1408"/>
                  </a:cubicBezTo>
                  <a:cubicBezTo>
                    <a:pt x="976" y="1408"/>
                    <a:pt x="989" y="1407"/>
                    <a:pt x="1001" y="1405"/>
                  </a:cubicBezTo>
                  <a:cubicBezTo>
                    <a:pt x="1191" y="1357"/>
                    <a:pt x="1310" y="1215"/>
                    <a:pt x="1310" y="1072"/>
                  </a:cubicBezTo>
                  <a:lnTo>
                    <a:pt x="1310" y="810"/>
                  </a:lnTo>
                  <a:cubicBezTo>
                    <a:pt x="1310" y="714"/>
                    <a:pt x="1358" y="643"/>
                    <a:pt x="1453" y="643"/>
                  </a:cubicBezTo>
                  <a:lnTo>
                    <a:pt x="2882" y="643"/>
                  </a:lnTo>
                  <a:cubicBezTo>
                    <a:pt x="3073" y="643"/>
                    <a:pt x="3215" y="500"/>
                    <a:pt x="3215" y="357"/>
                  </a:cubicBezTo>
                  <a:cubicBezTo>
                    <a:pt x="3215" y="167"/>
                    <a:pt x="3073" y="0"/>
                    <a:pt x="2882" y="0"/>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6"/>
            <p:cNvSpPr/>
            <p:nvPr/>
          </p:nvSpPr>
          <p:spPr>
            <a:xfrm>
              <a:off x="3221633" y="2622842"/>
              <a:ext cx="46088" cy="84899"/>
            </a:xfrm>
            <a:custGeom>
              <a:rect b="b" l="l" r="r" t="t"/>
              <a:pathLst>
                <a:path extrusionOk="0" h="2415" w="1311">
                  <a:moveTo>
                    <a:pt x="644" y="1"/>
                  </a:moveTo>
                  <a:cubicBezTo>
                    <a:pt x="286" y="1"/>
                    <a:pt x="1" y="310"/>
                    <a:pt x="1" y="668"/>
                  </a:cubicBezTo>
                  <a:lnTo>
                    <a:pt x="1" y="2096"/>
                  </a:lnTo>
                  <a:cubicBezTo>
                    <a:pt x="1" y="2263"/>
                    <a:pt x="120" y="2406"/>
                    <a:pt x="286" y="2406"/>
                  </a:cubicBezTo>
                  <a:cubicBezTo>
                    <a:pt x="312" y="2412"/>
                    <a:pt x="336" y="2414"/>
                    <a:pt x="359" y="2414"/>
                  </a:cubicBezTo>
                  <a:cubicBezTo>
                    <a:pt x="532" y="2414"/>
                    <a:pt x="644" y="2265"/>
                    <a:pt x="644" y="2096"/>
                  </a:cubicBezTo>
                  <a:lnTo>
                    <a:pt x="644" y="1096"/>
                  </a:lnTo>
                  <a:lnTo>
                    <a:pt x="644" y="668"/>
                  </a:lnTo>
                  <a:cubicBezTo>
                    <a:pt x="644" y="310"/>
                    <a:pt x="953" y="1"/>
                    <a:pt x="1310"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3" name="Google Shape;2313;p46"/>
          <p:cNvSpPr/>
          <p:nvPr/>
        </p:nvSpPr>
        <p:spPr>
          <a:xfrm>
            <a:off x="6262000" y="3401483"/>
            <a:ext cx="2167200" cy="429000"/>
          </a:xfrm>
          <a:prstGeom prst="roundRect">
            <a:avLst>
              <a:gd fmla="val 0" name="adj"/>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Retailers</a:t>
            </a:r>
            <a:endParaRPr sz="2500">
              <a:solidFill>
                <a:schemeClr val="dk1"/>
              </a:solidFill>
              <a:latin typeface="Berkshire Swash"/>
              <a:ea typeface="Berkshire Swash"/>
              <a:cs typeface="Berkshire Swash"/>
              <a:sym typeface="Berkshire Swash"/>
            </a:endParaRPr>
          </a:p>
        </p:txBody>
      </p:sp>
      <p:sp>
        <p:nvSpPr>
          <p:cNvPr id="2311" name="Google Shape;2311;p46"/>
          <p:cNvSpPr/>
          <p:nvPr/>
        </p:nvSpPr>
        <p:spPr>
          <a:xfrm>
            <a:off x="3488400" y="3401475"/>
            <a:ext cx="2167200" cy="429000"/>
          </a:xfrm>
          <a:prstGeom prst="roundRect">
            <a:avLst>
              <a:gd fmla="val 0" name="adj"/>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Retailers</a:t>
            </a:r>
            <a:endParaRPr sz="2500">
              <a:solidFill>
                <a:schemeClr val="dk1"/>
              </a:solidFill>
              <a:latin typeface="Berkshire Swash"/>
              <a:ea typeface="Berkshire Swash"/>
              <a:cs typeface="Berkshire Swash"/>
              <a:sym typeface="Berkshire Swash"/>
            </a:endParaRPr>
          </a:p>
        </p:txBody>
      </p:sp>
      <p:cxnSp>
        <p:nvCxnSpPr>
          <p:cNvPr id="2338" name="Google Shape;2338;p46"/>
          <p:cNvCxnSpPr>
            <a:stCxn id="2313" idx="2"/>
            <a:endCxn id="2307" idx="0"/>
          </p:cNvCxnSpPr>
          <p:nvPr/>
        </p:nvCxnSpPr>
        <p:spPr>
          <a:xfrm flipH="1" rot="-5400000">
            <a:off x="7171450" y="4004633"/>
            <a:ext cx="348900" cy="600"/>
          </a:xfrm>
          <a:prstGeom prst="bentConnector3">
            <a:avLst>
              <a:gd fmla="val 50017" name="adj1"/>
            </a:avLst>
          </a:prstGeom>
          <a:noFill/>
          <a:ln cap="flat" cmpd="sng" w="19050">
            <a:solidFill>
              <a:schemeClr val="dk2"/>
            </a:solidFill>
            <a:prstDash val="solid"/>
            <a:round/>
            <a:headEnd len="med" w="med" type="none"/>
            <a:tailEnd len="med" w="med" type="oval"/>
          </a:ln>
        </p:spPr>
      </p:cxnSp>
      <p:cxnSp>
        <p:nvCxnSpPr>
          <p:cNvPr id="2339" name="Google Shape;2339;p46"/>
          <p:cNvCxnSpPr>
            <a:stCxn id="2311" idx="2"/>
            <a:endCxn id="2303" idx="0"/>
          </p:cNvCxnSpPr>
          <p:nvPr/>
        </p:nvCxnSpPr>
        <p:spPr>
          <a:xfrm flipH="1" rot="-5400000">
            <a:off x="4397850" y="4004625"/>
            <a:ext cx="348900" cy="600"/>
          </a:xfrm>
          <a:prstGeom prst="bentConnector3">
            <a:avLst>
              <a:gd fmla="val 50018" name="adj1"/>
            </a:avLst>
          </a:prstGeom>
          <a:noFill/>
          <a:ln cap="flat" cmpd="sng" w="19050">
            <a:solidFill>
              <a:schemeClr val="dk2"/>
            </a:solidFill>
            <a:prstDash val="solid"/>
            <a:round/>
            <a:headEnd len="med" w="med" type="none"/>
            <a:tailEnd len="med" w="med" type="oval"/>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3" name="Shape 2343"/>
        <p:cNvGrpSpPr/>
        <p:nvPr/>
      </p:nvGrpSpPr>
      <p:grpSpPr>
        <a:xfrm>
          <a:off x="0" y="0"/>
          <a:ext cx="0" cy="0"/>
          <a:chOff x="0" y="0"/>
          <a:chExt cx="0" cy="0"/>
        </a:xfrm>
      </p:grpSpPr>
      <p:sp>
        <p:nvSpPr>
          <p:cNvPr id="2344" name="Google Shape;2344;p47"/>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Promotion</a:t>
            </a:r>
            <a:endParaRPr/>
          </a:p>
        </p:txBody>
      </p:sp>
      <p:sp>
        <p:nvSpPr>
          <p:cNvPr id="2345" name="Google Shape;2345;p47"/>
          <p:cNvSpPr txBox="1"/>
          <p:nvPr>
            <p:ph idx="4" type="title"/>
          </p:nvPr>
        </p:nvSpPr>
        <p:spPr>
          <a:xfrm>
            <a:off x="719988" y="3600150"/>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Digital</a:t>
            </a:r>
            <a:endParaRPr/>
          </a:p>
        </p:txBody>
      </p:sp>
      <p:sp>
        <p:nvSpPr>
          <p:cNvPr id="2346" name="Google Shape;2346;p47"/>
          <p:cNvSpPr txBox="1"/>
          <p:nvPr>
            <p:ph idx="5" type="subTitle"/>
          </p:nvPr>
        </p:nvSpPr>
        <p:spPr>
          <a:xfrm>
            <a:off x="719988" y="412369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347" name="Google Shape;2347;p47"/>
          <p:cNvSpPr txBox="1"/>
          <p:nvPr>
            <p:ph idx="6" type="title"/>
          </p:nvPr>
        </p:nvSpPr>
        <p:spPr>
          <a:xfrm>
            <a:off x="3419257" y="3600150"/>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Podcast</a:t>
            </a:r>
            <a:endParaRPr/>
          </a:p>
        </p:txBody>
      </p:sp>
      <p:sp>
        <p:nvSpPr>
          <p:cNvPr id="2348" name="Google Shape;2348;p47"/>
          <p:cNvSpPr txBox="1"/>
          <p:nvPr>
            <p:ph idx="9" type="subTitle"/>
          </p:nvPr>
        </p:nvSpPr>
        <p:spPr>
          <a:xfrm>
            <a:off x="6118533" y="228259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2349" name="Google Shape;2349;p47"/>
          <p:cNvSpPr txBox="1"/>
          <p:nvPr>
            <p:ph idx="13" type="title"/>
          </p:nvPr>
        </p:nvSpPr>
        <p:spPr>
          <a:xfrm>
            <a:off x="6118533" y="3600150"/>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TV</a:t>
            </a:r>
            <a:endParaRPr/>
          </a:p>
        </p:txBody>
      </p:sp>
      <p:sp>
        <p:nvSpPr>
          <p:cNvPr id="2350" name="Google Shape;2350;p47"/>
          <p:cNvSpPr txBox="1"/>
          <p:nvPr>
            <p:ph type="title"/>
          </p:nvPr>
        </p:nvSpPr>
        <p:spPr>
          <a:xfrm>
            <a:off x="719988" y="1759050"/>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Multimedia</a:t>
            </a:r>
            <a:endParaRPr/>
          </a:p>
        </p:txBody>
      </p:sp>
      <p:sp>
        <p:nvSpPr>
          <p:cNvPr id="2351" name="Google Shape;2351;p47"/>
          <p:cNvSpPr txBox="1"/>
          <p:nvPr>
            <p:ph idx="1" type="subTitle"/>
          </p:nvPr>
        </p:nvSpPr>
        <p:spPr>
          <a:xfrm>
            <a:off x="719988" y="228259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2352" name="Google Shape;2352;p47"/>
          <p:cNvSpPr txBox="1"/>
          <p:nvPr>
            <p:ph idx="2" type="title"/>
          </p:nvPr>
        </p:nvSpPr>
        <p:spPr>
          <a:xfrm>
            <a:off x="3419257" y="1759050"/>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Press</a:t>
            </a:r>
            <a:endParaRPr/>
          </a:p>
        </p:txBody>
      </p:sp>
      <p:sp>
        <p:nvSpPr>
          <p:cNvPr id="2353" name="Google Shape;2353;p47"/>
          <p:cNvSpPr txBox="1"/>
          <p:nvPr>
            <p:ph idx="3" type="subTitle"/>
          </p:nvPr>
        </p:nvSpPr>
        <p:spPr>
          <a:xfrm>
            <a:off x="3419257" y="228259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354" name="Google Shape;2354;p47"/>
          <p:cNvSpPr txBox="1"/>
          <p:nvPr>
            <p:ph idx="8" type="title"/>
          </p:nvPr>
        </p:nvSpPr>
        <p:spPr>
          <a:xfrm>
            <a:off x="6118533" y="1759050"/>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Mobile app</a:t>
            </a:r>
            <a:endParaRPr/>
          </a:p>
        </p:txBody>
      </p:sp>
      <p:sp>
        <p:nvSpPr>
          <p:cNvPr id="2355" name="Google Shape;2355;p47"/>
          <p:cNvSpPr txBox="1"/>
          <p:nvPr>
            <p:ph idx="7" type="subTitle"/>
          </p:nvPr>
        </p:nvSpPr>
        <p:spPr>
          <a:xfrm>
            <a:off x="3419257" y="412369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sp>
        <p:nvSpPr>
          <p:cNvPr id="2356" name="Google Shape;2356;p47"/>
          <p:cNvSpPr txBox="1"/>
          <p:nvPr>
            <p:ph idx="14" type="subTitle"/>
          </p:nvPr>
        </p:nvSpPr>
        <p:spPr>
          <a:xfrm>
            <a:off x="6118533" y="412369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2357" name="Google Shape;2357;p47"/>
          <p:cNvSpPr/>
          <p:nvPr/>
        </p:nvSpPr>
        <p:spPr>
          <a:xfrm>
            <a:off x="1599738" y="2996525"/>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7"/>
          <p:cNvSpPr/>
          <p:nvPr/>
        </p:nvSpPr>
        <p:spPr>
          <a:xfrm>
            <a:off x="1599738" y="1155475"/>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7"/>
          <p:cNvSpPr/>
          <p:nvPr/>
        </p:nvSpPr>
        <p:spPr>
          <a:xfrm>
            <a:off x="4299007" y="1153488"/>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7"/>
          <p:cNvSpPr/>
          <p:nvPr/>
        </p:nvSpPr>
        <p:spPr>
          <a:xfrm>
            <a:off x="6998283" y="1153475"/>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7"/>
          <p:cNvSpPr/>
          <p:nvPr/>
        </p:nvSpPr>
        <p:spPr>
          <a:xfrm>
            <a:off x="4299007" y="2996525"/>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7"/>
          <p:cNvSpPr/>
          <p:nvPr/>
        </p:nvSpPr>
        <p:spPr>
          <a:xfrm>
            <a:off x="6998283" y="2996525"/>
            <a:ext cx="546000" cy="546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3" name="Google Shape;2363;p47"/>
          <p:cNvGrpSpPr/>
          <p:nvPr/>
        </p:nvGrpSpPr>
        <p:grpSpPr>
          <a:xfrm>
            <a:off x="4369503" y="3097107"/>
            <a:ext cx="405021" cy="344835"/>
            <a:chOff x="4769015" y="3124820"/>
            <a:chExt cx="405021" cy="344835"/>
          </a:xfrm>
        </p:grpSpPr>
        <p:sp>
          <p:nvSpPr>
            <p:cNvPr id="2364" name="Google Shape;2364;p47"/>
            <p:cNvSpPr/>
            <p:nvPr/>
          </p:nvSpPr>
          <p:spPr>
            <a:xfrm>
              <a:off x="4855848" y="3421528"/>
              <a:ext cx="113058" cy="25980"/>
            </a:xfrm>
            <a:custGeom>
              <a:rect b="b" l="l" r="r" t="t"/>
              <a:pathLst>
                <a:path extrusionOk="0" h="739" w="3216">
                  <a:moveTo>
                    <a:pt x="453" y="1"/>
                  </a:moveTo>
                  <a:lnTo>
                    <a:pt x="1" y="739"/>
                  </a:lnTo>
                  <a:lnTo>
                    <a:pt x="3216" y="739"/>
                  </a:lnTo>
                  <a:lnTo>
                    <a:pt x="2763" y="1"/>
                  </a:ln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7"/>
            <p:cNvSpPr/>
            <p:nvPr/>
          </p:nvSpPr>
          <p:spPr>
            <a:xfrm>
              <a:off x="4855848" y="3421528"/>
              <a:ext cx="38565" cy="25980"/>
            </a:xfrm>
            <a:custGeom>
              <a:rect b="b" l="l" r="r" t="t"/>
              <a:pathLst>
                <a:path extrusionOk="0" h="739" w="1097">
                  <a:moveTo>
                    <a:pt x="453" y="1"/>
                  </a:moveTo>
                  <a:lnTo>
                    <a:pt x="1" y="739"/>
                  </a:lnTo>
                  <a:lnTo>
                    <a:pt x="667" y="739"/>
                  </a:lnTo>
                  <a:lnTo>
                    <a:pt x="1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7"/>
            <p:cNvSpPr/>
            <p:nvPr/>
          </p:nvSpPr>
          <p:spPr>
            <a:xfrm>
              <a:off x="4769015" y="3241570"/>
              <a:ext cx="351409" cy="179994"/>
            </a:xfrm>
            <a:custGeom>
              <a:rect b="b" l="l" r="r" t="t"/>
              <a:pathLst>
                <a:path extrusionOk="0" h="5120" w="9996">
                  <a:moveTo>
                    <a:pt x="8522" y="0"/>
                  </a:moveTo>
                  <a:cubicBezTo>
                    <a:pt x="6780" y="0"/>
                    <a:pt x="5984" y="1699"/>
                    <a:pt x="4099" y="1699"/>
                  </a:cubicBezTo>
                  <a:cubicBezTo>
                    <a:pt x="3509" y="1699"/>
                    <a:pt x="2812" y="1533"/>
                    <a:pt x="1947" y="1095"/>
                  </a:cubicBezTo>
                  <a:cubicBezTo>
                    <a:pt x="1899" y="1095"/>
                    <a:pt x="1899" y="1071"/>
                    <a:pt x="1875" y="1071"/>
                  </a:cubicBezTo>
                  <a:cubicBezTo>
                    <a:pt x="1700" y="986"/>
                    <a:pt x="1522" y="947"/>
                    <a:pt x="1351" y="947"/>
                  </a:cubicBezTo>
                  <a:cubicBezTo>
                    <a:pt x="615" y="947"/>
                    <a:pt x="0" y="1665"/>
                    <a:pt x="232" y="2476"/>
                  </a:cubicBezTo>
                  <a:cubicBezTo>
                    <a:pt x="875" y="4620"/>
                    <a:pt x="2899" y="5120"/>
                    <a:pt x="2899" y="5120"/>
                  </a:cubicBezTo>
                  <a:lnTo>
                    <a:pt x="5209" y="5120"/>
                  </a:lnTo>
                  <a:cubicBezTo>
                    <a:pt x="6781" y="5120"/>
                    <a:pt x="7853" y="3715"/>
                    <a:pt x="8186" y="2476"/>
                  </a:cubicBezTo>
                  <a:cubicBezTo>
                    <a:pt x="8519" y="1190"/>
                    <a:pt x="9520" y="643"/>
                    <a:pt x="9948" y="476"/>
                  </a:cubicBezTo>
                  <a:cubicBezTo>
                    <a:pt x="9996" y="452"/>
                    <a:pt x="9996" y="357"/>
                    <a:pt x="9948" y="333"/>
                  </a:cubicBezTo>
                  <a:cubicBezTo>
                    <a:pt x="9401" y="96"/>
                    <a:pt x="8935" y="0"/>
                    <a:pt x="8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7"/>
            <p:cNvSpPr/>
            <p:nvPr/>
          </p:nvSpPr>
          <p:spPr>
            <a:xfrm>
              <a:off x="4769050" y="3275213"/>
              <a:ext cx="124519" cy="146350"/>
            </a:xfrm>
            <a:custGeom>
              <a:rect b="b" l="l" r="r" t="t"/>
              <a:pathLst>
                <a:path extrusionOk="0" h="4163" w="3542">
                  <a:moveTo>
                    <a:pt x="1393" y="1"/>
                  </a:moveTo>
                  <a:cubicBezTo>
                    <a:pt x="636" y="1"/>
                    <a:pt x="1" y="723"/>
                    <a:pt x="231" y="1519"/>
                  </a:cubicBezTo>
                  <a:cubicBezTo>
                    <a:pt x="874" y="3663"/>
                    <a:pt x="2898" y="4163"/>
                    <a:pt x="2898" y="4163"/>
                  </a:cubicBezTo>
                  <a:lnTo>
                    <a:pt x="3541" y="4163"/>
                  </a:lnTo>
                  <a:cubicBezTo>
                    <a:pt x="3541" y="4163"/>
                    <a:pt x="1541" y="3686"/>
                    <a:pt x="898" y="1519"/>
                  </a:cubicBezTo>
                  <a:cubicBezTo>
                    <a:pt x="683" y="829"/>
                    <a:pt x="1136" y="210"/>
                    <a:pt x="1707" y="43"/>
                  </a:cubicBezTo>
                  <a:cubicBezTo>
                    <a:pt x="1602" y="14"/>
                    <a:pt x="1496" y="1"/>
                    <a:pt x="13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7"/>
            <p:cNvSpPr/>
            <p:nvPr/>
          </p:nvSpPr>
          <p:spPr>
            <a:xfrm>
              <a:off x="4769999" y="3241570"/>
              <a:ext cx="352112" cy="87923"/>
            </a:xfrm>
            <a:custGeom>
              <a:rect b="b" l="l" r="r" t="t"/>
              <a:pathLst>
                <a:path extrusionOk="0" h="2501" w="10016">
                  <a:moveTo>
                    <a:pt x="8517" y="0"/>
                  </a:moveTo>
                  <a:cubicBezTo>
                    <a:pt x="6776" y="0"/>
                    <a:pt x="5979" y="1699"/>
                    <a:pt x="4095" y="1699"/>
                  </a:cubicBezTo>
                  <a:cubicBezTo>
                    <a:pt x="3505" y="1699"/>
                    <a:pt x="2808" y="1533"/>
                    <a:pt x="1942" y="1095"/>
                  </a:cubicBezTo>
                  <a:cubicBezTo>
                    <a:pt x="1895" y="1095"/>
                    <a:pt x="1895" y="1071"/>
                    <a:pt x="1871" y="1071"/>
                  </a:cubicBezTo>
                  <a:cubicBezTo>
                    <a:pt x="1701" y="986"/>
                    <a:pt x="1526" y="947"/>
                    <a:pt x="1357" y="947"/>
                  </a:cubicBezTo>
                  <a:cubicBezTo>
                    <a:pt x="628" y="947"/>
                    <a:pt x="0" y="1669"/>
                    <a:pt x="252" y="2500"/>
                  </a:cubicBezTo>
                  <a:cubicBezTo>
                    <a:pt x="396" y="2030"/>
                    <a:pt x="871" y="1669"/>
                    <a:pt x="1383" y="1669"/>
                  </a:cubicBezTo>
                  <a:cubicBezTo>
                    <a:pt x="1545" y="1669"/>
                    <a:pt x="1711" y="1706"/>
                    <a:pt x="1871" y="1786"/>
                  </a:cubicBezTo>
                  <a:cubicBezTo>
                    <a:pt x="1919" y="1786"/>
                    <a:pt x="1919" y="1810"/>
                    <a:pt x="1942" y="1810"/>
                  </a:cubicBezTo>
                  <a:cubicBezTo>
                    <a:pt x="2807" y="2244"/>
                    <a:pt x="3502" y="2410"/>
                    <a:pt x="4091" y="2410"/>
                  </a:cubicBezTo>
                  <a:cubicBezTo>
                    <a:pt x="5972" y="2410"/>
                    <a:pt x="6764" y="718"/>
                    <a:pt x="8508" y="718"/>
                  </a:cubicBezTo>
                  <a:cubicBezTo>
                    <a:pt x="8759" y="718"/>
                    <a:pt x="9029" y="753"/>
                    <a:pt x="9325" y="833"/>
                  </a:cubicBezTo>
                  <a:cubicBezTo>
                    <a:pt x="9563" y="643"/>
                    <a:pt x="9801" y="524"/>
                    <a:pt x="9944" y="476"/>
                  </a:cubicBezTo>
                  <a:cubicBezTo>
                    <a:pt x="10016" y="452"/>
                    <a:pt x="10016" y="357"/>
                    <a:pt x="9944" y="333"/>
                  </a:cubicBezTo>
                  <a:cubicBezTo>
                    <a:pt x="9397" y="96"/>
                    <a:pt x="8931" y="0"/>
                    <a:pt x="8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7"/>
            <p:cNvSpPr/>
            <p:nvPr/>
          </p:nvSpPr>
          <p:spPr>
            <a:xfrm>
              <a:off x="4769367" y="3274932"/>
              <a:ext cx="60572" cy="54561"/>
            </a:xfrm>
            <a:custGeom>
              <a:rect b="b" l="l" r="r" t="t"/>
              <a:pathLst>
                <a:path extrusionOk="0" h="1552" w="1723">
                  <a:moveTo>
                    <a:pt x="1390" y="1"/>
                  </a:moveTo>
                  <a:cubicBezTo>
                    <a:pt x="651" y="1"/>
                    <a:pt x="0" y="722"/>
                    <a:pt x="270" y="1551"/>
                  </a:cubicBezTo>
                  <a:cubicBezTo>
                    <a:pt x="389" y="1218"/>
                    <a:pt x="627" y="956"/>
                    <a:pt x="913" y="837"/>
                  </a:cubicBezTo>
                  <a:cubicBezTo>
                    <a:pt x="1032" y="480"/>
                    <a:pt x="1317" y="170"/>
                    <a:pt x="1722" y="51"/>
                  </a:cubicBezTo>
                  <a:cubicBezTo>
                    <a:pt x="1611" y="17"/>
                    <a:pt x="1499" y="1"/>
                    <a:pt x="13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7"/>
            <p:cNvSpPr/>
            <p:nvPr/>
          </p:nvSpPr>
          <p:spPr>
            <a:xfrm>
              <a:off x="4842454" y="3446664"/>
              <a:ext cx="138159" cy="22991"/>
            </a:xfrm>
            <a:custGeom>
              <a:rect b="b" l="l" r="r" t="t"/>
              <a:pathLst>
                <a:path extrusionOk="0" h="654" w="3930">
                  <a:moveTo>
                    <a:pt x="239" y="0"/>
                  </a:moveTo>
                  <a:cubicBezTo>
                    <a:pt x="96" y="0"/>
                    <a:pt x="1" y="119"/>
                    <a:pt x="1" y="238"/>
                  </a:cubicBezTo>
                  <a:lnTo>
                    <a:pt x="1" y="405"/>
                  </a:lnTo>
                  <a:cubicBezTo>
                    <a:pt x="1" y="572"/>
                    <a:pt x="120" y="643"/>
                    <a:pt x="239" y="643"/>
                  </a:cubicBezTo>
                  <a:lnTo>
                    <a:pt x="3692" y="643"/>
                  </a:lnTo>
                  <a:cubicBezTo>
                    <a:pt x="3713" y="650"/>
                    <a:pt x="3734" y="654"/>
                    <a:pt x="3753" y="654"/>
                  </a:cubicBezTo>
                  <a:cubicBezTo>
                    <a:pt x="3861" y="654"/>
                    <a:pt x="3930" y="547"/>
                    <a:pt x="3930" y="405"/>
                  </a:cubicBezTo>
                  <a:lnTo>
                    <a:pt x="3930" y="238"/>
                  </a:lnTo>
                  <a:cubicBezTo>
                    <a:pt x="3930" y="95"/>
                    <a:pt x="3811" y="0"/>
                    <a:pt x="36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7"/>
            <p:cNvSpPr/>
            <p:nvPr/>
          </p:nvSpPr>
          <p:spPr>
            <a:xfrm>
              <a:off x="4841610" y="3446664"/>
              <a:ext cx="31007" cy="22991"/>
            </a:xfrm>
            <a:custGeom>
              <a:rect b="b" l="l" r="r" t="t"/>
              <a:pathLst>
                <a:path extrusionOk="0" h="654" w="882">
                  <a:moveTo>
                    <a:pt x="239" y="0"/>
                  </a:moveTo>
                  <a:cubicBezTo>
                    <a:pt x="72" y="0"/>
                    <a:pt x="1" y="119"/>
                    <a:pt x="1" y="238"/>
                  </a:cubicBezTo>
                  <a:lnTo>
                    <a:pt x="1" y="405"/>
                  </a:lnTo>
                  <a:cubicBezTo>
                    <a:pt x="1" y="572"/>
                    <a:pt x="120" y="643"/>
                    <a:pt x="239" y="643"/>
                  </a:cubicBezTo>
                  <a:lnTo>
                    <a:pt x="775" y="643"/>
                  </a:lnTo>
                  <a:cubicBezTo>
                    <a:pt x="701" y="613"/>
                    <a:pt x="644" y="520"/>
                    <a:pt x="644" y="405"/>
                  </a:cubicBezTo>
                  <a:lnTo>
                    <a:pt x="644" y="238"/>
                  </a:lnTo>
                  <a:cubicBezTo>
                    <a:pt x="644" y="95"/>
                    <a:pt x="763" y="0"/>
                    <a:pt x="882" y="0"/>
                  </a:cubicBezTo>
                  <a:close/>
                  <a:moveTo>
                    <a:pt x="775" y="643"/>
                  </a:moveTo>
                  <a:cubicBezTo>
                    <a:pt x="792" y="650"/>
                    <a:pt x="810" y="654"/>
                    <a:pt x="828" y="654"/>
                  </a:cubicBezTo>
                  <a:cubicBezTo>
                    <a:pt x="846" y="654"/>
                    <a:pt x="864" y="650"/>
                    <a:pt x="882" y="6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7"/>
            <p:cNvSpPr/>
            <p:nvPr/>
          </p:nvSpPr>
          <p:spPr>
            <a:xfrm>
              <a:off x="5080207" y="3124820"/>
              <a:ext cx="93829" cy="109543"/>
            </a:xfrm>
            <a:custGeom>
              <a:rect b="b" l="l" r="r" t="t"/>
              <a:pathLst>
                <a:path extrusionOk="0" h="3116" w="2669">
                  <a:moveTo>
                    <a:pt x="1000" y="1"/>
                  </a:moveTo>
                  <a:cubicBezTo>
                    <a:pt x="977" y="1"/>
                    <a:pt x="953" y="17"/>
                    <a:pt x="953" y="34"/>
                  </a:cubicBezTo>
                  <a:cubicBezTo>
                    <a:pt x="882" y="1201"/>
                    <a:pt x="1" y="1154"/>
                    <a:pt x="1" y="2011"/>
                  </a:cubicBezTo>
                  <a:cubicBezTo>
                    <a:pt x="1" y="2535"/>
                    <a:pt x="287" y="2844"/>
                    <a:pt x="525" y="2987"/>
                  </a:cubicBezTo>
                  <a:cubicBezTo>
                    <a:pt x="663" y="3073"/>
                    <a:pt x="825" y="3116"/>
                    <a:pt x="989" y="3116"/>
                  </a:cubicBezTo>
                  <a:cubicBezTo>
                    <a:pt x="1279" y="3116"/>
                    <a:pt x="1572" y="2984"/>
                    <a:pt x="1739" y="2725"/>
                  </a:cubicBezTo>
                  <a:cubicBezTo>
                    <a:pt x="2668" y="1320"/>
                    <a:pt x="1382" y="272"/>
                    <a:pt x="1025" y="10"/>
                  </a:cubicBezTo>
                  <a:cubicBezTo>
                    <a:pt x="1018" y="3"/>
                    <a:pt x="1009" y="1"/>
                    <a:pt x="100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7"/>
            <p:cNvSpPr/>
            <p:nvPr/>
          </p:nvSpPr>
          <p:spPr>
            <a:xfrm>
              <a:off x="5080207" y="3124820"/>
              <a:ext cx="54455" cy="109930"/>
            </a:xfrm>
            <a:custGeom>
              <a:rect b="b" l="l" r="r" t="t"/>
              <a:pathLst>
                <a:path extrusionOk="0" h="3127" w="1549">
                  <a:moveTo>
                    <a:pt x="1000" y="1"/>
                  </a:moveTo>
                  <a:cubicBezTo>
                    <a:pt x="977" y="1"/>
                    <a:pt x="953" y="17"/>
                    <a:pt x="953" y="34"/>
                  </a:cubicBezTo>
                  <a:cubicBezTo>
                    <a:pt x="882" y="1201"/>
                    <a:pt x="1" y="1154"/>
                    <a:pt x="1" y="2011"/>
                  </a:cubicBezTo>
                  <a:cubicBezTo>
                    <a:pt x="1" y="2535"/>
                    <a:pt x="287" y="2844"/>
                    <a:pt x="525" y="2987"/>
                  </a:cubicBezTo>
                  <a:cubicBezTo>
                    <a:pt x="670" y="3074"/>
                    <a:pt x="833" y="3126"/>
                    <a:pt x="1003" y="3126"/>
                  </a:cubicBezTo>
                  <a:cubicBezTo>
                    <a:pt x="1112" y="3126"/>
                    <a:pt x="1223" y="3105"/>
                    <a:pt x="1334" y="3059"/>
                  </a:cubicBezTo>
                  <a:cubicBezTo>
                    <a:pt x="1001" y="2963"/>
                    <a:pt x="644" y="2606"/>
                    <a:pt x="644" y="2035"/>
                  </a:cubicBezTo>
                  <a:cubicBezTo>
                    <a:pt x="644" y="1296"/>
                    <a:pt x="1334" y="1225"/>
                    <a:pt x="1549" y="463"/>
                  </a:cubicBezTo>
                  <a:cubicBezTo>
                    <a:pt x="1358" y="249"/>
                    <a:pt x="1144" y="106"/>
                    <a:pt x="1025" y="10"/>
                  </a:cubicBezTo>
                  <a:cubicBezTo>
                    <a:pt x="1018" y="3"/>
                    <a:pt x="1009" y="1"/>
                    <a:pt x="100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7"/>
            <p:cNvSpPr/>
            <p:nvPr/>
          </p:nvSpPr>
          <p:spPr>
            <a:xfrm>
              <a:off x="5098628" y="3182228"/>
              <a:ext cx="46088" cy="53611"/>
            </a:xfrm>
            <a:custGeom>
              <a:rect b="b" l="l" r="r" t="t"/>
              <a:pathLst>
                <a:path extrusionOk="0" h="1525" w="1311">
                  <a:moveTo>
                    <a:pt x="540" y="0"/>
                  </a:moveTo>
                  <a:cubicBezTo>
                    <a:pt x="511" y="0"/>
                    <a:pt x="477" y="28"/>
                    <a:pt x="477" y="44"/>
                  </a:cubicBezTo>
                  <a:cubicBezTo>
                    <a:pt x="429" y="592"/>
                    <a:pt x="1" y="545"/>
                    <a:pt x="1" y="997"/>
                  </a:cubicBezTo>
                  <a:cubicBezTo>
                    <a:pt x="1" y="1259"/>
                    <a:pt x="120" y="1426"/>
                    <a:pt x="239" y="1473"/>
                  </a:cubicBezTo>
                  <a:cubicBezTo>
                    <a:pt x="327" y="1506"/>
                    <a:pt x="411" y="1524"/>
                    <a:pt x="494" y="1524"/>
                  </a:cubicBezTo>
                  <a:cubicBezTo>
                    <a:pt x="589" y="1524"/>
                    <a:pt x="685" y="1501"/>
                    <a:pt x="787" y="1449"/>
                  </a:cubicBezTo>
                  <a:lnTo>
                    <a:pt x="858" y="1354"/>
                  </a:lnTo>
                  <a:cubicBezTo>
                    <a:pt x="1311" y="711"/>
                    <a:pt x="787" y="187"/>
                    <a:pt x="572" y="21"/>
                  </a:cubicBezTo>
                  <a:cubicBezTo>
                    <a:pt x="565" y="6"/>
                    <a:pt x="553" y="0"/>
                    <a:pt x="54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7"/>
            <p:cNvSpPr/>
            <p:nvPr/>
          </p:nvSpPr>
          <p:spPr>
            <a:xfrm>
              <a:off x="5098628" y="3204692"/>
              <a:ext cx="26823" cy="31147"/>
            </a:xfrm>
            <a:custGeom>
              <a:rect b="b" l="l" r="r" t="t"/>
              <a:pathLst>
                <a:path extrusionOk="0" h="886" w="763">
                  <a:moveTo>
                    <a:pt x="144" y="1"/>
                  </a:moveTo>
                  <a:cubicBezTo>
                    <a:pt x="72" y="96"/>
                    <a:pt x="1" y="215"/>
                    <a:pt x="1" y="358"/>
                  </a:cubicBezTo>
                  <a:cubicBezTo>
                    <a:pt x="1" y="620"/>
                    <a:pt x="120" y="787"/>
                    <a:pt x="239" y="834"/>
                  </a:cubicBezTo>
                  <a:cubicBezTo>
                    <a:pt x="316" y="867"/>
                    <a:pt x="399" y="885"/>
                    <a:pt x="482" y="885"/>
                  </a:cubicBezTo>
                  <a:cubicBezTo>
                    <a:pt x="577" y="885"/>
                    <a:pt x="673" y="862"/>
                    <a:pt x="763" y="810"/>
                  </a:cubicBezTo>
                  <a:cubicBezTo>
                    <a:pt x="501" y="715"/>
                    <a:pt x="215" y="429"/>
                    <a:pt x="14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 name="Google Shape;2376;p47"/>
          <p:cNvGrpSpPr/>
          <p:nvPr/>
        </p:nvGrpSpPr>
        <p:grpSpPr>
          <a:xfrm>
            <a:off x="4471120" y="1240030"/>
            <a:ext cx="201790" cy="376897"/>
            <a:chOff x="4075583" y="3115117"/>
            <a:chExt cx="201790" cy="376897"/>
          </a:xfrm>
        </p:grpSpPr>
        <p:sp>
          <p:nvSpPr>
            <p:cNvPr id="2377" name="Google Shape;2377;p47"/>
            <p:cNvSpPr/>
            <p:nvPr/>
          </p:nvSpPr>
          <p:spPr>
            <a:xfrm>
              <a:off x="4170185" y="3115117"/>
              <a:ext cx="10933" cy="38565"/>
            </a:xfrm>
            <a:custGeom>
              <a:rect b="b" l="l" r="r" t="t"/>
              <a:pathLst>
                <a:path extrusionOk="0" h="1097" w="311">
                  <a:moveTo>
                    <a:pt x="167" y="1"/>
                  </a:moveTo>
                  <a:cubicBezTo>
                    <a:pt x="72" y="1"/>
                    <a:pt x="0" y="48"/>
                    <a:pt x="0" y="144"/>
                  </a:cubicBezTo>
                  <a:lnTo>
                    <a:pt x="0" y="953"/>
                  </a:lnTo>
                  <a:cubicBezTo>
                    <a:pt x="0" y="1025"/>
                    <a:pt x="72" y="1096"/>
                    <a:pt x="167" y="1096"/>
                  </a:cubicBezTo>
                  <a:cubicBezTo>
                    <a:pt x="239" y="1096"/>
                    <a:pt x="310" y="1025"/>
                    <a:pt x="310" y="953"/>
                  </a:cubicBezTo>
                  <a:lnTo>
                    <a:pt x="310" y="144"/>
                  </a:lnTo>
                  <a:cubicBezTo>
                    <a:pt x="310" y="48"/>
                    <a:pt x="239" y="1"/>
                    <a:pt x="167"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7"/>
            <p:cNvSpPr/>
            <p:nvPr/>
          </p:nvSpPr>
          <p:spPr>
            <a:xfrm>
              <a:off x="4083106" y="3216434"/>
              <a:ext cx="183404" cy="121425"/>
            </a:xfrm>
            <a:custGeom>
              <a:rect b="b" l="l" r="r" t="t"/>
              <a:pathLst>
                <a:path extrusionOk="0" h="3454" w="5217">
                  <a:moveTo>
                    <a:pt x="1" y="0"/>
                  </a:moveTo>
                  <a:lnTo>
                    <a:pt x="1" y="3453"/>
                  </a:lnTo>
                  <a:lnTo>
                    <a:pt x="5216" y="3453"/>
                  </a:lnTo>
                  <a:lnTo>
                    <a:pt x="5216"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7"/>
            <p:cNvSpPr/>
            <p:nvPr/>
          </p:nvSpPr>
          <p:spPr>
            <a:xfrm>
              <a:off x="4083106" y="3216434"/>
              <a:ext cx="22640" cy="121425"/>
            </a:xfrm>
            <a:custGeom>
              <a:rect b="b" l="l" r="r" t="t"/>
              <a:pathLst>
                <a:path extrusionOk="0" h="3454" w="644">
                  <a:moveTo>
                    <a:pt x="1" y="0"/>
                  </a:moveTo>
                  <a:lnTo>
                    <a:pt x="1" y="3453"/>
                  </a:lnTo>
                  <a:lnTo>
                    <a:pt x="644" y="3453"/>
                  </a:lnTo>
                  <a:lnTo>
                    <a:pt x="644"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7"/>
            <p:cNvSpPr/>
            <p:nvPr/>
          </p:nvSpPr>
          <p:spPr>
            <a:xfrm>
              <a:off x="4114921" y="3217278"/>
              <a:ext cx="122269" cy="120582"/>
            </a:xfrm>
            <a:custGeom>
              <a:rect b="b" l="l" r="r" t="t"/>
              <a:pathLst>
                <a:path extrusionOk="0" h="3430" w="3478">
                  <a:moveTo>
                    <a:pt x="1742" y="0"/>
                  </a:moveTo>
                  <a:cubicBezTo>
                    <a:pt x="1608" y="0"/>
                    <a:pt x="1477" y="48"/>
                    <a:pt x="1382" y="143"/>
                  </a:cubicBezTo>
                  <a:lnTo>
                    <a:pt x="215" y="1334"/>
                  </a:lnTo>
                  <a:cubicBezTo>
                    <a:pt x="1" y="1548"/>
                    <a:pt x="1" y="1881"/>
                    <a:pt x="215" y="2096"/>
                  </a:cubicBezTo>
                  <a:lnTo>
                    <a:pt x="1382" y="3286"/>
                  </a:lnTo>
                  <a:cubicBezTo>
                    <a:pt x="1453" y="3358"/>
                    <a:pt x="1620" y="3429"/>
                    <a:pt x="1739" y="3429"/>
                  </a:cubicBezTo>
                  <a:cubicBezTo>
                    <a:pt x="1858" y="3429"/>
                    <a:pt x="1977" y="3405"/>
                    <a:pt x="2120" y="3286"/>
                  </a:cubicBezTo>
                  <a:lnTo>
                    <a:pt x="3287" y="2096"/>
                  </a:lnTo>
                  <a:cubicBezTo>
                    <a:pt x="3478" y="1881"/>
                    <a:pt x="3478" y="1548"/>
                    <a:pt x="3287" y="1334"/>
                  </a:cubicBezTo>
                  <a:lnTo>
                    <a:pt x="2120" y="143"/>
                  </a:lnTo>
                  <a:cubicBezTo>
                    <a:pt x="2013" y="48"/>
                    <a:pt x="1876" y="0"/>
                    <a:pt x="174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7"/>
            <p:cNvSpPr/>
            <p:nvPr/>
          </p:nvSpPr>
          <p:spPr>
            <a:xfrm>
              <a:off x="4114921" y="3217453"/>
              <a:ext cx="72033" cy="120406"/>
            </a:xfrm>
            <a:custGeom>
              <a:rect b="b" l="l" r="r" t="t"/>
              <a:pathLst>
                <a:path extrusionOk="0" h="3425" w="2049">
                  <a:moveTo>
                    <a:pt x="1732" y="0"/>
                  </a:moveTo>
                  <a:cubicBezTo>
                    <a:pt x="1601" y="0"/>
                    <a:pt x="1471" y="49"/>
                    <a:pt x="1382" y="138"/>
                  </a:cubicBezTo>
                  <a:lnTo>
                    <a:pt x="215" y="1329"/>
                  </a:lnTo>
                  <a:cubicBezTo>
                    <a:pt x="1" y="1543"/>
                    <a:pt x="1" y="1876"/>
                    <a:pt x="215" y="2091"/>
                  </a:cubicBezTo>
                  <a:lnTo>
                    <a:pt x="1382" y="3281"/>
                  </a:lnTo>
                  <a:cubicBezTo>
                    <a:pt x="1453" y="3353"/>
                    <a:pt x="1620" y="3424"/>
                    <a:pt x="1739" y="3424"/>
                  </a:cubicBezTo>
                  <a:cubicBezTo>
                    <a:pt x="1834" y="3424"/>
                    <a:pt x="1977" y="3400"/>
                    <a:pt x="2049" y="3305"/>
                  </a:cubicBezTo>
                  <a:cubicBezTo>
                    <a:pt x="2025" y="3305"/>
                    <a:pt x="2001" y="3305"/>
                    <a:pt x="2001" y="3281"/>
                  </a:cubicBezTo>
                  <a:lnTo>
                    <a:pt x="834" y="2091"/>
                  </a:lnTo>
                  <a:cubicBezTo>
                    <a:pt x="620" y="1876"/>
                    <a:pt x="620" y="1543"/>
                    <a:pt x="834" y="1329"/>
                  </a:cubicBezTo>
                  <a:lnTo>
                    <a:pt x="2001" y="138"/>
                  </a:lnTo>
                  <a:cubicBezTo>
                    <a:pt x="2001" y="114"/>
                    <a:pt x="2025" y="114"/>
                    <a:pt x="2049" y="114"/>
                  </a:cubicBezTo>
                  <a:cubicBezTo>
                    <a:pt x="1960" y="37"/>
                    <a:pt x="1846" y="0"/>
                    <a:pt x="1732"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7"/>
            <p:cNvSpPr/>
            <p:nvPr/>
          </p:nvSpPr>
          <p:spPr>
            <a:xfrm>
              <a:off x="4145893" y="3247616"/>
              <a:ext cx="57830" cy="59693"/>
            </a:xfrm>
            <a:custGeom>
              <a:rect b="b" l="l" r="r" t="t"/>
              <a:pathLst>
                <a:path extrusionOk="0" h="1698" w="1645">
                  <a:moveTo>
                    <a:pt x="834" y="0"/>
                  </a:moveTo>
                  <a:cubicBezTo>
                    <a:pt x="817" y="0"/>
                    <a:pt x="799" y="6"/>
                    <a:pt x="787" y="18"/>
                  </a:cubicBezTo>
                  <a:lnTo>
                    <a:pt x="48" y="804"/>
                  </a:lnTo>
                  <a:cubicBezTo>
                    <a:pt x="1" y="828"/>
                    <a:pt x="1" y="875"/>
                    <a:pt x="48" y="899"/>
                  </a:cubicBezTo>
                  <a:lnTo>
                    <a:pt x="787" y="1661"/>
                  </a:lnTo>
                  <a:cubicBezTo>
                    <a:pt x="799" y="1685"/>
                    <a:pt x="817" y="1697"/>
                    <a:pt x="834" y="1697"/>
                  </a:cubicBezTo>
                  <a:cubicBezTo>
                    <a:pt x="852" y="1697"/>
                    <a:pt x="870" y="1685"/>
                    <a:pt x="882" y="1661"/>
                  </a:cubicBezTo>
                  <a:lnTo>
                    <a:pt x="1620" y="899"/>
                  </a:lnTo>
                  <a:cubicBezTo>
                    <a:pt x="1644" y="875"/>
                    <a:pt x="1644" y="828"/>
                    <a:pt x="1620" y="804"/>
                  </a:cubicBezTo>
                  <a:lnTo>
                    <a:pt x="882" y="18"/>
                  </a:lnTo>
                  <a:cubicBezTo>
                    <a:pt x="870" y="6"/>
                    <a:pt x="852" y="0"/>
                    <a:pt x="8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7"/>
            <p:cNvSpPr/>
            <p:nvPr/>
          </p:nvSpPr>
          <p:spPr>
            <a:xfrm>
              <a:off x="4146736" y="3247616"/>
              <a:ext cx="39374" cy="59693"/>
            </a:xfrm>
            <a:custGeom>
              <a:rect b="b" l="l" r="r" t="t"/>
              <a:pathLst>
                <a:path extrusionOk="0" h="1698" w="1120">
                  <a:moveTo>
                    <a:pt x="810" y="0"/>
                  </a:moveTo>
                  <a:cubicBezTo>
                    <a:pt x="793" y="0"/>
                    <a:pt x="775" y="6"/>
                    <a:pt x="763" y="18"/>
                  </a:cubicBezTo>
                  <a:lnTo>
                    <a:pt x="24" y="804"/>
                  </a:lnTo>
                  <a:cubicBezTo>
                    <a:pt x="1" y="828"/>
                    <a:pt x="1" y="875"/>
                    <a:pt x="24" y="899"/>
                  </a:cubicBezTo>
                  <a:lnTo>
                    <a:pt x="763" y="1661"/>
                  </a:lnTo>
                  <a:cubicBezTo>
                    <a:pt x="775" y="1685"/>
                    <a:pt x="793" y="1697"/>
                    <a:pt x="810" y="1697"/>
                  </a:cubicBezTo>
                  <a:cubicBezTo>
                    <a:pt x="828" y="1697"/>
                    <a:pt x="846" y="1685"/>
                    <a:pt x="858" y="1661"/>
                  </a:cubicBezTo>
                  <a:lnTo>
                    <a:pt x="1120" y="1376"/>
                  </a:lnTo>
                  <a:lnTo>
                    <a:pt x="644" y="899"/>
                  </a:lnTo>
                  <a:cubicBezTo>
                    <a:pt x="620" y="875"/>
                    <a:pt x="620" y="828"/>
                    <a:pt x="644" y="804"/>
                  </a:cubicBezTo>
                  <a:lnTo>
                    <a:pt x="1120" y="328"/>
                  </a:lnTo>
                  <a:lnTo>
                    <a:pt x="858" y="18"/>
                  </a:lnTo>
                  <a:cubicBezTo>
                    <a:pt x="846" y="6"/>
                    <a:pt x="828" y="0"/>
                    <a:pt x="81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7"/>
            <p:cNvSpPr/>
            <p:nvPr/>
          </p:nvSpPr>
          <p:spPr>
            <a:xfrm>
              <a:off x="4088977" y="3142116"/>
              <a:ext cx="170818" cy="58428"/>
            </a:xfrm>
            <a:custGeom>
              <a:rect b="b" l="l" r="r" t="t"/>
              <a:pathLst>
                <a:path extrusionOk="0" h="1662" w="4859">
                  <a:moveTo>
                    <a:pt x="2438" y="1"/>
                  </a:moveTo>
                  <a:cubicBezTo>
                    <a:pt x="2412" y="1"/>
                    <a:pt x="2382" y="7"/>
                    <a:pt x="2358" y="19"/>
                  </a:cubicBezTo>
                  <a:lnTo>
                    <a:pt x="96" y="1376"/>
                  </a:lnTo>
                  <a:cubicBezTo>
                    <a:pt x="0" y="1400"/>
                    <a:pt x="0" y="1471"/>
                    <a:pt x="24" y="1566"/>
                  </a:cubicBezTo>
                  <a:cubicBezTo>
                    <a:pt x="40" y="1630"/>
                    <a:pt x="88" y="1651"/>
                    <a:pt x="146" y="1651"/>
                  </a:cubicBezTo>
                  <a:cubicBezTo>
                    <a:pt x="175" y="1651"/>
                    <a:pt x="207" y="1646"/>
                    <a:pt x="239" y="1638"/>
                  </a:cubicBezTo>
                  <a:lnTo>
                    <a:pt x="2430" y="352"/>
                  </a:lnTo>
                  <a:lnTo>
                    <a:pt x="4644" y="1638"/>
                  </a:lnTo>
                  <a:cubicBezTo>
                    <a:pt x="4668" y="1662"/>
                    <a:pt x="4692" y="1662"/>
                    <a:pt x="4740" y="1662"/>
                  </a:cubicBezTo>
                  <a:cubicBezTo>
                    <a:pt x="4787" y="1662"/>
                    <a:pt x="4811" y="1638"/>
                    <a:pt x="4811" y="1566"/>
                  </a:cubicBezTo>
                  <a:cubicBezTo>
                    <a:pt x="4859" y="1519"/>
                    <a:pt x="4859" y="1400"/>
                    <a:pt x="4763" y="1376"/>
                  </a:cubicBezTo>
                  <a:lnTo>
                    <a:pt x="2501" y="19"/>
                  </a:lnTo>
                  <a:cubicBezTo>
                    <a:pt x="2489" y="7"/>
                    <a:pt x="2465" y="1"/>
                    <a:pt x="2438"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7"/>
            <p:cNvSpPr/>
            <p:nvPr/>
          </p:nvSpPr>
          <p:spPr>
            <a:xfrm>
              <a:off x="4135030" y="3362925"/>
              <a:ext cx="37686" cy="128562"/>
            </a:xfrm>
            <a:custGeom>
              <a:rect b="b" l="l" r="r" t="t"/>
              <a:pathLst>
                <a:path extrusionOk="0" h="3657" w="1072">
                  <a:moveTo>
                    <a:pt x="96" y="1"/>
                  </a:moveTo>
                  <a:cubicBezTo>
                    <a:pt x="48" y="215"/>
                    <a:pt x="96" y="453"/>
                    <a:pt x="167" y="644"/>
                  </a:cubicBezTo>
                  <a:cubicBezTo>
                    <a:pt x="405" y="1430"/>
                    <a:pt x="405" y="1358"/>
                    <a:pt x="167" y="2096"/>
                  </a:cubicBezTo>
                  <a:cubicBezTo>
                    <a:pt x="0" y="2692"/>
                    <a:pt x="167" y="3120"/>
                    <a:pt x="262" y="3454"/>
                  </a:cubicBezTo>
                  <a:cubicBezTo>
                    <a:pt x="321" y="3571"/>
                    <a:pt x="428" y="3657"/>
                    <a:pt x="557" y="3657"/>
                  </a:cubicBezTo>
                  <a:cubicBezTo>
                    <a:pt x="585" y="3657"/>
                    <a:pt x="614" y="3653"/>
                    <a:pt x="643" y="3644"/>
                  </a:cubicBezTo>
                  <a:cubicBezTo>
                    <a:pt x="810" y="3597"/>
                    <a:pt x="881" y="3406"/>
                    <a:pt x="858" y="3263"/>
                  </a:cubicBezTo>
                  <a:cubicBezTo>
                    <a:pt x="762" y="2930"/>
                    <a:pt x="643" y="2692"/>
                    <a:pt x="762" y="2311"/>
                  </a:cubicBezTo>
                  <a:lnTo>
                    <a:pt x="881" y="1930"/>
                  </a:lnTo>
                  <a:cubicBezTo>
                    <a:pt x="1072" y="1334"/>
                    <a:pt x="929" y="906"/>
                    <a:pt x="762" y="477"/>
                  </a:cubicBezTo>
                  <a:cubicBezTo>
                    <a:pt x="643" y="286"/>
                    <a:pt x="643"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7"/>
            <p:cNvSpPr/>
            <p:nvPr/>
          </p:nvSpPr>
          <p:spPr>
            <a:xfrm>
              <a:off x="4081454" y="3362925"/>
              <a:ext cx="37686" cy="128562"/>
            </a:xfrm>
            <a:custGeom>
              <a:rect b="b" l="l" r="r" t="t"/>
              <a:pathLst>
                <a:path extrusionOk="0" h="3657" w="1072">
                  <a:moveTo>
                    <a:pt x="95" y="1"/>
                  </a:moveTo>
                  <a:cubicBezTo>
                    <a:pt x="48" y="215"/>
                    <a:pt x="95" y="453"/>
                    <a:pt x="191" y="644"/>
                  </a:cubicBezTo>
                  <a:cubicBezTo>
                    <a:pt x="429" y="1430"/>
                    <a:pt x="429" y="1358"/>
                    <a:pt x="191" y="2096"/>
                  </a:cubicBezTo>
                  <a:cubicBezTo>
                    <a:pt x="0" y="2692"/>
                    <a:pt x="191" y="3120"/>
                    <a:pt x="262" y="3454"/>
                  </a:cubicBezTo>
                  <a:cubicBezTo>
                    <a:pt x="321" y="3571"/>
                    <a:pt x="428" y="3657"/>
                    <a:pt x="570" y="3657"/>
                  </a:cubicBezTo>
                  <a:cubicBezTo>
                    <a:pt x="601" y="3657"/>
                    <a:pt x="633" y="3653"/>
                    <a:pt x="667" y="3644"/>
                  </a:cubicBezTo>
                  <a:cubicBezTo>
                    <a:pt x="810" y="3597"/>
                    <a:pt x="905" y="3406"/>
                    <a:pt x="857" y="3263"/>
                  </a:cubicBezTo>
                  <a:cubicBezTo>
                    <a:pt x="786" y="2930"/>
                    <a:pt x="667" y="2692"/>
                    <a:pt x="786" y="2311"/>
                  </a:cubicBezTo>
                  <a:lnTo>
                    <a:pt x="905" y="1930"/>
                  </a:lnTo>
                  <a:cubicBezTo>
                    <a:pt x="1072" y="1334"/>
                    <a:pt x="929" y="906"/>
                    <a:pt x="786" y="477"/>
                  </a:cubicBezTo>
                  <a:cubicBezTo>
                    <a:pt x="691" y="286"/>
                    <a:pt x="691"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7"/>
            <p:cNvSpPr/>
            <p:nvPr/>
          </p:nvSpPr>
          <p:spPr>
            <a:xfrm>
              <a:off x="4186919" y="3362925"/>
              <a:ext cx="37721" cy="128562"/>
            </a:xfrm>
            <a:custGeom>
              <a:rect b="b" l="l" r="r" t="t"/>
              <a:pathLst>
                <a:path extrusionOk="0" h="3657" w="1073">
                  <a:moveTo>
                    <a:pt x="96" y="1"/>
                  </a:moveTo>
                  <a:cubicBezTo>
                    <a:pt x="72" y="215"/>
                    <a:pt x="96" y="453"/>
                    <a:pt x="191" y="644"/>
                  </a:cubicBezTo>
                  <a:cubicBezTo>
                    <a:pt x="429" y="1430"/>
                    <a:pt x="429" y="1358"/>
                    <a:pt x="191" y="2096"/>
                  </a:cubicBezTo>
                  <a:cubicBezTo>
                    <a:pt x="1" y="2692"/>
                    <a:pt x="191" y="3120"/>
                    <a:pt x="287" y="3454"/>
                  </a:cubicBezTo>
                  <a:cubicBezTo>
                    <a:pt x="326" y="3571"/>
                    <a:pt x="429" y="3657"/>
                    <a:pt x="571" y="3657"/>
                  </a:cubicBezTo>
                  <a:cubicBezTo>
                    <a:pt x="602" y="3657"/>
                    <a:pt x="634" y="3653"/>
                    <a:pt x="668" y="3644"/>
                  </a:cubicBezTo>
                  <a:cubicBezTo>
                    <a:pt x="810" y="3597"/>
                    <a:pt x="906" y="3406"/>
                    <a:pt x="882" y="3263"/>
                  </a:cubicBezTo>
                  <a:cubicBezTo>
                    <a:pt x="787" y="2930"/>
                    <a:pt x="668" y="2692"/>
                    <a:pt x="787" y="2311"/>
                  </a:cubicBezTo>
                  <a:lnTo>
                    <a:pt x="906" y="1930"/>
                  </a:lnTo>
                  <a:cubicBezTo>
                    <a:pt x="1072" y="1334"/>
                    <a:pt x="930" y="906"/>
                    <a:pt x="787" y="477"/>
                  </a:cubicBezTo>
                  <a:cubicBezTo>
                    <a:pt x="691" y="286"/>
                    <a:pt x="668"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7"/>
            <p:cNvSpPr/>
            <p:nvPr/>
          </p:nvSpPr>
          <p:spPr>
            <a:xfrm>
              <a:off x="4239686" y="3362925"/>
              <a:ext cx="37686" cy="128562"/>
            </a:xfrm>
            <a:custGeom>
              <a:rect b="b" l="l" r="r" t="t"/>
              <a:pathLst>
                <a:path extrusionOk="0" h="3657" w="1072">
                  <a:moveTo>
                    <a:pt x="95" y="1"/>
                  </a:moveTo>
                  <a:cubicBezTo>
                    <a:pt x="48" y="215"/>
                    <a:pt x="95" y="453"/>
                    <a:pt x="167" y="644"/>
                  </a:cubicBezTo>
                  <a:cubicBezTo>
                    <a:pt x="405" y="1430"/>
                    <a:pt x="405" y="1358"/>
                    <a:pt x="167" y="2096"/>
                  </a:cubicBezTo>
                  <a:cubicBezTo>
                    <a:pt x="0" y="2692"/>
                    <a:pt x="167" y="3120"/>
                    <a:pt x="262" y="3454"/>
                  </a:cubicBezTo>
                  <a:cubicBezTo>
                    <a:pt x="321" y="3571"/>
                    <a:pt x="428" y="3657"/>
                    <a:pt x="557" y="3657"/>
                  </a:cubicBezTo>
                  <a:cubicBezTo>
                    <a:pt x="585" y="3657"/>
                    <a:pt x="614" y="3653"/>
                    <a:pt x="643" y="3644"/>
                  </a:cubicBezTo>
                  <a:cubicBezTo>
                    <a:pt x="810" y="3597"/>
                    <a:pt x="881" y="3406"/>
                    <a:pt x="857" y="3263"/>
                  </a:cubicBezTo>
                  <a:cubicBezTo>
                    <a:pt x="762" y="2930"/>
                    <a:pt x="643" y="2692"/>
                    <a:pt x="762" y="2311"/>
                  </a:cubicBezTo>
                  <a:lnTo>
                    <a:pt x="881" y="1930"/>
                  </a:lnTo>
                  <a:cubicBezTo>
                    <a:pt x="1072" y="1334"/>
                    <a:pt x="929" y="906"/>
                    <a:pt x="762" y="477"/>
                  </a:cubicBezTo>
                  <a:cubicBezTo>
                    <a:pt x="691" y="286"/>
                    <a:pt x="643"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7"/>
            <p:cNvSpPr/>
            <p:nvPr/>
          </p:nvSpPr>
          <p:spPr>
            <a:xfrm>
              <a:off x="4134186" y="3362925"/>
              <a:ext cx="26823" cy="129089"/>
            </a:xfrm>
            <a:custGeom>
              <a:rect b="b" l="l" r="r" t="t"/>
              <a:pathLst>
                <a:path extrusionOk="0" h="3672" w="763">
                  <a:moveTo>
                    <a:pt x="72" y="1"/>
                  </a:moveTo>
                  <a:cubicBezTo>
                    <a:pt x="48" y="215"/>
                    <a:pt x="72" y="453"/>
                    <a:pt x="167" y="644"/>
                  </a:cubicBezTo>
                  <a:cubicBezTo>
                    <a:pt x="405" y="1430"/>
                    <a:pt x="405" y="1358"/>
                    <a:pt x="167" y="2120"/>
                  </a:cubicBezTo>
                  <a:cubicBezTo>
                    <a:pt x="0" y="2716"/>
                    <a:pt x="167" y="3120"/>
                    <a:pt x="262" y="3454"/>
                  </a:cubicBezTo>
                  <a:cubicBezTo>
                    <a:pt x="305" y="3582"/>
                    <a:pt x="444" y="3672"/>
                    <a:pt x="592" y="3672"/>
                  </a:cubicBezTo>
                  <a:cubicBezTo>
                    <a:pt x="609" y="3672"/>
                    <a:pt x="626" y="3671"/>
                    <a:pt x="643" y="3668"/>
                  </a:cubicBezTo>
                  <a:cubicBezTo>
                    <a:pt x="667" y="3668"/>
                    <a:pt x="715" y="3621"/>
                    <a:pt x="739" y="3597"/>
                  </a:cubicBezTo>
                  <a:cubicBezTo>
                    <a:pt x="667" y="3573"/>
                    <a:pt x="643" y="3501"/>
                    <a:pt x="620" y="3454"/>
                  </a:cubicBezTo>
                  <a:cubicBezTo>
                    <a:pt x="501" y="3120"/>
                    <a:pt x="358" y="2716"/>
                    <a:pt x="524" y="2120"/>
                  </a:cubicBezTo>
                  <a:cubicBezTo>
                    <a:pt x="763" y="1358"/>
                    <a:pt x="763" y="1430"/>
                    <a:pt x="524" y="644"/>
                  </a:cubicBezTo>
                  <a:cubicBezTo>
                    <a:pt x="477" y="453"/>
                    <a:pt x="429" y="215"/>
                    <a:pt x="4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7"/>
            <p:cNvSpPr/>
            <p:nvPr/>
          </p:nvSpPr>
          <p:spPr>
            <a:xfrm>
              <a:off x="4081454" y="3362925"/>
              <a:ext cx="27667" cy="129089"/>
            </a:xfrm>
            <a:custGeom>
              <a:rect b="b" l="l" r="r" t="t"/>
              <a:pathLst>
                <a:path extrusionOk="0" h="3672" w="787">
                  <a:moveTo>
                    <a:pt x="95" y="1"/>
                  </a:moveTo>
                  <a:cubicBezTo>
                    <a:pt x="48" y="215"/>
                    <a:pt x="95" y="453"/>
                    <a:pt x="191" y="644"/>
                  </a:cubicBezTo>
                  <a:cubicBezTo>
                    <a:pt x="429" y="1430"/>
                    <a:pt x="429" y="1358"/>
                    <a:pt x="191" y="2120"/>
                  </a:cubicBezTo>
                  <a:cubicBezTo>
                    <a:pt x="0" y="2716"/>
                    <a:pt x="191" y="3120"/>
                    <a:pt x="262" y="3454"/>
                  </a:cubicBezTo>
                  <a:cubicBezTo>
                    <a:pt x="326" y="3582"/>
                    <a:pt x="448" y="3672"/>
                    <a:pt x="610" y="3672"/>
                  </a:cubicBezTo>
                  <a:cubicBezTo>
                    <a:pt x="628" y="3672"/>
                    <a:pt x="647" y="3671"/>
                    <a:pt x="667" y="3668"/>
                  </a:cubicBezTo>
                  <a:cubicBezTo>
                    <a:pt x="691" y="3668"/>
                    <a:pt x="715" y="3621"/>
                    <a:pt x="738" y="3597"/>
                  </a:cubicBezTo>
                  <a:cubicBezTo>
                    <a:pt x="691" y="3573"/>
                    <a:pt x="667" y="3501"/>
                    <a:pt x="619" y="3454"/>
                  </a:cubicBezTo>
                  <a:cubicBezTo>
                    <a:pt x="500" y="3120"/>
                    <a:pt x="357" y="2716"/>
                    <a:pt x="548" y="2120"/>
                  </a:cubicBezTo>
                  <a:cubicBezTo>
                    <a:pt x="786" y="1358"/>
                    <a:pt x="786" y="1430"/>
                    <a:pt x="548" y="644"/>
                  </a:cubicBezTo>
                  <a:cubicBezTo>
                    <a:pt x="476" y="453"/>
                    <a:pt x="453" y="215"/>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7"/>
            <p:cNvSpPr/>
            <p:nvPr/>
          </p:nvSpPr>
          <p:spPr>
            <a:xfrm>
              <a:off x="4186075" y="3362925"/>
              <a:ext cx="27667" cy="129089"/>
            </a:xfrm>
            <a:custGeom>
              <a:rect b="b" l="l" r="r" t="t"/>
              <a:pathLst>
                <a:path extrusionOk="0" h="3672" w="787">
                  <a:moveTo>
                    <a:pt x="96" y="1"/>
                  </a:moveTo>
                  <a:cubicBezTo>
                    <a:pt x="49" y="215"/>
                    <a:pt x="96" y="453"/>
                    <a:pt x="191" y="644"/>
                  </a:cubicBezTo>
                  <a:cubicBezTo>
                    <a:pt x="430" y="1430"/>
                    <a:pt x="430" y="1358"/>
                    <a:pt x="191" y="2120"/>
                  </a:cubicBezTo>
                  <a:cubicBezTo>
                    <a:pt x="1" y="2716"/>
                    <a:pt x="191" y="3120"/>
                    <a:pt x="263" y="3454"/>
                  </a:cubicBezTo>
                  <a:cubicBezTo>
                    <a:pt x="327" y="3582"/>
                    <a:pt x="449" y="3672"/>
                    <a:pt x="610" y="3672"/>
                  </a:cubicBezTo>
                  <a:cubicBezTo>
                    <a:pt x="629" y="3672"/>
                    <a:pt x="648" y="3671"/>
                    <a:pt x="668" y="3668"/>
                  </a:cubicBezTo>
                  <a:cubicBezTo>
                    <a:pt x="692" y="3668"/>
                    <a:pt x="715" y="3621"/>
                    <a:pt x="739" y="3597"/>
                  </a:cubicBezTo>
                  <a:cubicBezTo>
                    <a:pt x="692" y="3573"/>
                    <a:pt x="668" y="3501"/>
                    <a:pt x="620" y="3454"/>
                  </a:cubicBezTo>
                  <a:cubicBezTo>
                    <a:pt x="501" y="3120"/>
                    <a:pt x="358" y="2716"/>
                    <a:pt x="549" y="2120"/>
                  </a:cubicBezTo>
                  <a:cubicBezTo>
                    <a:pt x="787" y="1358"/>
                    <a:pt x="787" y="1430"/>
                    <a:pt x="549" y="644"/>
                  </a:cubicBezTo>
                  <a:cubicBezTo>
                    <a:pt x="477" y="453"/>
                    <a:pt x="453" y="215"/>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7"/>
            <p:cNvSpPr/>
            <p:nvPr/>
          </p:nvSpPr>
          <p:spPr>
            <a:xfrm>
              <a:off x="4239686" y="3362925"/>
              <a:ext cx="25980" cy="129089"/>
            </a:xfrm>
            <a:custGeom>
              <a:rect b="b" l="l" r="r" t="t"/>
              <a:pathLst>
                <a:path extrusionOk="0" h="3672" w="739">
                  <a:moveTo>
                    <a:pt x="95" y="1"/>
                  </a:moveTo>
                  <a:cubicBezTo>
                    <a:pt x="48" y="215"/>
                    <a:pt x="95" y="453"/>
                    <a:pt x="167" y="644"/>
                  </a:cubicBezTo>
                  <a:cubicBezTo>
                    <a:pt x="405" y="1430"/>
                    <a:pt x="405" y="1358"/>
                    <a:pt x="167" y="2120"/>
                  </a:cubicBezTo>
                  <a:cubicBezTo>
                    <a:pt x="0" y="2716"/>
                    <a:pt x="167" y="3120"/>
                    <a:pt x="262" y="3454"/>
                  </a:cubicBezTo>
                  <a:cubicBezTo>
                    <a:pt x="326" y="3582"/>
                    <a:pt x="448" y="3672"/>
                    <a:pt x="592" y="3672"/>
                  </a:cubicBezTo>
                  <a:cubicBezTo>
                    <a:pt x="609" y="3672"/>
                    <a:pt x="626" y="3671"/>
                    <a:pt x="643" y="3668"/>
                  </a:cubicBezTo>
                  <a:cubicBezTo>
                    <a:pt x="691" y="3668"/>
                    <a:pt x="715" y="3621"/>
                    <a:pt x="738" y="3597"/>
                  </a:cubicBezTo>
                  <a:cubicBezTo>
                    <a:pt x="643" y="3573"/>
                    <a:pt x="619" y="3501"/>
                    <a:pt x="595" y="3454"/>
                  </a:cubicBezTo>
                  <a:cubicBezTo>
                    <a:pt x="476" y="3120"/>
                    <a:pt x="333" y="2716"/>
                    <a:pt x="500" y="2120"/>
                  </a:cubicBezTo>
                  <a:cubicBezTo>
                    <a:pt x="738" y="1358"/>
                    <a:pt x="738" y="1430"/>
                    <a:pt x="500" y="644"/>
                  </a:cubicBezTo>
                  <a:cubicBezTo>
                    <a:pt x="453" y="453"/>
                    <a:pt x="405" y="215"/>
                    <a:pt x="4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7"/>
            <p:cNvSpPr/>
            <p:nvPr/>
          </p:nvSpPr>
          <p:spPr>
            <a:xfrm>
              <a:off x="4194477" y="3335293"/>
              <a:ext cx="41870" cy="28511"/>
            </a:xfrm>
            <a:custGeom>
              <a:rect b="b" l="l" r="r" t="t"/>
              <a:pathLst>
                <a:path extrusionOk="0" h="811" w="1191">
                  <a:moveTo>
                    <a:pt x="0" y="1"/>
                  </a:moveTo>
                  <a:lnTo>
                    <a:pt x="0" y="811"/>
                  </a:lnTo>
                  <a:lnTo>
                    <a:pt x="1191" y="811"/>
                  </a:lnTo>
                  <a:lnTo>
                    <a:pt x="1191"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7"/>
            <p:cNvSpPr/>
            <p:nvPr/>
          </p:nvSpPr>
          <p:spPr>
            <a:xfrm>
              <a:off x="4114077" y="3335293"/>
              <a:ext cx="41905" cy="28511"/>
            </a:xfrm>
            <a:custGeom>
              <a:rect b="b" l="l" r="r" t="t"/>
              <a:pathLst>
                <a:path extrusionOk="0" h="811" w="1192">
                  <a:moveTo>
                    <a:pt x="1" y="1"/>
                  </a:moveTo>
                  <a:lnTo>
                    <a:pt x="1" y="811"/>
                  </a:lnTo>
                  <a:lnTo>
                    <a:pt x="1192" y="811"/>
                  </a:lnTo>
                  <a:lnTo>
                    <a:pt x="1192"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7"/>
            <p:cNvSpPr/>
            <p:nvPr/>
          </p:nvSpPr>
          <p:spPr>
            <a:xfrm>
              <a:off x="4194477" y="3347035"/>
              <a:ext cx="41870" cy="17613"/>
            </a:xfrm>
            <a:custGeom>
              <a:rect b="b" l="l" r="r" t="t"/>
              <a:pathLst>
                <a:path extrusionOk="0" h="501" w="1191">
                  <a:moveTo>
                    <a:pt x="0" y="0"/>
                  </a:moveTo>
                  <a:lnTo>
                    <a:pt x="0" y="500"/>
                  </a:lnTo>
                  <a:lnTo>
                    <a:pt x="1191" y="500"/>
                  </a:lnTo>
                  <a:lnTo>
                    <a:pt x="1191" y="0"/>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7"/>
            <p:cNvSpPr/>
            <p:nvPr/>
          </p:nvSpPr>
          <p:spPr>
            <a:xfrm>
              <a:off x="4114077" y="3347035"/>
              <a:ext cx="41905" cy="17613"/>
            </a:xfrm>
            <a:custGeom>
              <a:rect b="b" l="l" r="r" t="t"/>
              <a:pathLst>
                <a:path extrusionOk="0" h="501" w="1192">
                  <a:moveTo>
                    <a:pt x="1" y="0"/>
                  </a:moveTo>
                  <a:lnTo>
                    <a:pt x="1" y="500"/>
                  </a:lnTo>
                  <a:lnTo>
                    <a:pt x="1192" y="500"/>
                  </a:lnTo>
                  <a:lnTo>
                    <a:pt x="1192" y="0"/>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7"/>
            <p:cNvSpPr/>
            <p:nvPr/>
          </p:nvSpPr>
          <p:spPr>
            <a:xfrm>
              <a:off x="4235503" y="3335293"/>
              <a:ext cx="39374" cy="28511"/>
            </a:xfrm>
            <a:custGeom>
              <a:rect b="b" l="l" r="r" t="t"/>
              <a:pathLst>
                <a:path extrusionOk="0" h="811" w="1120">
                  <a:moveTo>
                    <a:pt x="0" y="1"/>
                  </a:moveTo>
                  <a:lnTo>
                    <a:pt x="0" y="811"/>
                  </a:lnTo>
                  <a:lnTo>
                    <a:pt x="1000" y="811"/>
                  </a:lnTo>
                  <a:cubicBezTo>
                    <a:pt x="1072" y="811"/>
                    <a:pt x="1119" y="763"/>
                    <a:pt x="1119" y="691"/>
                  </a:cubicBezTo>
                  <a:lnTo>
                    <a:pt x="1119" y="120"/>
                  </a:lnTo>
                  <a:cubicBezTo>
                    <a:pt x="1119" y="72"/>
                    <a:pt x="1072" y="1"/>
                    <a:pt x="1000"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7"/>
            <p:cNvSpPr/>
            <p:nvPr/>
          </p:nvSpPr>
          <p:spPr>
            <a:xfrm>
              <a:off x="4155103" y="3335293"/>
              <a:ext cx="39409" cy="28511"/>
            </a:xfrm>
            <a:custGeom>
              <a:rect b="b" l="l" r="r" t="t"/>
              <a:pathLst>
                <a:path extrusionOk="0" h="811" w="1121">
                  <a:moveTo>
                    <a:pt x="1" y="1"/>
                  </a:moveTo>
                  <a:lnTo>
                    <a:pt x="1" y="811"/>
                  </a:lnTo>
                  <a:lnTo>
                    <a:pt x="1120" y="811"/>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7"/>
            <p:cNvSpPr/>
            <p:nvPr/>
          </p:nvSpPr>
          <p:spPr>
            <a:xfrm>
              <a:off x="4075583" y="3335293"/>
              <a:ext cx="39374" cy="28511"/>
            </a:xfrm>
            <a:custGeom>
              <a:rect b="b" l="l" r="r" t="t"/>
              <a:pathLst>
                <a:path extrusionOk="0" h="811" w="1120">
                  <a:moveTo>
                    <a:pt x="120" y="1"/>
                  </a:moveTo>
                  <a:cubicBezTo>
                    <a:pt x="48" y="1"/>
                    <a:pt x="0" y="72"/>
                    <a:pt x="0" y="120"/>
                  </a:cubicBezTo>
                  <a:lnTo>
                    <a:pt x="0" y="691"/>
                  </a:lnTo>
                  <a:cubicBezTo>
                    <a:pt x="0" y="763"/>
                    <a:pt x="48" y="811"/>
                    <a:pt x="120" y="811"/>
                  </a:cubicBezTo>
                  <a:lnTo>
                    <a:pt x="1120" y="811"/>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7"/>
            <p:cNvSpPr/>
            <p:nvPr/>
          </p:nvSpPr>
          <p:spPr>
            <a:xfrm>
              <a:off x="4235503" y="3342851"/>
              <a:ext cx="39374" cy="21796"/>
            </a:xfrm>
            <a:custGeom>
              <a:rect b="b" l="l" r="r" t="t"/>
              <a:pathLst>
                <a:path extrusionOk="0" h="620" w="1120">
                  <a:moveTo>
                    <a:pt x="1119" y="0"/>
                  </a:moveTo>
                  <a:cubicBezTo>
                    <a:pt x="1119" y="72"/>
                    <a:pt x="1072" y="119"/>
                    <a:pt x="1000" y="119"/>
                  </a:cubicBezTo>
                  <a:lnTo>
                    <a:pt x="0" y="119"/>
                  </a:lnTo>
                  <a:lnTo>
                    <a:pt x="0" y="619"/>
                  </a:lnTo>
                  <a:lnTo>
                    <a:pt x="1000" y="619"/>
                  </a:lnTo>
                  <a:cubicBezTo>
                    <a:pt x="1072" y="619"/>
                    <a:pt x="1119" y="572"/>
                    <a:pt x="1119" y="500"/>
                  </a:cubicBezTo>
                  <a:lnTo>
                    <a:pt x="1119"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7"/>
            <p:cNvSpPr/>
            <p:nvPr/>
          </p:nvSpPr>
          <p:spPr>
            <a:xfrm>
              <a:off x="4155103" y="3347035"/>
              <a:ext cx="39409" cy="17613"/>
            </a:xfrm>
            <a:custGeom>
              <a:rect b="b" l="l" r="r" t="t"/>
              <a:pathLst>
                <a:path extrusionOk="0" h="501" w="1121">
                  <a:moveTo>
                    <a:pt x="1" y="0"/>
                  </a:moveTo>
                  <a:lnTo>
                    <a:pt x="1" y="500"/>
                  </a:lnTo>
                  <a:lnTo>
                    <a:pt x="1120" y="500"/>
                  </a:lnTo>
                  <a:lnTo>
                    <a:pt x="1120"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7"/>
            <p:cNvSpPr/>
            <p:nvPr/>
          </p:nvSpPr>
          <p:spPr>
            <a:xfrm>
              <a:off x="4075583" y="3342851"/>
              <a:ext cx="39374" cy="21796"/>
            </a:xfrm>
            <a:custGeom>
              <a:rect b="b" l="l" r="r" t="t"/>
              <a:pathLst>
                <a:path extrusionOk="0" h="620" w="1120">
                  <a:moveTo>
                    <a:pt x="0" y="0"/>
                  </a:moveTo>
                  <a:lnTo>
                    <a:pt x="0" y="500"/>
                  </a:lnTo>
                  <a:cubicBezTo>
                    <a:pt x="0" y="572"/>
                    <a:pt x="48" y="619"/>
                    <a:pt x="120" y="619"/>
                  </a:cubicBezTo>
                  <a:lnTo>
                    <a:pt x="1120" y="619"/>
                  </a:lnTo>
                  <a:lnTo>
                    <a:pt x="1120" y="119"/>
                  </a:lnTo>
                  <a:lnTo>
                    <a:pt x="120" y="119"/>
                  </a:lnTo>
                  <a:cubicBezTo>
                    <a:pt x="48" y="119"/>
                    <a:pt x="0" y="72"/>
                    <a:pt x="0" y="0"/>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7"/>
            <p:cNvSpPr/>
            <p:nvPr/>
          </p:nvSpPr>
          <p:spPr>
            <a:xfrm>
              <a:off x="4194477" y="3190454"/>
              <a:ext cx="41870" cy="27667"/>
            </a:xfrm>
            <a:custGeom>
              <a:rect b="b" l="l" r="r" t="t"/>
              <a:pathLst>
                <a:path extrusionOk="0" h="787" w="1191">
                  <a:moveTo>
                    <a:pt x="0" y="1"/>
                  </a:moveTo>
                  <a:lnTo>
                    <a:pt x="0" y="787"/>
                  </a:lnTo>
                  <a:lnTo>
                    <a:pt x="1191" y="787"/>
                  </a:lnTo>
                  <a:lnTo>
                    <a:pt x="1191"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7"/>
            <p:cNvSpPr/>
            <p:nvPr/>
          </p:nvSpPr>
          <p:spPr>
            <a:xfrm>
              <a:off x="4114077" y="3190454"/>
              <a:ext cx="41905" cy="27667"/>
            </a:xfrm>
            <a:custGeom>
              <a:rect b="b" l="l" r="r" t="t"/>
              <a:pathLst>
                <a:path extrusionOk="0" h="787" w="1192">
                  <a:moveTo>
                    <a:pt x="1" y="1"/>
                  </a:moveTo>
                  <a:lnTo>
                    <a:pt x="1" y="787"/>
                  </a:lnTo>
                  <a:lnTo>
                    <a:pt x="1192" y="787"/>
                  </a:lnTo>
                  <a:lnTo>
                    <a:pt x="1192"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7"/>
            <p:cNvSpPr/>
            <p:nvPr/>
          </p:nvSpPr>
          <p:spPr>
            <a:xfrm>
              <a:off x="4194477" y="3200509"/>
              <a:ext cx="41870" cy="17613"/>
            </a:xfrm>
            <a:custGeom>
              <a:rect b="b" l="l" r="r" t="t"/>
              <a:pathLst>
                <a:path extrusionOk="0" h="501" w="1191">
                  <a:moveTo>
                    <a:pt x="0" y="1"/>
                  </a:moveTo>
                  <a:lnTo>
                    <a:pt x="0" y="501"/>
                  </a:lnTo>
                  <a:lnTo>
                    <a:pt x="1191" y="501"/>
                  </a:lnTo>
                  <a:lnTo>
                    <a:pt x="1191" y="1"/>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7"/>
            <p:cNvSpPr/>
            <p:nvPr/>
          </p:nvSpPr>
          <p:spPr>
            <a:xfrm>
              <a:off x="4114077" y="3200509"/>
              <a:ext cx="41905" cy="17613"/>
            </a:xfrm>
            <a:custGeom>
              <a:rect b="b" l="l" r="r" t="t"/>
              <a:pathLst>
                <a:path extrusionOk="0" h="501" w="1192">
                  <a:moveTo>
                    <a:pt x="1" y="1"/>
                  </a:moveTo>
                  <a:lnTo>
                    <a:pt x="1" y="501"/>
                  </a:lnTo>
                  <a:lnTo>
                    <a:pt x="1192" y="501"/>
                  </a:lnTo>
                  <a:lnTo>
                    <a:pt x="1192" y="1"/>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7"/>
            <p:cNvSpPr/>
            <p:nvPr/>
          </p:nvSpPr>
          <p:spPr>
            <a:xfrm>
              <a:off x="4235503" y="3190454"/>
              <a:ext cx="39374" cy="27667"/>
            </a:xfrm>
            <a:custGeom>
              <a:rect b="b" l="l" r="r" t="t"/>
              <a:pathLst>
                <a:path extrusionOk="0" h="787" w="1120">
                  <a:moveTo>
                    <a:pt x="0" y="1"/>
                  </a:moveTo>
                  <a:lnTo>
                    <a:pt x="0" y="787"/>
                  </a:lnTo>
                  <a:lnTo>
                    <a:pt x="1000" y="787"/>
                  </a:lnTo>
                  <a:cubicBezTo>
                    <a:pt x="1072" y="787"/>
                    <a:pt x="1119" y="739"/>
                    <a:pt x="1119" y="668"/>
                  </a:cubicBezTo>
                  <a:lnTo>
                    <a:pt x="1119" y="120"/>
                  </a:lnTo>
                  <a:cubicBezTo>
                    <a:pt x="1119" y="25"/>
                    <a:pt x="1072" y="1"/>
                    <a:pt x="1000"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7"/>
            <p:cNvSpPr/>
            <p:nvPr/>
          </p:nvSpPr>
          <p:spPr>
            <a:xfrm>
              <a:off x="4155103" y="3190454"/>
              <a:ext cx="39409" cy="27667"/>
            </a:xfrm>
            <a:custGeom>
              <a:rect b="b" l="l" r="r" t="t"/>
              <a:pathLst>
                <a:path extrusionOk="0" h="787" w="1121">
                  <a:moveTo>
                    <a:pt x="1" y="1"/>
                  </a:moveTo>
                  <a:lnTo>
                    <a:pt x="1" y="787"/>
                  </a:lnTo>
                  <a:lnTo>
                    <a:pt x="1120" y="787"/>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7"/>
            <p:cNvSpPr/>
            <p:nvPr/>
          </p:nvSpPr>
          <p:spPr>
            <a:xfrm>
              <a:off x="4075583" y="3190454"/>
              <a:ext cx="39374" cy="27667"/>
            </a:xfrm>
            <a:custGeom>
              <a:rect b="b" l="l" r="r" t="t"/>
              <a:pathLst>
                <a:path extrusionOk="0" h="787" w="1120">
                  <a:moveTo>
                    <a:pt x="120" y="1"/>
                  </a:moveTo>
                  <a:cubicBezTo>
                    <a:pt x="48" y="1"/>
                    <a:pt x="0" y="25"/>
                    <a:pt x="0" y="120"/>
                  </a:cubicBezTo>
                  <a:lnTo>
                    <a:pt x="0" y="668"/>
                  </a:lnTo>
                  <a:cubicBezTo>
                    <a:pt x="0" y="739"/>
                    <a:pt x="48" y="787"/>
                    <a:pt x="120" y="787"/>
                  </a:cubicBezTo>
                  <a:lnTo>
                    <a:pt x="1120" y="787"/>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7"/>
            <p:cNvSpPr/>
            <p:nvPr/>
          </p:nvSpPr>
          <p:spPr>
            <a:xfrm>
              <a:off x="4235503" y="3196325"/>
              <a:ext cx="39374" cy="21796"/>
            </a:xfrm>
            <a:custGeom>
              <a:rect b="b" l="l" r="r" t="t"/>
              <a:pathLst>
                <a:path extrusionOk="0" h="620" w="1120">
                  <a:moveTo>
                    <a:pt x="1119" y="1"/>
                  </a:moveTo>
                  <a:cubicBezTo>
                    <a:pt x="1119" y="72"/>
                    <a:pt x="1072" y="120"/>
                    <a:pt x="1000" y="120"/>
                  </a:cubicBezTo>
                  <a:lnTo>
                    <a:pt x="0" y="120"/>
                  </a:lnTo>
                  <a:lnTo>
                    <a:pt x="0" y="620"/>
                  </a:lnTo>
                  <a:lnTo>
                    <a:pt x="1000" y="620"/>
                  </a:lnTo>
                  <a:cubicBezTo>
                    <a:pt x="1072" y="620"/>
                    <a:pt x="1119" y="572"/>
                    <a:pt x="1119" y="501"/>
                  </a:cubicBezTo>
                  <a:lnTo>
                    <a:pt x="1119"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7"/>
            <p:cNvSpPr/>
            <p:nvPr/>
          </p:nvSpPr>
          <p:spPr>
            <a:xfrm>
              <a:off x="4155103" y="3200509"/>
              <a:ext cx="39409" cy="17613"/>
            </a:xfrm>
            <a:custGeom>
              <a:rect b="b" l="l" r="r" t="t"/>
              <a:pathLst>
                <a:path extrusionOk="0" h="501" w="1121">
                  <a:moveTo>
                    <a:pt x="1" y="1"/>
                  </a:moveTo>
                  <a:lnTo>
                    <a:pt x="1" y="501"/>
                  </a:lnTo>
                  <a:lnTo>
                    <a:pt x="1120" y="501"/>
                  </a:lnTo>
                  <a:lnTo>
                    <a:pt x="1120"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7"/>
            <p:cNvSpPr/>
            <p:nvPr/>
          </p:nvSpPr>
          <p:spPr>
            <a:xfrm>
              <a:off x="4075583" y="3196325"/>
              <a:ext cx="39374" cy="21796"/>
            </a:xfrm>
            <a:custGeom>
              <a:rect b="b" l="l" r="r" t="t"/>
              <a:pathLst>
                <a:path extrusionOk="0" h="620" w="1120">
                  <a:moveTo>
                    <a:pt x="0" y="1"/>
                  </a:moveTo>
                  <a:lnTo>
                    <a:pt x="0" y="501"/>
                  </a:lnTo>
                  <a:cubicBezTo>
                    <a:pt x="0" y="572"/>
                    <a:pt x="48" y="620"/>
                    <a:pt x="120" y="620"/>
                  </a:cubicBezTo>
                  <a:lnTo>
                    <a:pt x="1120" y="620"/>
                  </a:lnTo>
                  <a:lnTo>
                    <a:pt x="1120" y="120"/>
                  </a:lnTo>
                  <a:lnTo>
                    <a:pt x="120" y="120"/>
                  </a:lnTo>
                  <a:cubicBezTo>
                    <a:pt x="48" y="120"/>
                    <a:pt x="0" y="72"/>
                    <a:pt x="0"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3" name="Google Shape;2413;p47"/>
          <p:cNvGrpSpPr/>
          <p:nvPr/>
        </p:nvGrpSpPr>
        <p:grpSpPr>
          <a:xfrm>
            <a:off x="1739250" y="1239999"/>
            <a:ext cx="267002" cy="376967"/>
            <a:chOff x="4022850" y="2507111"/>
            <a:chExt cx="267002" cy="376967"/>
          </a:xfrm>
        </p:grpSpPr>
        <p:sp>
          <p:nvSpPr>
            <p:cNvPr id="2414" name="Google Shape;2414;p47"/>
            <p:cNvSpPr/>
            <p:nvPr/>
          </p:nvSpPr>
          <p:spPr>
            <a:xfrm>
              <a:off x="4195285" y="2810394"/>
              <a:ext cx="87114" cy="45701"/>
            </a:xfrm>
            <a:custGeom>
              <a:rect b="b" l="l" r="r" t="t"/>
              <a:pathLst>
                <a:path extrusionOk="0" h="1300" w="2478">
                  <a:moveTo>
                    <a:pt x="1" y="0"/>
                  </a:moveTo>
                  <a:cubicBezTo>
                    <a:pt x="49" y="215"/>
                    <a:pt x="49" y="381"/>
                    <a:pt x="1" y="572"/>
                  </a:cubicBezTo>
                  <a:cubicBezTo>
                    <a:pt x="576" y="1167"/>
                    <a:pt x="1400" y="1299"/>
                    <a:pt x="2017" y="1299"/>
                  </a:cubicBezTo>
                  <a:cubicBezTo>
                    <a:pt x="2140" y="1299"/>
                    <a:pt x="2255" y="1294"/>
                    <a:pt x="2359" y="1286"/>
                  </a:cubicBezTo>
                  <a:cubicBezTo>
                    <a:pt x="2478" y="1286"/>
                    <a:pt x="2478" y="1120"/>
                    <a:pt x="2382" y="1096"/>
                  </a:cubicBezTo>
                  <a:cubicBezTo>
                    <a:pt x="1716" y="858"/>
                    <a:pt x="1430" y="262"/>
                    <a:pt x="1311" y="0"/>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7"/>
            <p:cNvSpPr/>
            <p:nvPr/>
          </p:nvSpPr>
          <p:spPr>
            <a:xfrm>
              <a:off x="4195285" y="2810394"/>
              <a:ext cx="82931" cy="45701"/>
            </a:xfrm>
            <a:custGeom>
              <a:rect b="b" l="l" r="r" t="t"/>
              <a:pathLst>
                <a:path extrusionOk="0" h="1300" w="2359">
                  <a:moveTo>
                    <a:pt x="1" y="0"/>
                  </a:moveTo>
                  <a:cubicBezTo>
                    <a:pt x="49" y="191"/>
                    <a:pt x="49" y="381"/>
                    <a:pt x="1" y="548"/>
                  </a:cubicBezTo>
                  <a:cubicBezTo>
                    <a:pt x="578" y="1164"/>
                    <a:pt x="1403" y="1299"/>
                    <a:pt x="2021" y="1299"/>
                  </a:cubicBezTo>
                  <a:cubicBezTo>
                    <a:pt x="2143" y="1299"/>
                    <a:pt x="2256" y="1294"/>
                    <a:pt x="2359" y="1286"/>
                  </a:cubicBezTo>
                  <a:cubicBezTo>
                    <a:pt x="1882" y="1239"/>
                    <a:pt x="1358" y="1096"/>
                    <a:pt x="906" y="762"/>
                  </a:cubicBezTo>
                  <a:cubicBezTo>
                    <a:pt x="763" y="643"/>
                    <a:pt x="692" y="500"/>
                    <a:pt x="692" y="334"/>
                  </a:cubicBezTo>
                  <a:lnTo>
                    <a:pt x="692" y="0"/>
                  </a:ln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7"/>
            <p:cNvSpPr/>
            <p:nvPr/>
          </p:nvSpPr>
          <p:spPr>
            <a:xfrm>
              <a:off x="4030373" y="2811237"/>
              <a:ext cx="87114" cy="45701"/>
            </a:xfrm>
            <a:custGeom>
              <a:rect b="b" l="l" r="r" t="t"/>
              <a:pathLst>
                <a:path extrusionOk="0" h="1300" w="2478">
                  <a:moveTo>
                    <a:pt x="1167" y="0"/>
                  </a:moveTo>
                  <a:cubicBezTo>
                    <a:pt x="1072" y="262"/>
                    <a:pt x="763" y="857"/>
                    <a:pt x="96" y="1096"/>
                  </a:cubicBezTo>
                  <a:cubicBezTo>
                    <a:pt x="0" y="1143"/>
                    <a:pt x="0" y="1286"/>
                    <a:pt x="120" y="1286"/>
                  </a:cubicBezTo>
                  <a:cubicBezTo>
                    <a:pt x="223" y="1294"/>
                    <a:pt x="338" y="1299"/>
                    <a:pt x="461" y="1299"/>
                  </a:cubicBezTo>
                  <a:cubicBezTo>
                    <a:pt x="1078" y="1299"/>
                    <a:pt x="1902" y="1167"/>
                    <a:pt x="2477" y="572"/>
                  </a:cubicBezTo>
                  <a:cubicBezTo>
                    <a:pt x="2430" y="357"/>
                    <a:pt x="2430" y="191"/>
                    <a:pt x="2477" y="0"/>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7"/>
            <p:cNvSpPr/>
            <p:nvPr/>
          </p:nvSpPr>
          <p:spPr>
            <a:xfrm>
              <a:off x="4030373" y="2810394"/>
              <a:ext cx="64509" cy="45596"/>
            </a:xfrm>
            <a:custGeom>
              <a:rect b="b" l="l" r="r" t="t"/>
              <a:pathLst>
                <a:path extrusionOk="0" h="1297" w="1835">
                  <a:moveTo>
                    <a:pt x="1167" y="0"/>
                  </a:moveTo>
                  <a:cubicBezTo>
                    <a:pt x="1072" y="262"/>
                    <a:pt x="763" y="858"/>
                    <a:pt x="96" y="1096"/>
                  </a:cubicBezTo>
                  <a:cubicBezTo>
                    <a:pt x="0" y="1120"/>
                    <a:pt x="0" y="1286"/>
                    <a:pt x="120" y="1286"/>
                  </a:cubicBezTo>
                  <a:cubicBezTo>
                    <a:pt x="231" y="1286"/>
                    <a:pt x="374" y="1297"/>
                    <a:pt x="527" y="1297"/>
                  </a:cubicBezTo>
                  <a:cubicBezTo>
                    <a:pt x="604" y="1297"/>
                    <a:pt x="683" y="1294"/>
                    <a:pt x="763" y="1286"/>
                  </a:cubicBezTo>
                  <a:cubicBezTo>
                    <a:pt x="691" y="1286"/>
                    <a:pt x="691" y="1120"/>
                    <a:pt x="763" y="1096"/>
                  </a:cubicBezTo>
                  <a:cubicBezTo>
                    <a:pt x="1453" y="858"/>
                    <a:pt x="1715" y="262"/>
                    <a:pt x="1834" y="0"/>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7"/>
            <p:cNvSpPr/>
            <p:nvPr/>
          </p:nvSpPr>
          <p:spPr>
            <a:xfrm>
              <a:off x="4101527" y="2507111"/>
              <a:ext cx="109719" cy="135874"/>
            </a:xfrm>
            <a:custGeom>
              <a:rect b="b" l="l" r="r" t="t"/>
              <a:pathLst>
                <a:path extrusionOk="0" h="3865" w="3121">
                  <a:moveTo>
                    <a:pt x="1561" y="0"/>
                  </a:moveTo>
                  <a:cubicBezTo>
                    <a:pt x="1447" y="0"/>
                    <a:pt x="1334" y="42"/>
                    <a:pt x="1239" y="126"/>
                  </a:cubicBezTo>
                  <a:cubicBezTo>
                    <a:pt x="572" y="816"/>
                    <a:pt x="167" y="1435"/>
                    <a:pt x="1" y="1983"/>
                  </a:cubicBezTo>
                  <a:cubicBezTo>
                    <a:pt x="644" y="2650"/>
                    <a:pt x="1049" y="3293"/>
                    <a:pt x="1239" y="3864"/>
                  </a:cubicBezTo>
                  <a:cubicBezTo>
                    <a:pt x="1334" y="3769"/>
                    <a:pt x="1447" y="3721"/>
                    <a:pt x="1561" y="3721"/>
                  </a:cubicBezTo>
                  <a:cubicBezTo>
                    <a:pt x="1674" y="3721"/>
                    <a:pt x="1787" y="3769"/>
                    <a:pt x="1882" y="3864"/>
                  </a:cubicBezTo>
                  <a:cubicBezTo>
                    <a:pt x="2073" y="3293"/>
                    <a:pt x="2477" y="2626"/>
                    <a:pt x="3120" y="1983"/>
                  </a:cubicBezTo>
                  <a:cubicBezTo>
                    <a:pt x="2954" y="1411"/>
                    <a:pt x="2549" y="792"/>
                    <a:pt x="1882" y="126"/>
                  </a:cubicBezTo>
                  <a:cubicBezTo>
                    <a:pt x="1787" y="42"/>
                    <a:pt x="1674" y="0"/>
                    <a:pt x="1561" y="0"/>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7"/>
            <p:cNvSpPr/>
            <p:nvPr/>
          </p:nvSpPr>
          <p:spPr>
            <a:xfrm>
              <a:off x="4100683" y="2509326"/>
              <a:ext cx="67041" cy="134503"/>
            </a:xfrm>
            <a:custGeom>
              <a:rect b="b" l="l" r="r" t="t"/>
              <a:pathLst>
                <a:path extrusionOk="0" h="3826" w="1907">
                  <a:moveTo>
                    <a:pt x="1584" y="1"/>
                  </a:moveTo>
                  <a:cubicBezTo>
                    <a:pt x="1441" y="1"/>
                    <a:pt x="1301" y="49"/>
                    <a:pt x="1192" y="158"/>
                  </a:cubicBezTo>
                  <a:cubicBezTo>
                    <a:pt x="525" y="825"/>
                    <a:pt x="168" y="1420"/>
                    <a:pt x="1" y="1944"/>
                  </a:cubicBezTo>
                  <a:cubicBezTo>
                    <a:pt x="644" y="2611"/>
                    <a:pt x="1025" y="3230"/>
                    <a:pt x="1239" y="3825"/>
                  </a:cubicBezTo>
                  <a:cubicBezTo>
                    <a:pt x="1334" y="3730"/>
                    <a:pt x="1448" y="3682"/>
                    <a:pt x="1558" y="3682"/>
                  </a:cubicBezTo>
                  <a:cubicBezTo>
                    <a:pt x="1668" y="3682"/>
                    <a:pt x="1775" y="3730"/>
                    <a:pt x="1858" y="3825"/>
                  </a:cubicBezTo>
                  <a:lnTo>
                    <a:pt x="1906" y="3825"/>
                  </a:lnTo>
                  <a:cubicBezTo>
                    <a:pt x="1716" y="3254"/>
                    <a:pt x="1382" y="2706"/>
                    <a:pt x="858" y="2134"/>
                  </a:cubicBezTo>
                  <a:cubicBezTo>
                    <a:pt x="739" y="2015"/>
                    <a:pt x="715" y="1801"/>
                    <a:pt x="763" y="1658"/>
                  </a:cubicBezTo>
                  <a:cubicBezTo>
                    <a:pt x="977" y="1182"/>
                    <a:pt x="1334" y="634"/>
                    <a:pt x="1906" y="110"/>
                  </a:cubicBezTo>
                  <a:cubicBezTo>
                    <a:pt x="1858" y="63"/>
                    <a:pt x="1858" y="63"/>
                    <a:pt x="1811" y="39"/>
                  </a:cubicBezTo>
                  <a:cubicBezTo>
                    <a:pt x="1737" y="14"/>
                    <a:pt x="1660" y="1"/>
                    <a:pt x="1584" y="1"/>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7"/>
            <p:cNvSpPr/>
            <p:nvPr/>
          </p:nvSpPr>
          <p:spPr>
            <a:xfrm>
              <a:off x="4167689" y="2561567"/>
              <a:ext cx="102160" cy="132499"/>
            </a:xfrm>
            <a:custGeom>
              <a:rect b="b" l="l" r="r" t="t"/>
              <a:pathLst>
                <a:path extrusionOk="0" h="3769" w="2906">
                  <a:moveTo>
                    <a:pt x="1841" y="0"/>
                  </a:moveTo>
                  <a:cubicBezTo>
                    <a:pt x="1759" y="0"/>
                    <a:pt x="1673" y="33"/>
                    <a:pt x="1596" y="101"/>
                  </a:cubicBezTo>
                  <a:cubicBezTo>
                    <a:pt x="738" y="863"/>
                    <a:pt x="262" y="1601"/>
                    <a:pt x="0" y="2244"/>
                  </a:cubicBezTo>
                  <a:cubicBezTo>
                    <a:pt x="548" y="2792"/>
                    <a:pt x="905" y="3292"/>
                    <a:pt x="1119" y="3768"/>
                  </a:cubicBezTo>
                  <a:cubicBezTo>
                    <a:pt x="1739" y="3363"/>
                    <a:pt x="2405" y="3125"/>
                    <a:pt x="2882" y="3006"/>
                  </a:cubicBezTo>
                  <a:cubicBezTo>
                    <a:pt x="2905" y="2244"/>
                    <a:pt x="2739" y="1315"/>
                    <a:pt x="2143" y="196"/>
                  </a:cubicBezTo>
                  <a:cubicBezTo>
                    <a:pt x="2073" y="69"/>
                    <a:pt x="1960" y="0"/>
                    <a:pt x="1841" y="0"/>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7"/>
            <p:cNvSpPr/>
            <p:nvPr/>
          </p:nvSpPr>
          <p:spPr>
            <a:xfrm>
              <a:off x="4167689" y="2561918"/>
              <a:ext cx="75372" cy="132148"/>
            </a:xfrm>
            <a:custGeom>
              <a:rect b="b" l="l" r="r" t="t"/>
              <a:pathLst>
                <a:path extrusionOk="0" h="3759" w="2144">
                  <a:moveTo>
                    <a:pt x="1846" y="1"/>
                  </a:moveTo>
                  <a:cubicBezTo>
                    <a:pt x="1762" y="1"/>
                    <a:pt x="1675" y="31"/>
                    <a:pt x="1596" y="91"/>
                  </a:cubicBezTo>
                  <a:cubicBezTo>
                    <a:pt x="738" y="853"/>
                    <a:pt x="262" y="1591"/>
                    <a:pt x="0" y="2234"/>
                  </a:cubicBezTo>
                  <a:cubicBezTo>
                    <a:pt x="548" y="2782"/>
                    <a:pt x="905" y="3282"/>
                    <a:pt x="1119" y="3758"/>
                  </a:cubicBezTo>
                  <a:cubicBezTo>
                    <a:pt x="1262" y="3639"/>
                    <a:pt x="1453" y="3544"/>
                    <a:pt x="1619" y="3472"/>
                  </a:cubicBezTo>
                  <a:cubicBezTo>
                    <a:pt x="1429" y="3067"/>
                    <a:pt x="1215" y="2782"/>
                    <a:pt x="762" y="2353"/>
                  </a:cubicBezTo>
                  <a:cubicBezTo>
                    <a:pt x="714" y="2305"/>
                    <a:pt x="667" y="2186"/>
                    <a:pt x="714" y="2091"/>
                  </a:cubicBezTo>
                  <a:cubicBezTo>
                    <a:pt x="953" y="1496"/>
                    <a:pt x="1381" y="853"/>
                    <a:pt x="2143" y="186"/>
                  </a:cubicBezTo>
                  <a:cubicBezTo>
                    <a:pt x="2074" y="61"/>
                    <a:pt x="1964" y="1"/>
                    <a:pt x="1846" y="1"/>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7"/>
            <p:cNvSpPr/>
            <p:nvPr/>
          </p:nvSpPr>
          <p:spPr>
            <a:xfrm>
              <a:off x="4042924" y="2563008"/>
              <a:ext cx="102196" cy="131866"/>
            </a:xfrm>
            <a:custGeom>
              <a:rect b="b" l="l" r="r" t="t"/>
              <a:pathLst>
                <a:path extrusionOk="0" h="3751" w="2907">
                  <a:moveTo>
                    <a:pt x="1073" y="0"/>
                  </a:moveTo>
                  <a:cubicBezTo>
                    <a:pt x="951" y="0"/>
                    <a:pt x="835" y="63"/>
                    <a:pt x="763" y="179"/>
                  </a:cubicBezTo>
                  <a:cubicBezTo>
                    <a:pt x="167" y="1274"/>
                    <a:pt x="1" y="2203"/>
                    <a:pt x="25" y="2989"/>
                  </a:cubicBezTo>
                  <a:cubicBezTo>
                    <a:pt x="477" y="3084"/>
                    <a:pt x="1168" y="3298"/>
                    <a:pt x="1787" y="3751"/>
                  </a:cubicBezTo>
                  <a:cubicBezTo>
                    <a:pt x="2001" y="3275"/>
                    <a:pt x="2335" y="2774"/>
                    <a:pt x="2906" y="2227"/>
                  </a:cubicBezTo>
                  <a:cubicBezTo>
                    <a:pt x="2644" y="1584"/>
                    <a:pt x="2168" y="846"/>
                    <a:pt x="1310" y="83"/>
                  </a:cubicBezTo>
                  <a:cubicBezTo>
                    <a:pt x="1235" y="27"/>
                    <a:pt x="1153" y="0"/>
                    <a:pt x="1073" y="0"/>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7"/>
            <p:cNvSpPr/>
            <p:nvPr/>
          </p:nvSpPr>
          <p:spPr>
            <a:xfrm>
              <a:off x="4042924" y="2561918"/>
              <a:ext cx="53611" cy="112039"/>
            </a:xfrm>
            <a:custGeom>
              <a:rect b="b" l="l" r="r" t="t"/>
              <a:pathLst>
                <a:path extrusionOk="0" h="3187" w="1525">
                  <a:moveTo>
                    <a:pt x="1060" y="1"/>
                  </a:moveTo>
                  <a:cubicBezTo>
                    <a:pt x="942" y="1"/>
                    <a:pt x="832" y="61"/>
                    <a:pt x="763" y="186"/>
                  </a:cubicBezTo>
                  <a:cubicBezTo>
                    <a:pt x="167" y="1281"/>
                    <a:pt x="1" y="2210"/>
                    <a:pt x="25" y="2996"/>
                  </a:cubicBezTo>
                  <a:cubicBezTo>
                    <a:pt x="215" y="3044"/>
                    <a:pt x="453" y="3091"/>
                    <a:pt x="644" y="3187"/>
                  </a:cubicBezTo>
                  <a:cubicBezTo>
                    <a:pt x="644" y="2448"/>
                    <a:pt x="834" y="1519"/>
                    <a:pt x="1406" y="448"/>
                  </a:cubicBezTo>
                  <a:cubicBezTo>
                    <a:pt x="1430" y="400"/>
                    <a:pt x="1477" y="329"/>
                    <a:pt x="1525" y="305"/>
                  </a:cubicBezTo>
                  <a:cubicBezTo>
                    <a:pt x="1453" y="257"/>
                    <a:pt x="1358" y="186"/>
                    <a:pt x="1310" y="91"/>
                  </a:cubicBezTo>
                  <a:cubicBezTo>
                    <a:pt x="1231" y="31"/>
                    <a:pt x="1144" y="1"/>
                    <a:pt x="1060" y="1"/>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7"/>
            <p:cNvSpPr/>
            <p:nvPr/>
          </p:nvSpPr>
          <p:spPr>
            <a:xfrm>
              <a:off x="4111581" y="2811237"/>
              <a:ext cx="91298" cy="72841"/>
            </a:xfrm>
            <a:custGeom>
              <a:rect b="b" l="l" r="r" t="t"/>
              <a:pathLst>
                <a:path extrusionOk="0" h="2072" w="2597">
                  <a:moveTo>
                    <a:pt x="120" y="0"/>
                  </a:moveTo>
                  <a:cubicBezTo>
                    <a:pt x="0" y="1048"/>
                    <a:pt x="691" y="1739"/>
                    <a:pt x="1072" y="2000"/>
                  </a:cubicBezTo>
                  <a:cubicBezTo>
                    <a:pt x="1132" y="2048"/>
                    <a:pt x="1209" y="2072"/>
                    <a:pt x="1289" y="2072"/>
                  </a:cubicBezTo>
                  <a:cubicBezTo>
                    <a:pt x="1370" y="2072"/>
                    <a:pt x="1453" y="2048"/>
                    <a:pt x="1525" y="2000"/>
                  </a:cubicBezTo>
                  <a:cubicBezTo>
                    <a:pt x="1882" y="1739"/>
                    <a:pt x="2596" y="1048"/>
                    <a:pt x="2477" y="0"/>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7"/>
            <p:cNvSpPr/>
            <p:nvPr/>
          </p:nvSpPr>
          <p:spPr>
            <a:xfrm>
              <a:off x="4110738" y="2811237"/>
              <a:ext cx="57795" cy="72841"/>
            </a:xfrm>
            <a:custGeom>
              <a:rect b="b" l="l" r="r" t="t"/>
              <a:pathLst>
                <a:path extrusionOk="0" h="2072" w="1644">
                  <a:moveTo>
                    <a:pt x="120" y="0"/>
                  </a:moveTo>
                  <a:cubicBezTo>
                    <a:pt x="1" y="1048"/>
                    <a:pt x="691" y="1739"/>
                    <a:pt x="1072" y="2000"/>
                  </a:cubicBezTo>
                  <a:cubicBezTo>
                    <a:pt x="1132" y="2048"/>
                    <a:pt x="1209" y="2072"/>
                    <a:pt x="1290" y="2072"/>
                  </a:cubicBezTo>
                  <a:cubicBezTo>
                    <a:pt x="1370" y="2072"/>
                    <a:pt x="1453" y="2048"/>
                    <a:pt x="1525" y="2000"/>
                  </a:cubicBezTo>
                  <a:cubicBezTo>
                    <a:pt x="1549" y="1953"/>
                    <a:pt x="1620" y="1929"/>
                    <a:pt x="1644" y="1905"/>
                  </a:cubicBezTo>
                  <a:cubicBezTo>
                    <a:pt x="1263" y="1572"/>
                    <a:pt x="691" y="953"/>
                    <a:pt x="810" y="0"/>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7"/>
            <p:cNvSpPr/>
            <p:nvPr/>
          </p:nvSpPr>
          <p:spPr>
            <a:xfrm>
              <a:off x="4022850" y="2661231"/>
              <a:ext cx="93794" cy="127437"/>
            </a:xfrm>
            <a:custGeom>
              <a:rect b="b" l="l" r="r" t="t"/>
              <a:pathLst>
                <a:path extrusionOk="0" h="3625" w="2668">
                  <a:moveTo>
                    <a:pt x="225" y="1"/>
                  </a:moveTo>
                  <a:cubicBezTo>
                    <a:pt x="115" y="1"/>
                    <a:pt x="0" y="90"/>
                    <a:pt x="0" y="219"/>
                  </a:cubicBezTo>
                  <a:cubicBezTo>
                    <a:pt x="72" y="3029"/>
                    <a:pt x="1310" y="3624"/>
                    <a:pt x="1310" y="3624"/>
                  </a:cubicBezTo>
                  <a:lnTo>
                    <a:pt x="2644" y="3624"/>
                  </a:lnTo>
                  <a:cubicBezTo>
                    <a:pt x="2644" y="3624"/>
                    <a:pt x="2644" y="3624"/>
                    <a:pt x="2645" y="3624"/>
                  </a:cubicBezTo>
                  <a:cubicBezTo>
                    <a:pt x="2668" y="3624"/>
                    <a:pt x="1580" y="2535"/>
                    <a:pt x="2358" y="885"/>
                  </a:cubicBezTo>
                  <a:cubicBezTo>
                    <a:pt x="1572" y="338"/>
                    <a:pt x="715" y="100"/>
                    <a:pt x="262" y="4"/>
                  </a:cubicBezTo>
                  <a:cubicBezTo>
                    <a:pt x="250" y="2"/>
                    <a:pt x="237" y="1"/>
                    <a:pt x="225" y="1"/>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7"/>
            <p:cNvSpPr/>
            <p:nvPr/>
          </p:nvSpPr>
          <p:spPr>
            <a:xfrm>
              <a:off x="4022850" y="2661231"/>
              <a:ext cx="69501" cy="126663"/>
            </a:xfrm>
            <a:custGeom>
              <a:rect b="b" l="l" r="r" t="t"/>
              <a:pathLst>
                <a:path extrusionOk="0" h="3603" w="1977">
                  <a:moveTo>
                    <a:pt x="225" y="1"/>
                  </a:moveTo>
                  <a:cubicBezTo>
                    <a:pt x="115" y="1"/>
                    <a:pt x="0" y="90"/>
                    <a:pt x="0" y="219"/>
                  </a:cubicBezTo>
                  <a:cubicBezTo>
                    <a:pt x="72" y="3005"/>
                    <a:pt x="1310" y="3600"/>
                    <a:pt x="1310" y="3600"/>
                  </a:cubicBezTo>
                  <a:lnTo>
                    <a:pt x="1959" y="3600"/>
                  </a:lnTo>
                  <a:cubicBezTo>
                    <a:pt x="1809" y="3554"/>
                    <a:pt x="733" y="2854"/>
                    <a:pt x="667" y="219"/>
                  </a:cubicBezTo>
                  <a:cubicBezTo>
                    <a:pt x="667" y="195"/>
                    <a:pt x="667" y="171"/>
                    <a:pt x="691" y="123"/>
                  </a:cubicBezTo>
                  <a:cubicBezTo>
                    <a:pt x="548" y="76"/>
                    <a:pt x="381" y="28"/>
                    <a:pt x="262" y="4"/>
                  </a:cubicBezTo>
                  <a:cubicBezTo>
                    <a:pt x="250" y="2"/>
                    <a:pt x="237" y="1"/>
                    <a:pt x="225" y="1"/>
                  </a:cubicBezTo>
                  <a:close/>
                  <a:moveTo>
                    <a:pt x="1959" y="3600"/>
                  </a:moveTo>
                  <a:lnTo>
                    <a:pt x="1959" y="3600"/>
                  </a:lnTo>
                  <a:cubicBezTo>
                    <a:pt x="1965" y="3602"/>
                    <a:pt x="1969" y="3603"/>
                    <a:pt x="1972" y="3603"/>
                  </a:cubicBezTo>
                  <a:cubicBezTo>
                    <a:pt x="1975" y="3603"/>
                    <a:pt x="1977" y="3602"/>
                    <a:pt x="1977" y="3600"/>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7"/>
            <p:cNvSpPr/>
            <p:nvPr/>
          </p:nvSpPr>
          <p:spPr>
            <a:xfrm>
              <a:off x="4195285" y="2661266"/>
              <a:ext cx="94567" cy="128210"/>
            </a:xfrm>
            <a:custGeom>
              <a:rect b="b" l="l" r="r" t="t"/>
              <a:pathLst>
                <a:path extrusionOk="0" h="3647" w="2690">
                  <a:moveTo>
                    <a:pt x="2461" y="0"/>
                  </a:moveTo>
                  <a:cubicBezTo>
                    <a:pt x="2451" y="0"/>
                    <a:pt x="2440" y="1"/>
                    <a:pt x="2430" y="3"/>
                  </a:cubicBezTo>
                  <a:cubicBezTo>
                    <a:pt x="2001" y="99"/>
                    <a:pt x="1144" y="337"/>
                    <a:pt x="334" y="861"/>
                  </a:cubicBezTo>
                  <a:cubicBezTo>
                    <a:pt x="1120" y="2551"/>
                    <a:pt x="1" y="3647"/>
                    <a:pt x="1" y="3647"/>
                  </a:cubicBezTo>
                  <a:lnTo>
                    <a:pt x="1358" y="3647"/>
                  </a:lnTo>
                  <a:cubicBezTo>
                    <a:pt x="1358" y="3647"/>
                    <a:pt x="2597" y="3052"/>
                    <a:pt x="2668" y="241"/>
                  </a:cubicBezTo>
                  <a:cubicBezTo>
                    <a:pt x="2690" y="111"/>
                    <a:pt x="2573" y="0"/>
                    <a:pt x="2461" y="0"/>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7"/>
            <p:cNvSpPr/>
            <p:nvPr/>
          </p:nvSpPr>
          <p:spPr>
            <a:xfrm>
              <a:off x="4195285" y="2661372"/>
              <a:ext cx="93829" cy="128105"/>
            </a:xfrm>
            <a:custGeom>
              <a:rect b="b" l="l" r="r" t="t"/>
              <a:pathLst>
                <a:path extrusionOk="0" h="3644" w="2669">
                  <a:moveTo>
                    <a:pt x="2430" y="0"/>
                  </a:moveTo>
                  <a:cubicBezTo>
                    <a:pt x="2001" y="96"/>
                    <a:pt x="1144" y="334"/>
                    <a:pt x="334" y="858"/>
                  </a:cubicBezTo>
                  <a:cubicBezTo>
                    <a:pt x="1120" y="2548"/>
                    <a:pt x="1" y="3644"/>
                    <a:pt x="1" y="3644"/>
                  </a:cubicBezTo>
                  <a:lnTo>
                    <a:pt x="668" y="3644"/>
                  </a:lnTo>
                  <a:cubicBezTo>
                    <a:pt x="668" y="3644"/>
                    <a:pt x="1668" y="2644"/>
                    <a:pt x="1073" y="1072"/>
                  </a:cubicBezTo>
                  <a:cubicBezTo>
                    <a:pt x="1025" y="953"/>
                    <a:pt x="1073" y="810"/>
                    <a:pt x="1192" y="762"/>
                  </a:cubicBezTo>
                  <a:cubicBezTo>
                    <a:pt x="1716" y="453"/>
                    <a:pt x="2239" y="238"/>
                    <a:pt x="2668" y="119"/>
                  </a:cubicBezTo>
                  <a:cubicBezTo>
                    <a:pt x="2621" y="24"/>
                    <a:pt x="2501" y="0"/>
                    <a:pt x="2430" y="0"/>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7"/>
            <p:cNvSpPr/>
            <p:nvPr/>
          </p:nvSpPr>
          <p:spPr>
            <a:xfrm>
              <a:off x="4052134" y="2632685"/>
              <a:ext cx="209348" cy="156791"/>
            </a:xfrm>
            <a:custGeom>
              <a:rect b="b" l="l" r="r" t="t"/>
              <a:pathLst>
                <a:path extrusionOk="0" h="4460" w="5955">
                  <a:moveTo>
                    <a:pt x="2966" y="1"/>
                  </a:moveTo>
                  <a:cubicBezTo>
                    <a:pt x="2852" y="1"/>
                    <a:pt x="2739" y="42"/>
                    <a:pt x="2644" y="126"/>
                  </a:cubicBezTo>
                  <a:cubicBezTo>
                    <a:pt x="1" y="2674"/>
                    <a:pt x="1811" y="4460"/>
                    <a:pt x="1811" y="4460"/>
                  </a:cubicBezTo>
                  <a:lnTo>
                    <a:pt x="4073" y="4460"/>
                  </a:lnTo>
                  <a:cubicBezTo>
                    <a:pt x="4121" y="4460"/>
                    <a:pt x="5954" y="2674"/>
                    <a:pt x="3287" y="126"/>
                  </a:cubicBezTo>
                  <a:cubicBezTo>
                    <a:pt x="3192" y="42"/>
                    <a:pt x="3079" y="1"/>
                    <a:pt x="2966" y="1"/>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7"/>
            <p:cNvSpPr/>
            <p:nvPr/>
          </p:nvSpPr>
          <p:spPr>
            <a:xfrm>
              <a:off x="4052134" y="2632685"/>
              <a:ext cx="115590" cy="156791"/>
            </a:xfrm>
            <a:custGeom>
              <a:rect b="b" l="l" r="r" t="t"/>
              <a:pathLst>
                <a:path extrusionOk="0" h="4460" w="3288">
                  <a:moveTo>
                    <a:pt x="2966" y="1"/>
                  </a:moveTo>
                  <a:cubicBezTo>
                    <a:pt x="2852" y="1"/>
                    <a:pt x="2739" y="42"/>
                    <a:pt x="2644" y="126"/>
                  </a:cubicBezTo>
                  <a:cubicBezTo>
                    <a:pt x="1" y="2674"/>
                    <a:pt x="1811" y="4460"/>
                    <a:pt x="1811" y="4460"/>
                  </a:cubicBezTo>
                  <a:lnTo>
                    <a:pt x="2454" y="4460"/>
                  </a:lnTo>
                  <a:cubicBezTo>
                    <a:pt x="2477" y="4460"/>
                    <a:pt x="620" y="2674"/>
                    <a:pt x="3287" y="126"/>
                  </a:cubicBezTo>
                  <a:cubicBezTo>
                    <a:pt x="3192" y="42"/>
                    <a:pt x="3079" y="1"/>
                    <a:pt x="2966" y="1"/>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7"/>
            <p:cNvSpPr/>
            <p:nvPr/>
          </p:nvSpPr>
          <p:spPr>
            <a:xfrm>
              <a:off x="4055474" y="2786945"/>
              <a:ext cx="201825" cy="25136"/>
            </a:xfrm>
            <a:custGeom>
              <a:rect b="b" l="l" r="r" t="t"/>
              <a:pathLst>
                <a:path extrusionOk="0" h="715" w="5741">
                  <a:moveTo>
                    <a:pt x="287" y="0"/>
                  </a:moveTo>
                  <a:cubicBezTo>
                    <a:pt x="144" y="0"/>
                    <a:pt x="1" y="191"/>
                    <a:pt x="1" y="358"/>
                  </a:cubicBezTo>
                  <a:cubicBezTo>
                    <a:pt x="1" y="572"/>
                    <a:pt x="120" y="715"/>
                    <a:pt x="287" y="715"/>
                  </a:cubicBezTo>
                  <a:lnTo>
                    <a:pt x="5454" y="715"/>
                  </a:lnTo>
                  <a:cubicBezTo>
                    <a:pt x="5621" y="715"/>
                    <a:pt x="5740" y="572"/>
                    <a:pt x="5740" y="358"/>
                  </a:cubicBezTo>
                  <a:cubicBezTo>
                    <a:pt x="5740" y="167"/>
                    <a:pt x="5621" y="0"/>
                    <a:pt x="5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 name="Google Shape;2433;p47"/>
          <p:cNvGrpSpPr/>
          <p:nvPr/>
        </p:nvGrpSpPr>
        <p:grpSpPr>
          <a:xfrm>
            <a:off x="1756782" y="3081572"/>
            <a:ext cx="231953" cy="375912"/>
            <a:chOff x="1606682" y="2509010"/>
            <a:chExt cx="231953" cy="375912"/>
          </a:xfrm>
        </p:grpSpPr>
        <p:sp>
          <p:nvSpPr>
            <p:cNvPr id="2434" name="Google Shape;2434;p47"/>
            <p:cNvSpPr/>
            <p:nvPr/>
          </p:nvSpPr>
          <p:spPr>
            <a:xfrm>
              <a:off x="1712182" y="2562586"/>
              <a:ext cx="10898" cy="73685"/>
            </a:xfrm>
            <a:custGeom>
              <a:rect b="b" l="l" r="r" t="t"/>
              <a:pathLst>
                <a:path extrusionOk="0" h="2096" w="310">
                  <a:moveTo>
                    <a:pt x="143" y="0"/>
                  </a:moveTo>
                  <a:cubicBezTo>
                    <a:pt x="48" y="0"/>
                    <a:pt x="0" y="48"/>
                    <a:pt x="0" y="143"/>
                  </a:cubicBezTo>
                  <a:lnTo>
                    <a:pt x="0" y="1953"/>
                  </a:lnTo>
                  <a:cubicBezTo>
                    <a:pt x="0" y="2048"/>
                    <a:pt x="48" y="2096"/>
                    <a:pt x="143" y="2096"/>
                  </a:cubicBezTo>
                  <a:cubicBezTo>
                    <a:pt x="238" y="2096"/>
                    <a:pt x="310" y="2048"/>
                    <a:pt x="310" y="1953"/>
                  </a:cubicBezTo>
                  <a:lnTo>
                    <a:pt x="310" y="143"/>
                  </a:lnTo>
                  <a:cubicBezTo>
                    <a:pt x="310" y="48"/>
                    <a:pt x="238" y="0"/>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7"/>
            <p:cNvSpPr/>
            <p:nvPr/>
          </p:nvSpPr>
          <p:spPr>
            <a:xfrm>
              <a:off x="1656919" y="2624529"/>
              <a:ext cx="120582" cy="260393"/>
            </a:xfrm>
            <a:custGeom>
              <a:rect b="b" l="l" r="r" t="t"/>
              <a:pathLst>
                <a:path extrusionOk="0" h="7407" w="3430">
                  <a:moveTo>
                    <a:pt x="334" y="0"/>
                  </a:moveTo>
                  <a:cubicBezTo>
                    <a:pt x="143" y="0"/>
                    <a:pt x="0" y="167"/>
                    <a:pt x="0" y="334"/>
                  </a:cubicBezTo>
                  <a:lnTo>
                    <a:pt x="0" y="7073"/>
                  </a:lnTo>
                  <a:cubicBezTo>
                    <a:pt x="0" y="7240"/>
                    <a:pt x="143" y="7407"/>
                    <a:pt x="334" y="7407"/>
                  </a:cubicBezTo>
                  <a:lnTo>
                    <a:pt x="3096" y="7407"/>
                  </a:lnTo>
                  <a:cubicBezTo>
                    <a:pt x="3263" y="7407"/>
                    <a:pt x="3430" y="7240"/>
                    <a:pt x="3430" y="7073"/>
                  </a:cubicBezTo>
                  <a:lnTo>
                    <a:pt x="3430" y="334"/>
                  </a:lnTo>
                  <a:cubicBezTo>
                    <a:pt x="3430" y="167"/>
                    <a:pt x="3263" y="0"/>
                    <a:pt x="3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7"/>
            <p:cNvSpPr/>
            <p:nvPr/>
          </p:nvSpPr>
          <p:spPr>
            <a:xfrm>
              <a:off x="1656919" y="2624529"/>
              <a:ext cx="34346" cy="260393"/>
            </a:xfrm>
            <a:custGeom>
              <a:rect b="b" l="l" r="r" t="t"/>
              <a:pathLst>
                <a:path extrusionOk="0" h="7407" w="977">
                  <a:moveTo>
                    <a:pt x="334" y="0"/>
                  </a:moveTo>
                  <a:cubicBezTo>
                    <a:pt x="143" y="0"/>
                    <a:pt x="0" y="167"/>
                    <a:pt x="0" y="334"/>
                  </a:cubicBezTo>
                  <a:lnTo>
                    <a:pt x="0" y="7073"/>
                  </a:lnTo>
                  <a:cubicBezTo>
                    <a:pt x="0" y="7240"/>
                    <a:pt x="143" y="7407"/>
                    <a:pt x="334" y="7407"/>
                  </a:cubicBezTo>
                  <a:lnTo>
                    <a:pt x="953" y="7407"/>
                  </a:lnTo>
                  <a:cubicBezTo>
                    <a:pt x="810" y="7407"/>
                    <a:pt x="643" y="7240"/>
                    <a:pt x="643" y="7073"/>
                  </a:cubicBezTo>
                  <a:lnTo>
                    <a:pt x="643" y="334"/>
                  </a:lnTo>
                  <a:cubicBezTo>
                    <a:pt x="643" y="167"/>
                    <a:pt x="810" y="0"/>
                    <a:pt x="977"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7"/>
            <p:cNvSpPr/>
            <p:nvPr/>
          </p:nvSpPr>
          <p:spPr>
            <a:xfrm>
              <a:off x="1809280" y="2575980"/>
              <a:ext cx="10933" cy="16769"/>
            </a:xfrm>
            <a:custGeom>
              <a:rect b="b" l="l" r="r" t="t"/>
              <a:pathLst>
                <a:path extrusionOk="0" h="477" w="311">
                  <a:moveTo>
                    <a:pt x="167" y="0"/>
                  </a:moveTo>
                  <a:cubicBezTo>
                    <a:pt x="72" y="0"/>
                    <a:pt x="1" y="48"/>
                    <a:pt x="1" y="143"/>
                  </a:cubicBezTo>
                  <a:lnTo>
                    <a:pt x="1" y="334"/>
                  </a:lnTo>
                  <a:cubicBezTo>
                    <a:pt x="1" y="405"/>
                    <a:pt x="72" y="477"/>
                    <a:pt x="167" y="477"/>
                  </a:cubicBezTo>
                  <a:cubicBezTo>
                    <a:pt x="239" y="477"/>
                    <a:pt x="310" y="405"/>
                    <a:pt x="310" y="334"/>
                  </a:cubicBezTo>
                  <a:lnTo>
                    <a:pt x="310" y="143"/>
                  </a:lnTo>
                  <a:cubicBezTo>
                    <a:pt x="310" y="48"/>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7"/>
            <p:cNvSpPr/>
            <p:nvPr/>
          </p:nvSpPr>
          <p:spPr>
            <a:xfrm>
              <a:off x="1809280" y="2606952"/>
              <a:ext cx="10933" cy="16769"/>
            </a:xfrm>
            <a:custGeom>
              <a:rect b="b" l="l" r="r" t="t"/>
              <a:pathLst>
                <a:path extrusionOk="0" h="477" w="311">
                  <a:moveTo>
                    <a:pt x="167" y="0"/>
                  </a:moveTo>
                  <a:cubicBezTo>
                    <a:pt x="72" y="0"/>
                    <a:pt x="1" y="72"/>
                    <a:pt x="1" y="167"/>
                  </a:cubicBezTo>
                  <a:lnTo>
                    <a:pt x="1" y="334"/>
                  </a:lnTo>
                  <a:cubicBezTo>
                    <a:pt x="1" y="429"/>
                    <a:pt x="72" y="477"/>
                    <a:pt x="167" y="477"/>
                  </a:cubicBezTo>
                  <a:cubicBezTo>
                    <a:pt x="239" y="477"/>
                    <a:pt x="310" y="405"/>
                    <a:pt x="310" y="334"/>
                  </a:cubicBezTo>
                  <a:lnTo>
                    <a:pt x="310" y="167"/>
                  </a:lnTo>
                  <a:cubicBezTo>
                    <a:pt x="310" y="72"/>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7"/>
            <p:cNvSpPr/>
            <p:nvPr/>
          </p:nvSpPr>
          <p:spPr>
            <a:xfrm>
              <a:off x="1790859" y="2594401"/>
              <a:ext cx="17613" cy="10898"/>
            </a:xfrm>
            <a:custGeom>
              <a:rect b="b" l="l" r="r" t="t"/>
              <a:pathLst>
                <a:path extrusionOk="0" h="310" w="501">
                  <a:moveTo>
                    <a:pt x="144" y="0"/>
                  </a:moveTo>
                  <a:cubicBezTo>
                    <a:pt x="48" y="0"/>
                    <a:pt x="1" y="72"/>
                    <a:pt x="1" y="167"/>
                  </a:cubicBezTo>
                  <a:cubicBezTo>
                    <a:pt x="1" y="238"/>
                    <a:pt x="48" y="310"/>
                    <a:pt x="144" y="310"/>
                  </a:cubicBezTo>
                  <a:lnTo>
                    <a:pt x="334" y="310"/>
                  </a:lnTo>
                  <a:cubicBezTo>
                    <a:pt x="406" y="310"/>
                    <a:pt x="501" y="214"/>
                    <a:pt x="477" y="167"/>
                  </a:cubicBezTo>
                  <a:cubicBezTo>
                    <a:pt x="477" y="72"/>
                    <a:pt x="406"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7"/>
            <p:cNvSpPr/>
            <p:nvPr/>
          </p:nvSpPr>
          <p:spPr>
            <a:xfrm>
              <a:off x="1821831" y="2594401"/>
              <a:ext cx="16804" cy="10898"/>
            </a:xfrm>
            <a:custGeom>
              <a:rect b="b" l="l" r="r" t="t"/>
              <a:pathLst>
                <a:path extrusionOk="0" h="310" w="478">
                  <a:moveTo>
                    <a:pt x="168" y="0"/>
                  </a:moveTo>
                  <a:cubicBezTo>
                    <a:pt x="72" y="0"/>
                    <a:pt x="1" y="72"/>
                    <a:pt x="1" y="167"/>
                  </a:cubicBezTo>
                  <a:cubicBezTo>
                    <a:pt x="1" y="238"/>
                    <a:pt x="72" y="310"/>
                    <a:pt x="168" y="310"/>
                  </a:cubicBezTo>
                  <a:lnTo>
                    <a:pt x="334" y="310"/>
                  </a:lnTo>
                  <a:cubicBezTo>
                    <a:pt x="430" y="310"/>
                    <a:pt x="477" y="214"/>
                    <a:pt x="477" y="167"/>
                  </a:cubicBezTo>
                  <a:cubicBezTo>
                    <a:pt x="477" y="72"/>
                    <a:pt x="430"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7"/>
            <p:cNvSpPr/>
            <p:nvPr/>
          </p:nvSpPr>
          <p:spPr>
            <a:xfrm>
              <a:off x="1625103" y="2509010"/>
              <a:ext cx="10933" cy="16769"/>
            </a:xfrm>
            <a:custGeom>
              <a:rect b="b" l="l" r="r" t="t"/>
              <a:pathLst>
                <a:path extrusionOk="0" h="477" w="311">
                  <a:moveTo>
                    <a:pt x="167" y="0"/>
                  </a:moveTo>
                  <a:cubicBezTo>
                    <a:pt x="72" y="0"/>
                    <a:pt x="0" y="48"/>
                    <a:pt x="0" y="143"/>
                  </a:cubicBezTo>
                  <a:lnTo>
                    <a:pt x="0" y="333"/>
                  </a:lnTo>
                  <a:cubicBezTo>
                    <a:pt x="0" y="405"/>
                    <a:pt x="72" y="476"/>
                    <a:pt x="167" y="476"/>
                  </a:cubicBezTo>
                  <a:cubicBezTo>
                    <a:pt x="215" y="476"/>
                    <a:pt x="310" y="405"/>
                    <a:pt x="310" y="333"/>
                  </a:cubicBezTo>
                  <a:lnTo>
                    <a:pt x="310" y="143"/>
                  </a:lnTo>
                  <a:cubicBezTo>
                    <a:pt x="310" y="48"/>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7"/>
            <p:cNvSpPr/>
            <p:nvPr/>
          </p:nvSpPr>
          <p:spPr>
            <a:xfrm>
              <a:off x="1625103" y="2539981"/>
              <a:ext cx="10933" cy="16769"/>
            </a:xfrm>
            <a:custGeom>
              <a:rect b="b" l="l" r="r" t="t"/>
              <a:pathLst>
                <a:path extrusionOk="0" h="477" w="311">
                  <a:moveTo>
                    <a:pt x="167" y="0"/>
                  </a:moveTo>
                  <a:cubicBezTo>
                    <a:pt x="72" y="0"/>
                    <a:pt x="0" y="72"/>
                    <a:pt x="0" y="143"/>
                  </a:cubicBezTo>
                  <a:lnTo>
                    <a:pt x="0" y="334"/>
                  </a:lnTo>
                  <a:cubicBezTo>
                    <a:pt x="0" y="429"/>
                    <a:pt x="72" y="476"/>
                    <a:pt x="167" y="476"/>
                  </a:cubicBezTo>
                  <a:cubicBezTo>
                    <a:pt x="215" y="476"/>
                    <a:pt x="310" y="429"/>
                    <a:pt x="310" y="334"/>
                  </a:cubicBezTo>
                  <a:lnTo>
                    <a:pt x="310" y="143"/>
                  </a:lnTo>
                  <a:cubicBezTo>
                    <a:pt x="310" y="72"/>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7"/>
            <p:cNvSpPr/>
            <p:nvPr/>
          </p:nvSpPr>
          <p:spPr>
            <a:xfrm>
              <a:off x="1606682" y="2527396"/>
              <a:ext cx="16769" cy="10933"/>
            </a:xfrm>
            <a:custGeom>
              <a:rect b="b" l="l" r="r" t="t"/>
              <a:pathLst>
                <a:path extrusionOk="0" h="311" w="477">
                  <a:moveTo>
                    <a:pt x="143" y="1"/>
                  </a:moveTo>
                  <a:cubicBezTo>
                    <a:pt x="48" y="1"/>
                    <a:pt x="1" y="72"/>
                    <a:pt x="1" y="144"/>
                  </a:cubicBezTo>
                  <a:cubicBezTo>
                    <a:pt x="1" y="239"/>
                    <a:pt x="48" y="311"/>
                    <a:pt x="143" y="311"/>
                  </a:cubicBezTo>
                  <a:lnTo>
                    <a:pt x="334" y="311"/>
                  </a:lnTo>
                  <a:cubicBezTo>
                    <a:pt x="405" y="311"/>
                    <a:pt x="477" y="215"/>
                    <a:pt x="477" y="144"/>
                  </a:cubicBezTo>
                  <a:cubicBezTo>
                    <a:pt x="477" y="72"/>
                    <a:pt x="405" y="1"/>
                    <a:pt x="33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7"/>
            <p:cNvSpPr/>
            <p:nvPr/>
          </p:nvSpPr>
          <p:spPr>
            <a:xfrm>
              <a:off x="1637654" y="2527396"/>
              <a:ext cx="16769" cy="10933"/>
            </a:xfrm>
            <a:custGeom>
              <a:rect b="b" l="l" r="r" t="t"/>
              <a:pathLst>
                <a:path extrusionOk="0" h="311" w="477">
                  <a:moveTo>
                    <a:pt x="167" y="1"/>
                  </a:moveTo>
                  <a:cubicBezTo>
                    <a:pt x="72" y="1"/>
                    <a:pt x="1" y="72"/>
                    <a:pt x="1" y="144"/>
                  </a:cubicBezTo>
                  <a:cubicBezTo>
                    <a:pt x="1" y="239"/>
                    <a:pt x="72" y="311"/>
                    <a:pt x="167" y="311"/>
                  </a:cubicBezTo>
                  <a:lnTo>
                    <a:pt x="334" y="311"/>
                  </a:lnTo>
                  <a:cubicBezTo>
                    <a:pt x="429" y="311"/>
                    <a:pt x="477" y="215"/>
                    <a:pt x="477" y="144"/>
                  </a:cubicBezTo>
                  <a:cubicBezTo>
                    <a:pt x="477" y="72"/>
                    <a:pt x="429" y="1"/>
                    <a:pt x="33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7"/>
            <p:cNvSpPr/>
            <p:nvPr/>
          </p:nvSpPr>
          <p:spPr>
            <a:xfrm>
              <a:off x="1712182" y="2509010"/>
              <a:ext cx="10898" cy="34346"/>
            </a:xfrm>
            <a:custGeom>
              <a:rect b="b" l="l" r="r" t="t"/>
              <a:pathLst>
                <a:path extrusionOk="0" h="977" w="310">
                  <a:moveTo>
                    <a:pt x="143" y="0"/>
                  </a:moveTo>
                  <a:cubicBezTo>
                    <a:pt x="48" y="0"/>
                    <a:pt x="0" y="48"/>
                    <a:pt x="0" y="143"/>
                  </a:cubicBezTo>
                  <a:lnTo>
                    <a:pt x="0" y="834"/>
                  </a:lnTo>
                  <a:cubicBezTo>
                    <a:pt x="0" y="929"/>
                    <a:pt x="48" y="976"/>
                    <a:pt x="143" y="976"/>
                  </a:cubicBezTo>
                  <a:cubicBezTo>
                    <a:pt x="238" y="976"/>
                    <a:pt x="310" y="881"/>
                    <a:pt x="310" y="834"/>
                  </a:cubicBezTo>
                  <a:lnTo>
                    <a:pt x="310" y="143"/>
                  </a:lnTo>
                  <a:cubicBezTo>
                    <a:pt x="310" y="48"/>
                    <a:pt x="238"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7"/>
            <p:cNvSpPr/>
            <p:nvPr/>
          </p:nvSpPr>
          <p:spPr>
            <a:xfrm>
              <a:off x="1661102" y="2559211"/>
              <a:ext cx="34346" cy="10089"/>
            </a:xfrm>
            <a:custGeom>
              <a:rect b="b" l="l" r="r" t="t"/>
              <a:pathLst>
                <a:path extrusionOk="0" h="287" w="977">
                  <a:moveTo>
                    <a:pt x="143" y="1"/>
                  </a:moveTo>
                  <a:cubicBezTo>
                    <a:pt x="48" y="1"/>
                    <a:pt x="0" y="49"/>
                    <a:pt x="0" y="144"/>
                  </a:cubicBezTo>
                  <a:cubicBezTo>
                    <a:pt x="0" y="239"/>
                    <a:pt x="48" y="287"/>
                    <a:pt x="143" y="287"/>
                  </a:cubicBezTo>
                  <a:lnTo>
                    <a:pt x="834" y="287"/>
                  </a:lnTo>
                  <a:cubicBezTo>
                    <a:pt x="929" y="287"/>
                    <a:pt x="977" y="239"/>
                    <a:pt x="977" y="144"/>
                  </a:cubicBezTo>
                  <a:cubicBezTo>
                    <a:pt x="977" y="49"/>
                    <a:pt x="929" y="1"/>
                    <a:pt x="8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7"/>
            <p:cNvSpPr/>
            <p:nvPr/>
          </p:nvSpPr>
          <p:spPr>
            <a:xfrm>
              <a:off x="1738127" y="2559211"/>
              <a:ext cx="35190" cy="10089"/>
            </a:xfrm>
            <a:custGeom>
              <a:rect b="b" l="l" r="r" t="t"/>
              <a:pathLst>
                <a:path extrusionOk="0" h="287" w="1001">
                  <a:moveTo>
                    <a:pt x="167" y="1"/>
                  </a:moveTo>
                  <a:cubicBezTo>
                    <a:pt x="72" y="1"/>
                    <a:pt x="0" y="49"/>
                    <a:pt x="0" y="144"/>
                  </a:cubicBezTo>
                  <a:cubicBezTo>
                    <a:pt x="0" y="239"/>
                    <a:pt x="72" y="287"/>
                    <a:pt x="167" y="287"/>
                  </a:cubicBezTo>
                  <a:lnTo>
                    <a:pt x="834" y="287"/>
                  </a:lnTo>
                  <a:cubicBezTo>
                    <a:pt x="929" y="287"/>
                    <a:pt x="1001" y="239"/>
                    <a:pt x="1001" y="144"/>
                  </a:cubicBezTo>
                  <a:cubicBezTo>
                    <a:pt x="1001" y="49"/>
                    <a:pt x="929" y="1"/>
                    <a:pt x="8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7"/>
            <p:cNvSpPr/>
            <p:nvPr/>
          </p:nvSpPr>
          <p:spPr>
            <a:xfrm>
              <a:off x="1675340" y="2521982"/>
              <a:ext cx="29319" cy="28897"/>
            </a:xfrm>
            <a:custGeom>
              <a:rect b="b" l="l" r="r" t="t"/>
              <a:pathLst>
                <a:path extrusionOk="0" h="822" w="834">
                  <a:moveTo>
                    <a:pt x="173" y="0"/>
                  </a:moveTo>
                  <a:cubicBezTo>
                    <a:pt x="131" y="0"/>
                    <a:pt x="96" y="12"/>
                    <a:pt x="72" y="36"/>
                  </a:cubicBezTo>
                  <a:cubicBezTo>
                    <a:pt x="0" y="131"/>
                    <a:pt x="0" y="226"/>
                    <a:pt x="72" y="274"/>
                  </a:cubicBezTo>
                  <a:lnTo>
                    <a:pt x="548" y="750"/>
                  </a:lnTo>
                  <a:cubicBezTo>
                    <a:pt x="572" y="798"/>
                    <a:pt x="608" y="822"/>
                    <a:pt x="649" y="822"/>
                  </a:cubicBezTo>
                  <a:cubicBezTo>
                    <a:pt x="691" y="822"/>
                    <a:pt x="739" y="798"/>
                    <a:pt x="786" y="750"/>
                  </a:cubicBezTo>
                  <a:cubicBezTo>
                    <a:pt x="834" y="655"/>
                    <a:pt x="834" y="584"/>
                    <a:pt x="786" y="512"/>
                  </a:cubicBezTo>
                  <a:lnTo>
                    <a:pt x="310" y="36"/>
                  </a:lnTo>
                  <a:cubicBezTo>
                    <a:pt x="262" y="12"/>
                    <a:pt x="215" y="0"/>
                    <a:pt x="17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7"/>
            <p:cNvSpPr/>
            <p:nvPr/>
          </p:nvSpPr>
          <p:spPr>
            <a:xfrm>
              <a:off x="1729760" y="2577210"/>
              <a:ext cx="29319" cy="28511"/>
            </a:xfrm>
            <a:custGeom>
              <a:rect b="b" l="l" r="r" t="t"/>
              <a:pathLst>
                <a:path extrusionOk="0" h="811" w="834">
                  <a:moveTo>
                    <a:pt x="173" y="1"/>
                  </a:moveTo>
                  <a:cubicBezTo>
                    <a:pt x="131" y="1"/>
                    <a:pt x="96" y="13"/>
                    <a:pt x="72" y="37"/>
                  </a:cubicBezTo>
                  <a:cubicBezTo>
                    <a:pt x="0" y="132"/>
                    <a:pt x="0" y="227"/>
                    <a:pt x="72" y="275"/>
                  </a:cubicBezTo>
                  <a:lnTo>
                    <a:pt x="548" y="775"/>
                  </a:lnTo>
                  <a:cubicBezTo>
                    <a:pt x="572" y="799"/>
                    <a:pt x="613" y="811"/>
                    <a:pt x="658" y="811"/>
                  </a:cubicBezTo>
                  <a:cubicBezTo>
                    <a:pt x="703" y="811"/>
                    <a:pt x="750" y="799"/>
                    <a:pt x="786" y="775"/>
                  </a:cubicBezTo>
                  <a:cubicBezTo>
                    <a:pt x="834" y="680"/>
                    <a:pt x="834" y="584"/>
                    <a:pt x="786" y="513"/>
                  </a:cubicBezTo>
                  <a:lnTo>
                    <a:pt x="310" y="37"/>
                  </a:lnTo>
                  <a:cubicBezTo>
                    <a:pt x="262" y="13"/>
                    <a:pt x="215" y="1"/>
                    <a:pt x="17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7"/>
            <p:cNvSpPr/>
            <p:nvPr/>
          </p:nvSpPr>
          <p:spPr>
            <a:xfrm>
              <a:off x="1675340" y="2577210"/>
              <a:ext cx="29319" cy="28511"/>
            </a:xfrm>
            <a:custGeom>
              <a:rect b="b" l="l" r="r" t="t"/>
              <a:pathLst>
                <a:path extrusionOk="0" h="811" w="834">
                  <a:moveTo>
                    <a:pt x="649" y="1"/>
                  </a:moveTo>
                  <a:cubicBezTo>
                    <a:pt x="608" y="1"/>
                    <a:pt x="572" y="13"/>
                    <a:pt x="548" y="37"/>
                  </a:cubicBezTo>
                  <a:lnTo>
                    <a:pt x="72" y="513"/>
                  </a:lnTo>
                  <a:cubicBezTo>
                    <a:pt x="0" y="608"/>
                    <a:pt x="0" y="703"/>
                    <a:pt x="72" y="775"/>
                  </a:cubicBezTo>
                  <a:cubicBezTo>
                    <a:pt x="96" y="799"/>
                    <a:pt x="131" y="811"/>
                    <a:pt x="173" y="811"/>
                  </a:cubicBezTo>
                  <a:cubicBezTo>
                    <a:pt x="215" y="811"/>
                    <a:pt x="262" y="799"/>
                    <a:pt x="310" y="775"/>
                  </a:cubicBezTo>
                  <a:lnTo>
                    <a:pt x="786" y="275"/>
                  </a:lnTo>
                  <a:cubicBezTo>
                    <a:pt x="834" y="203"/>
                    <a:pt x="834" y="108"/>
                    <a:pt x="786" y="37"/>
                  </a:cubicBezTo>
                  <a:cubicBezTo>
                    <a:pt x="739" y="13"/>
                    <a:pt x="691" y="1"/>
                    <a:pt x="64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7"/>
            <p:cNvSpPr/>
            <p:nvPr/>
          </p:nvSpPr>
          <p:spPr>
            <a:xfrm>
              <a:off x="1729760" y="2521982"/>
              <a:ext cx="29319" cy="28897"/>
            </a:xfrm>
            <a:custGeom>
              <a:rect b="b" l="l" r="r" t="t"/>
              <a:pathLst>
                <a:path extrusionOk="0" h="822" w="834">
                  <a:moveTo>
                    <a:pt x="649" y="0"/>
                  </a:moveTo>
                  <a:cubicBezTo>
                    <a:pt x="608" y="0"/>
                    <a:pt x="572" y="12"/>
                    <a:pt x="548" y="36"/>
                  </a:cubicBezTo>
                  <a:lnTo>
                    <a:pt x="72" y="512"/>
                  </a:lnTo>
                  <a:cubicBezTo>
                    <a:pt x="0" y="607"/>
                    <a:pt x="0" y="703"/>
                    <a:pt x="72" y="750"/>
                  </a:cubicBezTo>
                  <a:cubicBezTo>
                    <a:pt x="96" y="798"/>
                    <a:pt x="137" y="822"/>
                    <a:pt x="182" y="822"/>
                  </a:cubicBezTo>
                  <a:cubicBezTo>
                    <a:pt x="226" y="822"/>
                    <a:pt x="274" y="798"/>
                    <a:pt x="310" y="750"/>
                  </a:cubicBezTo>
                  <a:lnTo>
                    <a:pt x="786" y="274"/>
                  </a:lnTo>
                  <a:cubicBezTo>
                    <a:pt x="834" y="179"/>
                    <a:pt x="834" y="107"/>
                    <a:pt x="786" y="36"/>
                  </a:cubicBezTo>
                  <a:cubicBezTo>
                    <a:pt x="739" y="12"/>
                    <a:pt x="691" y="0"/>
                    <a:pt x="649"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7"/>
            <p:cNvSpPr/>
            <p:nvPr/>
          </p:nvSpPr>
          <p:spPr>
            <a:xfrm>
              <a:off x="1707999" y="2555028"/>
              <a:ext cx="19265" cy="18456"/>
            </a:xfrm>
            <a:custGeom>
              <a:rect b="b" l="l" r="r" t="t"/>
              <a:pathLst>
                <a:path extrusionOk="0" h="525" w="548">
                  <a:moveTo>
                    <a:pt x="262" y="1"/>
                  </a:moveTo>
                  <a:cubicBezTo>
                    <a:pt x="119" y="1"/>
                    <a:pt x="0" y="120"/>
                    <a:pt x="0" y="263"/>
                  </a:cubicBezTo>
                  <a:cubicBezTo>
                    <a:pt x="0" y="406"/>
                    <a:pt x="119" y="525"/>
                    <a:pt x="262" y="525"/>
                  </a:cubicBezTo>
                  <a:cubicBezTo>
                    <a:pt x="429" y="525"/>
                    <a:pt x="548" y="406"/>
                    <a:pt x="548" y="263"/>
                  </a:cubicBezTo>
                  <a:cubicBezTo>
                    <a:pt x="548" y="120"/>
                    <a:pt x="429" y="1"/>
                    <a:pt x="262"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7"/>
            <p:cNvSpPr/>
            <p:nvPr/>
          </p:nvSpPr>
          <p:spPr>
            <a:xfrm>
              <a:off x="1656919" y="2709077"/>
              <a:ext cx="120582" cy="92141"/>
            </a:xfrm>
            <a:custGeom>
              <a:rect b="b" l="l" r="r" t="t"/>
              <a:pathLst>
                <a:path extrusionOk="0" h="2621" w="3430">
                  <a:moveTo>
                    <a:pt x="0" y="1"/>
                  </a:moveTo>
                  <a:lnTo>
                    <a:pt x="0" y="977"/>
                  </a:lnTo>
                  <a:lnTo>
                    <a:pt x="3430" y="2620"/>
                  </a:lnTo>
                  <a:lnTo>
                    <a:pt x="3430" y="1620"/>
                  </a:lnTo>
                  <a:lnTo>
                    <a:pt x="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7"/>
            <p:cNvSpPr/>
            <p:nvPr/>
          </p:nvSpPr>
          <p:spPr>
            <a:xfrm>
              <a:off x="1656919" y="2709077"/>
              <a:ext cx="21796" cy="44401"/>
            </a:xfrm>
            <a:custGeom>
              <a:rect b="b" l="l" r="r" t="t"/>
              <a:pathLst>
                <a:path extrusionOk="0" h="1263" w="620">
                  <a:moveTo>
                    <a:pt x="0" y="1"/>
                  </a:moveTo>
                  <a:lnTo>
                    <a:pt x="0" y="977"/>
                  </a:lnTo>
                  <a:lnTo>
                    <a:pt x="620" y="1263"/>
                  </a:lnTo>
                  <a:lnTo>
                    <a:pt x="620" y="286"/>
                  </a:lnTo>
                  <a:lnTo>
                    <a:pt x="0"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7"/>
            <p:cNvSpPr/>
            <p:nvPr/>
          </p:nvSpPr>
          <p:spPr>
            <a:xfrm>
              <a:off x="1656919" y="2785258"/>
              <a:ext cx="120582" cy="92141"/>
            </a:xfrm>
            <a:custGeom>
              <a:rect b="b" l="l" r="r" t="t"/>
              <a:pathLst>
                <a:path extrusionOk="0" h="2621" w="3430">
                  <a:moveTo>
                    <a:pt x="0" y="1"/>
                  </a:moveTo>
                  <a:lnTo>
                    <a:pt x="0" y="977"/>
                  </a:lnTo>
                  <a:lnTo>
                    <a:pt x="3382" y="2620"/>
                  </a:lnTo>
                  <a:cubicBezTo>
                    <a:pt x="3382" y="2597"/>
                    <a:pt x="3430" y="2549"/>
                    <a:pt x="3430" y="2501"/>
                  </a:cubicBezTo>
                  <a:lnTo>
                    <a:pt x="3430" y="1644"/>
                  </a:lnTo>
                  <a:lnTo>
                    <a:pt x="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7"/>
            <p:cNvSpPr/>
            <p:nvPr/>
          </p:nvSpPr>
          <p:spPr>
            <a:xfrm>
              <a:off x="1656919" y="2785258"/>
              <a:ext cx="21796" cy="45244"/>
            </a:xfrm>
            <a:custGeom>
              <a:rect b="b" l="l" r="r" t="t"/>
              <a:pathLst>
                <a:path extrusionOk="0" h="1287" w="620">
                  <a:moveTo>
                    <a:pt x="0" y="1"/>
                  </a:moveTo>
                  <a:lnTo>
                    <a:pt x="0" y="977"/>
                  </a:lnTo>
                  <a:lnTo>
                    <a:pt x="620" y="1287"/>
                  </a:lnTo>
                  <a:lnTo>
                    <a:pt x="620" y="287"/>
                  </a:lnTo>
                  <a:lnTo>
                    <a:pt x="0"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7"/>
            <p:cNvSpPr/>
            <p:nvPr/>
          </p:nvSpPr>
          <p:spPr>
            <a:xfrm>
              <a:off x="1656919" y="2633740"/>
              <a:ext cx="120582" cy="90454"/>
            </a:xfrm>
            <a:custGeom>
              <a:rect b="b" l="l" r="r" t="t"/>
              <a:pathLst>
                <a:path extrusionOk="0" h="2573" w="3430">
                  <a:moveTo>
                    <a:pt x="24" y="0"/>
                  </a:moveTo>
                  <a:cubicBezTo>
                    <a:pt x="24" y="24"/>
                    <a:pt x="0" y="48"/>
                    <a:pt x="0" y="96"/>
                  </a:cubicBezTo>
                  <a:lnTo>
                    <a:pt x="0" y="977"/>
                  </a:lnTo>
                  <a:lnTo>
                    <a:pt x="3430" y="2572"/>
                  </a:lnTo>
                  <a:lnTo>
                    <a:pt x="3430" y="1596"/>
                  </a:lnTo>
                  <a:lnTo>
                    <a:pt x="24"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7"/>
            <p:cNvSpPr/>
            <p:nvPr/>
          </p:nvSpPr>
          <p:spPr>
            <a:xfrm>
              <a:off x="1656919" y="2633740"/>
              <a:ext cx="21796" cy="44401"/>
            </a:xfrm>
            <a:custGeom>
              <a:rect b="b" l="l" r="r" t="t"/>
              <a:pathLst>
                <a:path extrusionOk="0" h="1263" w="620">
                  <a:moveTo>
                    <a:pt x="24" y="0"/>
                  </a:moveTo>
                  <a:cubicBezTo>
                    <a:pt x="24" y="24"/>
                    <a:pt x="0" y="48"/>
                    <a:pt x="0" y="96"/>
                  </a:cubicBezTo>
                  <a:lnTo>
                    <a:pt x="0" y="977"/>
                  </a:lnTo>
                  <a:lnTo>
                    <a:pt x="620" y="1263"/>
                  </a:lnTo>
                  <a:lnTo>
                    <a:pt x="620" y="286"/>
                  </a:lnTo>
                  <a:lnTo>
                    <a:pt x="24"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 name="Google Shape;2459;p47"/>
          <p:cNvGrpSpPr/>
          <p:nvPr/>
        </p:nvGrpSpPr>
        <p:grpSpPr>
          <a:xfrm>
            <a:off x="7137760" y="1238505"/>
            <a:ext cx="267951" cy="375948"/>
            <a:chOff x="2401185" y="3115117"/>
            <a:chExt cx="267951" cy="375948"/>
          </a:xfrm>
        </p:grpSpPr>
        <p:sp>
          <p:nvSpPr>
            <p:cNvPr id="2460" name="Google Shape;2460;p47"/>
            <p:cNvSpPr/>
            <p:nvPr/>
          </p:nvSpPr>
          <p:spPr>
            <a:xfrm>
              <a:off x="2401185" y="3159483"/>
              <a:ext cx="267951" cy="134011"/>
            </a:xfrm>
            <a:custGeom>
              <a:rect b="b" l="l" r="r" t="t"/>
              <a:pathLst>
                <a:path extrusionOk="0" h="3812" w="7622">
                  <a:moveTo>
                    <a:pt x="1358" y="1"/>
                  </a:moveTo>
                  <a:lnTo>
                    <a:pt x="72" y="1715"/>
                  </a:lnTo>
                  <a:cubicBezTo>
                    <a:pt x="0" y="1835"/>
                    <a:pt x="0" y="2001"/>
                    <a:pt x="72" y="2120"/>
                  </a:cubicBezTo>
                  <a:lnTo>
                    <a:pt x="1358" y="3811"/>
                  </a:lnTo>
                  <a:lnTo>
                    <a:pt x="6240" y="3811"/>
                  </a:lnTo>
                  <a:lnTo>
                    <a:pt x="7526" y="2120"/>
                  </a:lnTo>
                  <a:cubicBezTo>
                    <a:pt x="7621" y="2001"/>
                    <a:pt x="7621" y="1835"/>
                    <a:pt x="7526" y="1715"/>
                  </a:cubicBezTo>
                  <a:lnTo>
                    <a:pt x="624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7"/>
            <p:cNvSpPr/>
            <p:nvPr/>
          </p:nvSpPr>
          <p:spPr>
            <a:xfrm>
              <a:off x="2533473" y="3159483"/>
              <a:ext cx="135663" cy="134011"/>
            </a:xfrm>
            <a:custGeom>
              <a:rect b="b" l="l" r="r" t="t"/>
              <a:pathLst>
                <a:path extrusionOk="0" h="3812" w="3859">
                  <a:moveTo>
                    <a:pt x="1381" y="1"/>
                  </a:moveTo>
                  <a:lnTo>
                    <a:pt x="95" y="1715"/>
                  </a:lnTo>
                  <a:cubicBezTo>
                    <a:pt x="0" y="1835"/>
                    <a:pt x="0" y="2001"/>
                    <a:pt x="95" y="2120"/>
                  </a:cubicBezTo>
                  <a:lnTo>
                    <a:pt x="1381" y="3811"/>
                  </a:lnTo>
                  <a:lnTo>
                    <a:pt x="2477" y="3811"/>
                  </a:lnTo>
                  <a:lnTo>
                    <a:pt x="3763" y="2120"/>
                  </a:lnTo>
                  <a:cubicBezTo>
                    <a:pt x="3858" y="2001"/>
                    <a:pt x="3858" y="1835"/>
                    <a:pt x="3763" y="1715"/>
                  </a:cubicBezTo>
                  <a:lnTo>
                    <a:pt x="2477"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7"/>
            <p:cNvSpPr/>
            <p:nvPr/>
          </p:nvSpPr>
          <p:spPr>
            <a:xfrm>
              <a:off x="2533473" y="3159483"/>
              <a:ext cx="71189" cy="134011"/>
            </a:xfrm>
            <a:custGeom>
              <a:rect b="b" l="l" r="r" t="t"/>
              <a:pathLst>
                <a:path extrusionOk="0" h="3812" w="2025">
                  <a:moveTo>
                    <a:pt x="1405" y="1"/>
                  </a:moveTo>
                  <a:lnTo>
                    <a:pt x="95" y="1715"/>
                  </a:lnTo>
                  <a:cubicBezTo>
                    <a:pt x="0" y="1835"/>
                    <a:pt x="0" y="2001"/>
                    <a:pt x="95" y="2120"/>
                  </a:cubicBezTo>
                  <a:lnTo>
                    <a:pt x="1381" y="3811"/>
                  </a:lnTo>
                  <a:lnTo>
                    <a:pt x="2001" y="3811"/>
                  </a:lnTo>
                  <a:lnTo>
                    <a:pt x="715" y="2120"/>
                  </a:lnTo>
                  <a:cubicBezTo>
                    <a:pt x="643" y="2001"/>
                    <a:pt x="643" y="1835"/>
                    <a:pt x="762" y="1715"/>
                  </a:cubicBezTo>
                  <a:lnTo>
                    <a:pt x="2024"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7"/>
            <p:cNvSpPr/>
            <p:nvPr/>
          </p:nvSpPr>
          <p:spPr>
            <a:xfrm>
              <a:off x="2401185" y="3159483"/>
              <a:ext cx="134819" cy="134011"/>
            </a:xfrm>
            <a:custGeom>
              <a:rect b="b" l="l" r="r" t="t"/>
              <a:pathLst>
                <a:path extrusionOk="0" h="3812" w="3835">
                  <a:moveTo>
                    <a:pt x="1358" y="1"/>
                  </a:moveTo>
                  <a:lnTo>
                    <a:pt x="72" y="1715"/>
                  </a:lnTo>
                  <a:cubicBezTo>
                    <a:pt x="0" y="1835"/>
                    <a:pt x="0" y="2001"/>
                    <a:pt x="72" y="2120"/>
                  </a:cubicBezTo>
                  <a:lnTo>
                    <a:pt x="1358" y="3811"/>
                  </a:lnTo>
                  <a:lnTo>
                    <a:pt x="2453" y="3811"/>
                  </a:lnTo>
                  <a:lnTo>
                    <a:pt x="3739" y="2120"/>
                  </a:lnTo>
                  <a:cubicBezTo>
                    <a:pt x="3835" y="2001"/>
                    <a:pt x="3835" y="1835"/>
                    <a:pt x="3739" y="1715"/>
                  </a:cubicBezTo>
                  <a:lnTo>
                    <a:pt x="2453"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7"/>
            <p:cNvSpPr/>
            <p:nvPr/>
          </p:nvSpPr>
          <p:spPr>
            <a:xfrm>
              <a:off x="2401185" y="3159483"/>
              <a:ext cx="71189" cy="134011"/>
            </a:xfrm>
            <a:custGeom>
              <a:rect b="b" l="l" r="r" t="t"/>
              <a:pathLst>
                <a:path extrusionOk="0" h="3812" w="2025">
                  <a:moveTo>
                    <a:pt x="1358" y="1"/>
                  </a:moveTo>
                  <a:lnTo>
                    <a:pt x="72" y="1715"/>
                  </a:lnTo>
                  <a:cubicBezTo>
                    <a:pt x="0" y="1835"/>
                    <a:pt x="0" y="2001"/>
                    <a:pt x="72" y="2120"/>
                  </a:cubicBezTo>
                  <a:lnTo>
                    <a:pt x="1358" y="3811"/>
                  </a:lnTo>
                  <a:lnTo>
                    <a:pt x="2025" y="3811"/>
                  </a:lnTo>
                  <a:lnTo>
                    <a:pt x="739" y="2120"/>
                  </a:lnTo>
                  <a:cubicBezTo>
                    <a:pt x="643" y="2001"/>
                    <a:pt x="643" y="1835"/>
                    <a:pt x="739" y="1715"/>
                  </a:cubicBezTo>
                  <a:lnTo>
                    <a:pt x="2025"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7"/>
            <p:cNvSpPr/>
            <p:nvPr/>
          </p:nvSpPr>
          <p:spPr>
            <a:xfrm>
              <a:off x="2451422" y="3205958"/>
              <a:ext cx="34346" cy="42748"/>
            </a:xfrm>
            <a:custGeom>
              <a:rect b="b" l="l" r="r" t="t"/>
              <a:pathLst>
                <a:path extrusionOk="0" h="1216" w="977">
                  <a:moveTo>
                    <a:pt x="468" y="1"/>
                  </a:moveTo>
                  <a:cubicBezTo>
                    <a:pt x="447" y="1"/>
                    <a:pt x="429" y="12"/>
                    <a:pt x="429" y="36"/>
                  </a:cubicBezTo>
                  <a:lnTo>
                    <a:pt x="24" y="560"/>
                  </a:lnTo>
                  <a:cubicBezTo>
                    <a:pt x="0" y="584"/>
                    <a:pt x="0" y="632"/>
                    <a:pt x="24" y="655"/>
                  </a:cubicBezTo>
                  <a:lnTo>
                    <a:pt x="429" y="1179"/>
                  </a:lnTo>
                  <a:cubicBezTo>
                    <a:pt x="453" y="1203"/>
                    <a:pt x="477" y="1215"/>
                    <a:pt x="494" y="1215"/>
                  </a:cubicBezTo>
                  <a:cubicBezTo>
                    <a:pt x="512" y="1215"/>
                    <a:pt x="524" y="1203"/>
                    <a:pt x="524" y="1179"/>
                  </a:cubicBezTo>
                  <a:lnTo>
                    <a:pt x="953" y="655"/>
                  </a:lnTo>
                  <a:cubicBezTo>
                    <a:pt x="977" y="632"/>
                    <a:pt x="977" y="584"/>
                    <a:pt x="953" y="560"/>
                  </a:cubicBezTo>
                  <a:lnTo>
                    <a:pt x="524" y="36"/>
                  </a:lnTo>
                  <a:cubicBezTo>
                    <a:pt x="512" y="12"/>
                    <a:pt x="489" y="1"/>
                    <a:pt x="46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7"/>
            <p:cNvSpPr/>
            <p:nvPr/>
          </p:nvSpPr>
          <p:spPr>
            <a:xfrm>
              <a:off x="2451422" y="3204903"/>
              <a:ext cx="27667" cy="42327"/>
            </a:xfrm>
            <a:custGeom>
              <a:rect b="b" l="l" r="r" t="t"/>
              <a:pathLst>
                <a:path extrusionOk="0" h="1204" w="787">
                  <a:moveTo>
                    <a:pt x="468" y="1"/>
                  </a:moveTo>
                  <a:cubicBezTo>
                    <a:pt x="447" y="1"/>
                    <a:pt x="429" y="7"/>
                    <a:pt x="429" y="19"/>
                  </a:cubicBezTo>
                  <a:lnTo>
                    <a:pt x="24" y="566"/>
                  </a:lnTo>
                  <a:cubicBezTo>
                    <a:pt x="0" y="590"/>
                    <a:pt x="0" y="614"/>
                    <a:pt x="24" y="662"/>
                  </a:cubicBezTo>
                  <a:lnTo>
                    <a:pt x="429" y="1186"/>
                  </a:lnTo>
                  <a:cubicBezTo>
                    <a:pt x="453" y="1197"/>
                    <a:pt x="477" y="1203"/>
                    <a:pt x="494" y="1203"/>
                  </a:cubicBezTo>
                  <a:cubicBezTo>
                    <a:pt x="512" y="1203"/>
                    <a:pt x="524" y="1197"/>
                    <a:pt x="524" y="1186"/>
                  </a:cubicBezTo>
                  <a:lnTo>
                    <a:pt x="786" y="852"/>
                  </a:lnTo>
                  <a:lnTo>
                    <a:pt x="643" y="662"/>
                  </a:lnTo>
                  <a:cubicBezTo>
                    <a:pt x="620" y="614"/>
                    <a:pt x="620" y="590"/>
                    <a:pt x="643" y="566"/>
                  </a:cubicBezTo>
                  <a:lnTo>
                    <a:pt x="786" y="352"/>
                  </a:lnTo>
                  <a:lnTo>
                    <a:pt x="524" y="19"/>
                  </a:lnTo>
                  <a:cubicBezTo>
                    <a:pt x="512" y="7"/>
                    <a:pt x="489" y="1"/>
                    <a:pt x="468" y="1"/>
                  </a:cubicBez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7"/>
            <p:cNvSpPr/>
            <p:nvPr/>
          </p:nvSpPr>
          <p:spPr>
            <a:xfrm>
              <a:off x="2585362" y="3204903"/>
              <a:ext cx="33538" cy="42327"/>
            </a:xfrm>
            <a:custGeom>
              <a:rect b="b" l="l" r="r" t="t"/>
              <a:pathLst>
                <a:path extrusionOk="0" h="1204" w="954">
                  <a:moveTo>
                    <a:pt x="468" y="1"/>
                  </a:moveTo>
                  <a:cubicBezTo>
                    <a:pt x="447" y="1"/>
                    <a:pt x="429" y="7"/>
                    <a:pt x="429" y="19"/>
                  </a:cubicBezTo>
                  <a:lnTo>
                    <a:pt x="24" y="566"/>
                  </a:lnTo>
                  <a:cubicBezTo>
                    <a:pt x="1" y="590"/>
                    <a:pt x="1" y="614"/>
                    <a:pt x="24" y="662"/>
                  </a:cubicBezTo>
                  <a:lnTo>
                    <a:pt x="429" y="1186"/>
                  </a:lnTo>
                  <a:cubicBezTo>
                    <a:pt x="453" y="1197"/>
                    <a:pt x="477" y="1203"/>
                    <a:pt x="495" y="1203"/>
                  </a:cubicBezTo>
                  <a:cubicBezTo>
                    <a:pt x="513" y="1203"/>
                    <a:pt x="525" y="1197"/>
                    <a:pt x="525" y="1186"/>
                  </a:cubicBezTo>
                  <a:lnTo>
                    <a:pt x="953" y="662"/>
                  </a:lnTo>
                  <a:lnTo>
                    <a:pt x="953" y="566"/>
                  </a:lnTo>
                  <a:lnTo>
                    <a:pt x="525" y="19"/>
                  </a:lnTo>
                  <a:cubicBezTo>
                    <a:pt x="513" y="7"/>
                    <a:pt x="489" y="1"/>
                    <a:pt x="46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7"/>
            <p:cNvSpPr/>
            <p:nvPr/>
          </p:nvSpPr>
          <p:spPr>
            <a:xfrm>
              <a:off x="2583710" y="3204903"/>
              <a:ext cx="28476" cy="42327"/>
            </a:xfrm>
            <a:custGeom>
              <a:rect b="b" l="l" r="r" t="t"/>
              <a:pathLst>
                <a:path extrusionOk="0" h="1204" w="810">
                  <a:moveTo>
                    <a:pt x="491" y="1"/>
                  </a:moveTo>
                  <a:cubicBezTo>
                    <a:pt x="470" y="1"/>
                    <a:pt x="453" y="7"/>
                    <a:pt x="453" y="19"/>
                  </a:cubicBezTo>
                  <a:lnTo>
                    <a:pt x="48" y="566"/>
                  </a:lnTo>
                  <a:cubicBezTo>
                    <a:pt x="0" y="590"/>
                    <a:pt x="0" y="614"/>
                    <a:pt x="48" y="662"/>
                  </a:cubicBezTo>
                  <a:lnTo>
                    <a:pt x="453" y="1186"/>
                  </a:lnTo>
                  <a:cubicBezTo>
                    <a:pt x="464" y="1197"/>
                    <a:pt x="488" y="1203"/>
                    <a:pt x="509" y="1203"/>
                  </a:cubicBezTo>
                  <a:cubicBezTo>
                    <a:pt x="530" y="1203"/>
                    <a:pt x="548" y="1197"/>
                    <a:pt x="548" y="1186"/>
                  </a:cubicBezTo>
                  <a:lnTo>
                    <a:pt x="810" y="852"/>
                  </a:lnTo>
                  <a:lnTo>
                    <a:pt x="667" y="662"/>
                  </a:lnTo>
                  <a:cubicBezTo>
                    <a:pt x="619" y="614"/>
                    <a:pt x="619" y="590"/>
                    <a:pt x="667" y="566"/>
                  </a:cubicBezTo>
                  <a:lnTo>
                    <a:pt x="810" y="352"/>
                  </a:lnTo>
                  <a:lnTo>
                    <a:pt x="548" y="19"/>
                  </a:lnTo>
                  <a:cubicBezTo>
                    <a:pt x="536" y="7"/>
                    <a:pt x="512" y="1"/>
                    <a:pt x="491" y="1"/>
                  </a:cubicBez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7"/>
            <p:cNvSpPr/>
            <p:nvPr/>
          </p:nvSpPr>
          <p:spPr>
            <a:xfrm>
              <a:off x="2456449" y="3316872"/>
              <a:ext cx="41061" cy="174193"/>
            </a:xfrm>
            <a:custGeom>
              <a:rect b="b" l="l" r="r" t="t"/>
              <a:pathLst>
                <a:path extrusionOk="0" h="4955" w="1168">
                  <a:moveTo>
                    <a:pt x="405" y="1"/>
                  </a:moveTo>
                  <a:cubicBezTo>
                    <a:pt x="310" y="477"/>
                    <a:pt x="0" y="954"/>
                    <a:pt x="238" y="1716"/>
                  </a:cubicBezTo>
                  <a:cubicBezTo>
                    <a:pt x="500" y="2549"/>
                    <a:pt x="477" y="2501"/>
                    <a:pt x="238" y="3311"/>
                  </a:cubicBezTo>
                  <a:cubicBezTo>
                    <a:pt x="24" y="3930"/>
                    <a:pt x="238" y="4383"/>
                    <a:pt x="310" y="4740"/>
                  </a:cubicBezTo>
                  <a:cubicBezTo>
                    <a:pt x="365" y="4868"/>
                    <a:pt x="491" y="4955"/>
                    <a:pt x="611" y="4955"/>
                  </a:cubicBezTo>
                  <a:cubicBezTo>
                    <a:pt x="647" y="4955"/>
                    <a:pt x="682" y="4947"/>
                    <a:pt x="715" y="4931"/>
                  </a:cubicBezTo>
                  <a:cubicBezTo>
                    <a:pt x="881" y="4883"/>
                    <a:pt x="977" y="4692"/>
                    <a:pt x="905" y="4526"/>
                  </a:cubicBezTo>
                  <a:cubicBezTo>
                    <a:pt x="667" y="3811"/>
                    <a:pt x="715" y="3811"/>
                    <a:pt x="953" y="3073"/>
                  </a:cubicBezTo>
                  <a:cubicBezTo>
                    <a:pt x="1167" y="2430"/>
                    <a:pt x="977" y="2001"/>
                    <a:pt x="834" y="1525"/>
                  </a:cubicBezTo>
                  <a:cubicBezTo>
                    <a:pt x="691" y="930"/>
                    <a:pt x="1000" y="620"/>
                    <a:pt x="1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7"/>
            <p:cNvSpPr/>
            <p:nvPr/>
          </p:nvSpPr>
          <p:spPr>
            <a:xfrm>
              <a:off x="2570316" y="3316872"/>
              <a:ext cx="41026" cy="174193"/>
            </a:xfrm>
            <a:custGeom>
              <a:rect b="b" l="l" r="r" t="t"/>
              <a:pathLst>
                <a:path extrusionOk="0" h="4955" w="1167">
                  <a:moveTo>
                    <a:pt x="429" y="1"/>
                  </a:moveTo>
                  <a:cubicBezTo>
                    <a:pt x="333" y="477"/>
                    <a:pt x="0" y="954"/>
                    <a:pt x="238" y="1716"/>
                  </a:cubicBezTo>
                  <a:cubicBezTo>
                    <a:pt x="500" y="2549"/>
                    <a:pt x="476" y="2501"/>
                    <a:pt x="238" y="3311"/>
                  </a:cubicBezTo>
                  <a:cubicBezTo>
                    <a:pt x="24" y="3930"/>
                    <a:pt x="238" y="4383"/>
                    <a:pt x="333" y="4740"/>
                  </a:cubicBezTo>
                  <a:cubicBezTo>
                    <a:pt x="370" y="4868"/>
                    <a:pt x="492" y="4955"/>
                    <a:pt x="611" y="4955"/>
                  </a:cubicBezTo>
                  <a:cubicBezTo>
                    <a:pt x="646" y="4955"/>
                    <a:pt x="682" y="4947"/>
                    <a:pt x="714" y="4931"/>
                  </a:cubicBezTo>
                  <a:cubicBezTo>
                    <a:pt x="905" y="4883"/>
                    <a:pt x="976" y="4692"/>
                    <a:pt x="929" y="4526"/>
                  </a:cubicBezTo>
                  <a:cubicBezTo>
                    <a:pt x="691" y="3811"/>
                    <a:pt x="714" y="3811"/>
                    <a:pt x="953" y="3073"/>
                  </a:cubicBezTo>
                  <a:cubicBezTo>
                    <a:pt x="1167" y="2430"/>
                    <a:pt x="976" y="2001"/>
                    <a:pt x="834" y="1525"/>
                  </a:cubicBezTo>
                  <a:cubicBezTo>
                    <a:pt x="691" y="930"/>
                    <a:pt x="1024" y="620"/>
                    <a:pt x="1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7"/>
            <p:cNvSpPr/>
            <p:nvPr/>
          </p:nvSpPr>
          <p:spPr>
            <a:xfrm>
              <a:off x="2514209" y="3316872"/>
              <a:ext cx="40217" cy="174193"/>
            </a:xfrm>
            <a:custGeom>
              <a:rect b="b" l="l" r="r" t="t"/>
              <a:pathLst>
                <a:path extrusionOk="0" h="4955" w="1144">
                  <a:moveTo>
                    <a:pt x="405" y="1"/>
                  </a:moveTo>
                  <a:cubicBezTo>
                    <a:pt x="310" y="477"/>
                    <a:pt x="0" y="954"/>
                    <a:pt x="215" y="1716"/>
                  </a:cubicBezTo>
                  <a:cubicBezTo>
                    <a:pt x="501" y="2549"/>
                    <a:pt x="453" y="2501"/>
                    <a:pt x="215" y="3311"/>
                  </a:cubicBezTo>
                  <a:cubicBezTo>
                    <a:pt x="24" y="3930"/>
                    <a:pt x="215" y="4383"/>
                    <a:pt x="310" y="4740"/>
                  </a:cubicBezTo>
                  <a:cubicBezTo>
                    <a:pt x="365" y="4868"/>
                    <a:pt x="477" y="4955"/>
                    <a:pt x="601" y="4955"/>
                  </a:cubicBezTo>
                  <a:cubicBezTo>
                    <a:pt x="638" y="4955"/>
                    <a:pt x="677" y="4947"/>
                    <a:pt x="715" y="4931"/>
                  </a:cubicBezTo>
                  <a:cubicBezTo>
                    <a:pt x="882" y="4883"/>
                    <a:pt x="977" y="4692"/>
                    <a:pt x="905" y="4526"/>
                  </a:cubicBezTo>
                  <a:cubicBezTo>
                    <a:pt x="667" y="3811"/>
                    <a:pt x="715" y="3811"/>
                    <a:pt x="953" y="3073"/>
                  </a:cubicBezTo>
                  <a:cubicBezTo>
                    <a:pt x="1144" y="2430"/>
                    <a:pt x="977" y="2001"/>
                    <a:pt x="834" y="1525"/>
                  </a:cubicBezTo>
                  <a:cubicBezTo>
                    <a:pt x="643" y="930"/>
                    <a:pt x="977" y="620"/>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7"/>
            <p:cNvSpPr/>
            <p:nvPr/>
          </p:nvSpPr>
          <p:spPr>
            <a:xfrm>
              <a:off x="2458101" y="3316872"/>
              <a:ext cx="31850" cy="174193"/>
            </a:xfrm>
            <a:custGeom>
              <a:rect b="b" l="l" r="r" t="t"/>
              <a:pathLst>
                <a:path extrusionOk="0" h="4955" w="906">
                  <a:moveTo>
                    <a:pt x="430" y="1"/>
                  </a:moveTo>
                  <a:cubicBezTo>
                    <a:pt x="334" y="477"/>
                    <a:pt x="1" y="954"/>
                    <a:pt x="239" y="1716"/>
                  </a:cubicBezTo>
                  <a:cubicBezTo>
                    <a:pt x="501" y="2549"/>
                    <a:pt x="477" y="2501"/>
                    <a:pt x="239" y="3311"/>
                  </a:cubicBezTo>
                  <a:cubicBezTo>
                    <a:pt x="25" y="3930"/>
                    <a:pt x="239" y="4383"/>
                    <a:pt x="334" y="4740"/>
                  </a:cubicBezTo>
                  <a:cubicBezTo>
                    <a:pt x="371" y="4868"/>
                    <a:pt x="493" y="4955"/>
                    <a:pt x="612" y="4955"/>
                  </a:cubicBezTo>
                  <a:cubicBezTo>
                    <a:pt x="647" y="4955"/>
                    <a:pt x="683" y="4947"/>
                    <a:pt x="715" y="4931"/>
                  </a:cubicBezTo>
                  <a:cubicBezTo>
                    <a:pt x="763" y="4931"/>
                    <a:pt x="787" y="4907"/>
                    <a:pt x="811" y="4883"/>
                  </a:cubicBezTo>
                  <a:cubicBezTo>
                    <a:pt x="787" y="4859"/>
                    <a:pt x="715" y="4788"/>
                    <a:pt x="715" y="4740"/>
                  </a:cubicBezTo>
                  <a:cubicBezTo>
                    <a:pt x="596" y="4383"/>
                    <a:pt x="430" y="3930"/>
                    <a:pt x="620" y="3311"/>
                  </a:cubicBezTo>
                  <a:cubicBezTo>
                    <a:pt x="858" y="2525"/>
                    <a:pt x="906" y="2549"/>
                    <a:pt x="620" y="1716"/>
                  </a:cubicBezTo>
                  <a:cubicBezTo>
                    <a:pt x="382" y="930"/>
                    <a:pt x="715" y="477"/>
                    <a:pt x="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7"/>
            <p:cNvSpPr/>
            <p:nvPr/>
          </p:nvSpPr>
          <p:spPr>
            <a:xfrm>
              <a:off x="2571124" y="3316872"/>
              <a:ext cx="31850" cy="174193"/>
            </a:xfrm>
            <a:custGeom>
              <a:rect b="b" l="l" r="r" t="t"/>
              <a:pathLst>
                <a:path extrusionOk="0" h="4955" w="906">
                  <a:moveTo>
                    <a:pt x="429" y="1"/>
                  </a:moveTo>
                  <a:cubicBezTo>
                    <a:pt x="334" y="477"/>
                    <a:pt x="1" y="954"/>
                    <a:pt x="239" y="1716"/>
                  </a:cubicBezTo>
                  <a:cubicBezTo>
                    <a:pt x="501" y="2549"/>
                    <a:pt x="477" y="2501"/>
                    <a:pt x="239" y="3311"/>
                  </a:cubicBezTo>
                  <a:cubicBezTo>
                    <a:pt x="25" y="3930"/>
                    <a:pt x="239" y="4383"/>
                    <a:pt x="334" y="4740"/>
                  </a:cubicBezTo>
                  <a:cubicBezTo>
                    <a:pt x="371" y="4868"/>
                    <a:pt x="493" y="4955"/>
                    <a:pt x="612" y="4955"/>
                  </a:cubicBezTo>
                  <a:cubicBezTo>
                    <a:pt x="647" y="4955"/>
                    <a:pt x="682" y="4947"/>
                    <a:pt x="715" y="4931"/>
                  </a:cubicBezTo>
                  <a:cubicBezTo>
                    <a:pt x="763" y="4931"/>
                    <a:pt x="787" y="4907"/>
                    <a:pt x="811" y="4883"/>
                  </a:cubicBezTo>
                  <a:cubicBezTo>
                    <a:pt x="787" y="4859"/>
                    <a:pt x="763" y="4788"/>
                    <a:pt x="715" y="4740"/>
                  </a:cubicBezTo>
                  <a:cubicBezTo>
                    <a:pt x="596" y="4383"/>
                    <a:pt x="429" y="3930"/>
                    <a:pt x="620" y="3311"/>
                  </a:cubicBezTo>
                  <a:cubicBezTo>
                    <a:pt x="882" y="2525"/>
                    <a:pt x="906" y="2549"/>
                    <a:pt x="620" y="1716"/>
                  </a:cubicBezTo>
                  <a:cubicBezTo>
                    <a:pt x="382" y="930"/>
                    <a:pt x="715" y="477"/>
                    <a:pt x="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7"/>
            <p:cNvSpPr/>
            <p:nvPr/>
          </p:nvSpPr>
          <p:spPr>
            <a:xfrm>
              <a:off x="2515052" y="3316872"/>
              <a:ext cx="31007" cy="174193"/>
            </a:xfrm>
            <a:custGeom>
              <a:rect b="b" l="l" r="r" t="t"/>
              <a:pathLst>
                <a:path extrusionOk="0" h="4955" w="882">
                  <a:moveTo>
                    <a:pt x="405" y="1"/>
                  </a:moveTo>
                  <a:cubicBezTo>
                    <a:pt x="334" y="477"/>
                    <a:pt x="0" y="954"/>
                    <a:pt x="238" y="1716"/>
                  </a:cubicBezTo>
                  <a:cubicBezTo>
                    <a:pt x="500" y="2549"/>
                    <a:pt x="477" y="2501"/>
                    <a:pt x="238" y="3311"/>
                  </a:cubicBezTo>
                  <a:cubicBezTo>
                    <a:pt x="24" y="3930"/>
                    <a:pt x="238" y="4383"/>
                    <a:pt x="334" y="4740"/>
                  </a:cubicBezTo>
                  <a:cubicBezTo>
                    <a:pt x="370" y="4868"/>
                    <a:pt x="492" y="4955"/>
                    <a:pt x="611" y="4955"/>
                  </a:cubicBezTo>
                  <a:cubicBezTo>
                    <a:pt x="647" y="4955"/>
                    <a:pt x="682" y="4947"/>
                    <a:pt x="715" y="4931"/>
                  </a:cubicBezTo>
                  <a:cubicBezTo>
                    <a:pt x="738" y="4931"/>
                    <a:pt x="762" y="4907"/>
                    <a:pt x="810" y="4883"/>
                  </a:cubicBezTo>
                  <a:cubicBezTo>
                    <a:pt x="762" y="4859"/>
                    <a:pt x="738" y="4788"/>
                    <a:pt x="715" y="4740"/>
                  </a:cubicBezTo>
                  <a:cubicBezTo>
                    <a:pt x="596" y="4383"/>
                    <a:pt x="405" y="3930"/>
                    <a:pt x="619" y="3311"/>
                  </a:cubicBezTo>
                  <a:cubicBezTo>
                    <a:pt x="858" y="2525"/>
                    <a:pt x="881" y="2549"/>
                    <a:pt x="619" y="1716"/>
                  </a:cubicBezTo>
                  <a:cubicBezTo>
                    <a:pt x="381" y="930"/>
                    <a:pt x="715" y="477"/>
                    <a:pt x="8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7"/>
            <p:cNvSpPr/>
            <p:nvPr/>
          </p:nvSpPr>
          <p:spPr>
            <a:xfrm>
              <a:off x="2443899" y="3132695"/>
              <a:ext cx="181681" cy="27667"/>
            </a:xfrm>
            <a:custGeom>
              <a:rect b="b" l="l" r="r" t="t"/>
              <a:pathLst>
                <a:path extrusionOk="0" h="787" w="5168">
                  <a:moveTo>
                    <a:pt x="143" y="1"/>
                  </a:moveTo>
                  <a:cubicBezTo>
                    <a:pt x="48" y="1"/>
                    <a:pt x="0" y="48"/>
                    <a:pt x="0" y="144"/>
                  </a:cubicBezTo>
                  <a:lnTo>
                    <a:pt x="0" y="644"/>
                  </a:lnTo>
                  <a:cubicBezTo>
                    <a:pt x="0" y="739"/>
                    <a:pt x="48" y="787"/>
                    <a:pt x="143" y="787"/>
                  </a:cubicBezTo>
                  <a:lnTo>
                    <a:pt x="5025" y="787"/>
                  </a:lnTo>
                  <a:cubicBezTo>
                    <a:pt x="5120" y="787"/>
                    <a:pt x="5168" y="739"/>
                    <a:pt x="5168" y="644"/>
                  </a:cubicBezTo>
                  <a:lnTo>
                    <a:pt x="5168" y="144"/>
                  </a:lnTo>
                  <a:cubicBezTo>
                    <a:pt x="5168" y="48"/>
                    <a:pt x="5120" y="1"/>
                    <a:pt x="5025"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7"/>
            <p:cNvSpPr/>
            <p:nvPr/>
          </p:nvSpPr>
          <p:spPr>
            <a:xfrm>
              <a:off x="2443899" y="3292615"/>
              <a:ext cx="181681" cy="28476"/>
            </a:xfrm>
            <a:custGeom>
              <a:rect b="b" l="l" r="r" t="t"/>
              <a:pathLst>
                <a:path extrusionOk="0" h="810" w="5168">
                  <a:moveTo>
                    <a:pt x="143" y="0"/>
                  </a:moveTo>
                  <a:cubicBezTo>
                    <a:pt x="48" y="0"/>
                    <a:pt x="0" y="72"/>
                    <a:pt x="0" y="143"/>
                  </a:cubicBezTo>
                  <a:lnTo>
                    <a:pt x="0" y="667"/>
                  </a:lnTo>
                  <a:cubicBezTo>
                    <a:pt x="0" y="739"/>
                    <a:pt x="48" y="810"/>
                    <a:pt x="143" y="810"/>
                  </a:cubicBezTo>
                  <a:lnTo>
                    <a:pt x="5025" y="810"/>
                  </a:lnTo>
                  <a:cubicBezTo>
                    <a:pt x="5120" y="810"/>
                    <a:pt x="5168" y="739"/>
                    <a:pt x="5168" y="667"/>
                  </a:cubicBezTo>
                  <a:lnTo>
                    <a:pt x="5168" y="143"/>
                  </a:lnTo>
                  <a:cubicBezTo>
                    <a:pt x="5168" y="72"/>
                    <a:pt x="5120" y="0"/>
                    <a:pt x="5025"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7"/>
            <p:cNvSpPr/>
            <p:nvPr/>
          </p:nvSpPr>
          <p:spPr>
            <a:xfrm>
              <a:off x="2443899" y="3137722"/>
              <a:ext cx="181681" cy="22640"/>
            </a:xfrm>
            <a:custGeom>
              <a:rect b="b" l="l" r="r" t="t"/>
              <a:pathLst>
                <a:path extrusionOk="0" h="644" w="5168">
                  <a:moveTo>
                    <a:pt x="0" y="1"/>
                  </a:moveTo>
                  <a:lnTo>
                    <a:pt x="0" y="501"/>
                  </a:lnTo>
                  <a:cubicBezTo>
                    <a:pt x="0" y="596"/>
                    <a:pt x="48" y="644"/>
                    <a:pt x="143" y="644"/>
                  </a:cubicBezTo>
                  <a:lnTo>
                    <a:pt x="5025" y="644"/>
                  </a:lnTo>
                  <a:cubicBezTo>
                    <a:pt x="5120" y="644"/>
                    <a:pt x="5168" y="596"/>
                    <a:pt x="5168" y="501"/>
                  </a:cubicBezTo>
                  <a:lnTo>
                    <a:pt x="5168" y="1"/>
                  </a:lnTo>
                  <a:cubicBezTo>
                    <a:pt x="5168" y="96"/>
                    <a:pt x="5120" y="144"/>
                    <a:pt x="5025" y="144"/>
                  </a:cubicBezTo>
                  <a:lnTo>
                    <a:pt x="143" y="144"/>
                  </a:lnTo>
                  <a:cubicBezTo>
                    <a:pt x="48" y="144"/>
                    <a:pt x="0" y="96"/>
                    <a:pt x="0"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7"/>
            <p:cNvSpPr/>
            <p:nvPr/>
          </p:nvSpPr>
          <p:spPr>
            <a:xfrm>
              <a:off x="2443899" y="3297642"/>
              <a:ext cx="181681" cy="23448"/>
            </a:xfrm>
            <a:custGeom>
              <a:rect b="b" l="l" r="r" t="t"/>
              <a:pathLst>
                <a:path extrusionOk="0" h="667" w="5168">
                  <a:moveTo>
                    <a:pt x="0" y="0"/>
                  </a:moveTo>
                  <a:lnTo>
                    <a:pt x="0" y="524"/>
                  </a:lnTo>
                  <a:cubicBezTo>
                    <a:pt x="0" y="596"/>
                    <a:pt x="48" y="667"/>
                    <a:pt x="143" y="667"/>
                  </a:cubicBezTo>
                  <a:lnTo>
                    <a:pt x="5025" y="667"/>
                  </a:lnTo>
                  <a:cubicBezTo>
                    <a:pt x="5120" y="667"/>
                    <a:pt x="5168" y="596"/>
                    <a:pt x="5168" y="524"/>
                  </a:cubicBezTo>
                  <a:lnTo>
                    <a:pt x="5168" y="0"/>
                  </a:lnTo>
                  <a:cubicBezTo>
                    <a:pt x="5168" y="95"/>
                    <a:pt x="5120" y="167"/>
                    <a:pt x="5025" y="167"/>
                  </a:cubicBezTo>
                  <a:lnTo>
                    <a:pt x="143" y="167"/>
                  </a:lnTo>
                  <a:cubicBezTo>
                    <a:pt x="48" y="167"/>
                    <a:pt x="0" y="95"/>
                    <a:pt x="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7"/>
            <p:cNvSpPr/>
            <p:nvPr/>
          </p:nvSpPr>
          <p:spPr>
            <a:xfrm>
              <a:off x="2458101" y="3115117"/>
              <a:ext cx="152432" cy="17613"/>
            </a:xfrm>
            <a:custGeom>
              <a:rect b="b" l="l" r="r" t="t"/>
              <a:pathLst>
                <a:path extrusionOk="0" h="501" w="4336">
                  <a:moveTo>
                    <a:pt x="287" y="1"/>
                  </a:moveTo>
                  <a:cubicBezTo>
                    <a:pt x="120" y="1"/>
                    <a:pt x="1" y="96"/>
                    <a:pt x="1" y="263"/>
                  </a:cubicBezTo>
                  <a:lnTo>
                    <a:pt x="1" y="501"/>
                  </a:lnTo>
                  <a:lnTo>
                    <a:pt x="4335" y="501"/>
                  </a:lnTo>
                  <a:lnTo>
                    <a:pt x="4335" y="263"/>
                  </a:lnTo>
                  <a:cubicBezTo>
                    <a:pt x="4335" y="96"/>
                    <a:pt x="4216" y="1"/>
                    <a:pt x="404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7"/>
            <p:cNvSpPr/>
            <p:nvPr/>
          </p:nvSpPr>
          <p:spPr>
            <a:xfrm>
              <a:off x="2458101" y="3115117"/>
              <a:ext cx="32694" cy="17613"/>
            </a:xfrm>
            <a:custGeom>
              <a:rect b="b" l="l" r="r" t="t"/>
              <a:pathLst>
                <a:path extrusionOk="0" h="501" w="930">
                  <a:moveTo>
                    <a:pt x="287" y="1"/>
                  </a:moveTo>
                  <a:cubicBezTo>
                    <a:pt x="120" y="1"/>
                    <a:pt x="1" y="96"/>
                    <a:pt x="1" y="263"/>
                  </a:cubicBezTo>
                  <a:lnTo>
                    <a:pt x="1" y="501"/>
                  </a:lnTo>
                  <a:lnTo>
                    <a:pt x="668" y="501"/>
                  </a:lnTo>
                  <a:lnTo>
                    <a:pt x="668" y="263"/>
                  </a:lnTo>
                  <a:cubicBezTo>
                    <a:pt x="691" y="96"/>
                    <a:pt x="811" y="1"/>
                    <a:pt x="930" y="1"/>
                  </a:cubicBez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1" name="Google Shape;2481;p47"/>
          <p:cNvGrpSpPr/>
          <p:nvPr/>
        </p:nvGrpSpPr>
        <p:grpSpPr>
          <a:xfrm>
            <a:off x="7082052" y="3091608"/>
            <a:ext cx="378444" cy="355839"/>
            <a:chOff x="5601802" y="2529083"/>
            <a:chExt cx="378444" cy="355839"/>
          </a:xfrm>
        </p:grpSpPr>
        <p:sp>
          <p:nvSpPr>
            <p:cNvPr id="2482" name="Google Shape;2482;p47"/>
            <p:cNvSpPr/>
            <p:nvPr/>
          </p:nvSpPr>
          <p:spPr>
            <a:xfrm>
              <a:off x="5601802" y="2629556"/>
              <a:ext cx="377283" cy="255366"/>
            </a:xfrm>
            <a:custGeom>
              <a:rect b="b" l="l" r="r" t="t"/>
              <a:pathLst>
                <a:path extrusionOk="0" h="7264" w="10732">
                  <a:moveTo>
                    <a:pt x="10717" y="24"/>
                  </a:moveTo>
                  <a:lnTo>
                    <a:pt x="10717" y="141"/>
                  </a:lnTo>
                  <a:lnTo>
                    <a:pt x="10717" y="141"/>
                  </a:lnTo>
                  <a:cubicBezTo>
                    <a:pt x="10730" y="108"/>
                    <a:pt x="10731" y="68"/>
                    <a:pt x="10717" y="24"/>
                  </a:cubicBezTo>
                  <a:close/>
                  <a:moveTo>
                    <a:pt x="0" y="0"/>
                  </a:moveTo>
                  <a:lnTo>
                    <a:pt x="0" y="6954"/>
                  </a:lnTo>
                  <a:cubicBezTo>
                    <a:pt x="0" y="7097"/>
                    <a:pt x="119" y="7264"/>
                    <a:pt x="310" y="7264"/>
                  </a:cubicBezTo>
                  <a:lnTo>
                    <a:pt x="10431" y="7264"/>
                  </a:lnTo>
                  <a:cubicBezTo>
                    <a:pt x="10574" y="7264"/>
                    <a:pt x="10717" y="7145"/>
                    <a:pt x="10717" y="6954"/>
                  </a:cubicBezTo>
                  <a:lnTo>
                    <a:pt x="10717" y="141"/>
                  </a:lnTo>
                  <a:lnTo>
                    <a:pt x="10717" y="141"/>
                  </a:lnTo>
                  <a:cubicBezTo>
                    <a:pt x="10686" y="217"/>
                    <a:pt x="10594" y="262"/>
                    <a:pt x="10479" y="262"/>
                  </a:cubicBezTo>
                  <a:lnTo>
                    <a:pt x="286" y="262"/>
                  </a:lnTo>
                  <a:cubicBezTo>
                    <a:pt x="119" y="262"/>
                    <a:pt x="0" y="143"/>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7"/>
            <p:cNvSpPr/>
            <p:nvPr/>
          </p:nvSpPr>
          <p:spPr>
            <a:xfrm>
              <a:off x="5708111" y="2767680"/>
              <a:ext cx="167478" cy="72033"/>
            </a:xfrm>
            <a:custGeom>
              <a:rect b="b" l="l" r="r" t="t"/>
              <a:pathLst>
                <a:path extrusionOk="0" h="2049" w="4764">
                  <a:moveTo>
                    <a:pt x="191" y="1"/>
                  </a:moveTo>
                  <a:cubicBezTo>
                    <a:pt x="72" y="1"/>
                    <a:pt x="1" y="120"/>
                    <a:pt x="25" y="239"/>
                  </a:cubicBezTo>
                  <a:cubicBezTo>
                    <a:pt x="286" y="1263"/>
                    <a:pt x="1239" y="2049"/>
                    <a:pt x="2382" y="2049"/>
                  </a:cubicBezTo>
                  <a:cubicBezTo>
                    <a:pt x="3501" y="2049"/>
                    <a:pt x="4454" y="1263"/>
                    <a:pt x="4716" y="239"/>
                  </a:cubicBezTo>
                  <a:cubicBezTo>
                    <a:pt x="4764" y="120"/>
                    <a:pt x="4668" y="1"/>
                    <a:pt x="4525"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7"/>
            <p:cNvSpPr/>
            <p:nvPr/>
          </p:nvSpPr>
          <p:spPr>
            <a:xfrm>
              <a:off x="5707267" y="2767680"/>
              <a:ext cx="95481" cy="72033"/>
            </a:xfrm>
            <a:custGeom>
              <a:rect b="b" l="l" r="r" t="t"/>
              <a:pathLst>
                <a:path extrusionOk="0" h="2049" w="2716">
                  <a:moveTo>
                    <a:pt x="215" y="1"/>
                  </a:moveTo>
                  <a:cubicBezTo>
                    <a:pt x="96" y="1"/>
                    <a:pt x="1" y="120"/>
                    <a:pt x="49" y="239"/>
                  </a:cubicBezTo>
                  <a:cubicBezTo>
                    <a:pt x="310" y="1263"/>
                    <a:pt x="1263" y="2049"/>
                    <a:pt x="2382" y="2049"/>
                  </a:cubicBezTo>
                  <a:cubicBezTo>
                    <a:pt x="2501" y="2049"/>
                    <a:pt x="2597" y="2049"/>
                    <a:pt x="2716" y="2025"/>
                  </a:cubicBezTo>
                  <a:cubicBezTo>
                    <a:pt x="1739" y="1906"/>
                    <a:pt x="930" y="1191"/>
                    <a:pt x="692" y="239"/>
                  </a:cubicBezTo>
                  <a:cubicBezTo>
                    <a:pt x="668" y="120"/>
                    <a:pt x="763" y="1"/>
                    <a:pt x="882"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7"/>
            <p:cNvSpPr/>
            <p:nvPr/>
          </p:nvSpPr>
          <p:spPr>
            <a:xfrm>
              <a:off x="5771741" y="2675609"/>
              <a:ext cx="51115" cy="61205"/>
            </a:xfrm>
            <a:custGeom>
              <a:rect b="b" l="l" r="r" t="t"/>
              <a:pathLst>
                <a:path extrusionOk="0" h="1741" w="1454">
                  <a:moveTo>
                    <a:pt x="572" y="0"/>
                  </a:moveTo>
                  <a:cubicBezTo>
                    <a:pt x="525" y="0"/>
                    <a:pt x="501" y="0"/>
                    <a:pt x="501" y="24"/>
                  </a:cubicBezTo>
                  <a:cubicBezTo>
                    <a:pt x="477" y="667"/>
                    <a:pt x="1" y="643"/>
                    <a:pt x="1" y="1119"/>
                  </a:cubicBezTo>
                  <a:cubicBezTo>
                    <a:pt x="1" y="1429"/>
                    <a:pt x="167" y="1596"/>
                    <a:pt x="286" y="1667"/>
                  </a:cubicBezTo>
                  <a:cubicBezTo>
                    <a:pt x="361" y="1717"/>
                    <a:pt x="449" y="1740"/>
                    <a:pt x="539" y="1740"/>
                  </a:cubicBezTo>
                  <a:cubicBezTo>
                    <a:pt x="709" y="1740"/>
                    <a:pt x="884" y="1656"/>
                    <a:pt x="977" y="1500"/>
                  </a:cubicBezTo>
                  <a:cubicBezTo>
                    <a:pt x="1453" y="691"/>
                    <a:pt x="763" y="143"/>
                    <a:pt x="572"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7"/>
            <p:cNvSpPr/>
            <p:nvPr/>
          </p:nvSpPr>
          <p:spPr>
            <a:xfrm>
              <a:off x="5771741" y="2675609"/>
              <a:ext cx="35190" cy="60994"/>
            </a:xfrm>
            <a:custGeom>
              <a:rect b="b" l="l" r="r" t="t"/>
              <a:pathLst>
                <a:path extrusionOk="0" h="1735" w="1001">
                  <a:moveTo>
                    <a:pt x="572" y="0"/>
                  </a:moveTo>
                  <a:cubicBezTo>
                    <a:pt x="525" y="0"/>
                    <a:pt x="501" y="0"/>
                    <a:pt x="501" y="24"/>
                  </a:cubicBezTo>
                  <a:cubicBezTo>
                    <a:pt x="477" y="667"/>
                    <a:pt x="1" y="643"/>
                    <a:pt x="1" y="1119"/>
                  </a:cubicBezTo>
                  <a:cubicBezTo>
                    <a:pt x="1" y="1429"/>
                    <a:pt x="167" y="1596"/>
                    <a:pt x="286" y="1667"/>
                  </a:cubicBezTo>
                  <a:cubicBezTo>
                    <a:pt x="361" y="1714"/>
                    <a:pt x="442" y="1735"/>
                    <a:pt x="524" y="1735"/>
                  </a:cubicBezTo>
                  <a:cubicBezTo>
                    <a:pt x="652" y="1735"/>
                    <a:pt x="780" y="1683"/>
                    <a:pt x="882" y="1596"/>
                  </a:cubicBezTo>
                  <a:cubicBezTo>
                    <a:pt x="763" y="1500"/>
                    <a:pt x="644" y="1358"/>
                    <a:pt x="644" y="1119"/>
                  </a:cubicBezTo>
                  <a:cubicBezTo>
                    <a:pt x="644" y="786"/>
                    <a:pt x="858" y="715"/>
                    <a:pt x="1001" y="500"/>
                  </a:cubicBezTo>
                  <a:cubicBezTo>
                    <a:pt x="858" y="238"/>
                    <a:pt x="644" y="72"/>
                    <a:pt x="57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7"/>
            <p:cNvSpPr/>
            <p:nvPr/>
          </p:nvSpPr>
          <p:spPr>
            <a:xfrm>
              <a:off x="5785135" y="2749259"/>
              <a:ext cx="11777" cy="48619"/>
            </a:xfrm>
            <a:custGeom>
              <a:rect b="b" l="l" r="r" t="t"/>
              <a:pathLst>
                <a:path extrusionOk="0" h="1383" w="335">
                  <a:moveTo>
                    <a:pt x="144" y="1"/>
                  </a:moveTo>
                  <a:cubicBezTo>
                    <a:pt x="72" y="1"/>
                    <a:pt x="1" y="72"/>
                    <a:pt x="1" y="144"/>
                  </a:cubicBezTo>
                  <a:lnTo>
                    <a:pt x="1" y="1239"/>
                  </a:lnTo>
                  <a:cubicBezTo>
                    <a:pt x="1" y="1311"/>
                    <a:pt x="72" y="1382"/>
                    <a:pt x="144" y="1382"/>
                  </a:cubicBezTo>
                  <a:cubicBezTo>
                    <a:pt x="239" y="1382"/>
                    <a:pt x="334" y="1311"/>
                    <a:pt x="310" y="1239"/>
                  </a:cubicBezTo>
                  <a:lnTo>
                    <a:pt x="310" y="144"/>
                  </a:lnTo>
                  <a:cubicBezTo>
                    <a:pt x="310" y="72"/>
                    <a:pt x="239" y="1"/>
                    <a:pt x="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7"/>
            <p:cNvSpPr/>
            <p:nvPr/>
          </p:nvSpPr>
          <p:spPr>
            <a:xfrm>
              <a:off x="5712294" y="2786101"/>
              <a:ext cx="159112" cy="53611"/>
            </a:xfrm>
            <a:custGeom>
              <a:rect b="b" l="l" r="r" t="t"/>
              <a:pathLst>
                <a:path extrusionOk="0" h="1525" w="4526">
                  <a:moveTo>
                    <a:pt x="1" y="1"/>
                  </a:moveTo>
                  <a:cubicBezTo>
                    <a:pt x="358" y="906"/>
                    <a:pt x="1215" y="1525"/>
                    <a:pt x="2263" y="1525"/>
                  </a:cubicBezTo>
                  <a:cubicBezTo>
                    <a:pt x="3263" y="1525"/>
                    <a:pt x="4168" y="906"/>
                    <a:pt x="4526"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7"/>
            <p:cNvSpPr/>
            <p:nvPr/>
          </p:nvSpPr>
          <p:spPr>
            <a:xfrm>
              <a:off x="5712294" y="2786101"/>
              <a:ext cx="90454" cy="54455"/>
            </a:xfrm>
            <a:custGeom>
              <a:rect b="b" l="l" r="r" t="t"/>
              <a:pathLst>
                <a:path extrusionOk="0" h="1549" w="2573">
                  <a:moveTo>
                    <a:pt x="1" y="1"/>
                  </a:moveTo>
                  <a:cubicBezTo>
                    <a:pt x="358" y="906"/>
                    <a:pt x="1239" y="1549"/>
                    <a:pt x="2263" y="1549"/>
                  </a:cubicBezTo>
                  <a:cubicBezTo>
                    <a:pt x="2335" y="1549"/>
                    <a:pt x="2454" y="1549"/>
                    <a:pt x="2573" y="1525"/>
                  </a:cubicBezTo>
                  <a:cubicBezTo>
                    <a:pt x="1692" y="1406"/>
                    <a:pt x="977" y="810"/>
                    <a:pt x="644" y="1"/>
                  </a:cubicBez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7"/>
            <p:cNvSpPr/>
            <p:nvPr/>
          </p:nvSpPr>
          <p:spPr>
            <a:xfrm>
              <a:off x="5601802" y="2551688"/>
              <a:ext cx="378444" cy="89610"/>
            </a:xfrm>
            <a:custGeom>
              <a:rect b="b" l="l" r="r" t="t"/>
              <a:pathLst>
                <a:path extrusionOk="0" h="2549" w="10765">
                  <a:moveTo>
                    <a:pt x="286" y="1"/>
                  </a:moveTo>
                  <a:cubicBezTo>
                    <a:pt x="119" y="1"/>
                    <a:pt x="0" y="120"/>
                    <a:pt x="0" y="263"/>
                  </a:cubicBezTo>
                  <a:lnTo>
                    <a:pt x="0" y="2287"/>
                  </a:lnTo>
                  <a:cubicBezTo>
                    <a:pt x="0" y="2430"/>
                    <a:pt x="119" y="2549"/>
                    <a:pt x="286" y="2549"/>
                  </a:cubicBezTo>
                  <a:lnTo>
                    <a:pt x="10479" y="2549"/>
                  </a:lnTo>
                  <a:cubicBezTo>
                    <a:pt x="10645" y="2549"/>
                    <a:pt x="10764" y="2430"/>
                    <a:pt x="10764" y="2287"/>
                  </a:cubicBezTo>
                  <a:lnTo>
                    <a:pt x="10764" y="263"/>
                  </a:lnTo>
                  <a:cubicBezTo>
                    <a:pt x="10764" y="120"/>
                    <a:pt x="10645" y="1"/>
                    <a:pt x="1047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7"/>
            <p:cNvSpPr/>
            <p:nvPr/>
          </p:nvSpPr>
          <p:spPr>
            <a:xfrm>
              <a:off x="5603454" y="2551688"/>
              <a:ext cx="31850" cy="89716"/>
            </a:xfrm>
            <a:custGeom>
              <a:rect b="b" l="l" r="r" t="t"/>
              <a:pathLst>
                <a:path extrusionOk="0" h="2552" w="906">
                  <a:moveTo>
                    <a:pt x="263" y="1"/>
                  </a:moveTo>
                  <a:cubicBezTo>
                    <a:pt x="120" y="1"/>
                    <a:pt x="1" y="120"/>
                    <a:pt x="1" y="263"/>
                  </a:cubicBezTo>
                  <a:lnTo>
                    <a:pt x="1" y="2287"/>
                  </a:lnTo>
                  <a:cubicBezTo>
                    <a:pt x="1" y="2430"/>
                    <a:pt x="120" y="2549"/>
                    <a:pt x="263" y="2549"/>
                  </a:cubicBezTo>
                  <a:lnTo>
                    <a:pt x="843" y="2549"/>
                  </a:lnTo>
                  <a:cubicBezTo>
                    <a:pt x="730" y="2530"/>
                    <a:pt x="644" y="2408"/>
                    <a:pt x="644" y="2287"/>
                  </a:cubicBezTo>
                  <a:lnTo>
                    <a:pt x="644" y="263"/>
                  </a:lnTo>
                  <a:cubicBezTo>
                    <a:pt x="644" y="120"/>
                    <a:pt x="763" y="1"/>
                    <a:pt x="906" y="1"/>
                  </a:cubicBezTo>
                  <a:close/>
                  <a:moveTo>
                    <a:pt x="843" y="2549"/>
                  </a:moveTo>
                  <a:lnTo>
                    <a:pt x="843" y="2549"/>
                  </a:lnTo>
                  <a:cubicBezTo>
                    <a:pt x="853" y="2550"/>
                    <a:pt x="864" y="2551"/>
                    <a:pt x="874" y="2551"/>
                  </a:cubicBezTo>
                  <a:cubicBezTo>
                    <a:pt x="885" y="2551"/>
                    <a:pt x="895" y="2551"/>
                    <a:pt x="906" y="2549"/>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7"/>
            <p:cNvSpPr/>
            <p:nvPr/>
          </p:nvSpPr>
          <p:spPr>
            <a:xfrm>
              <a:off x="5631086" y="2529083"/>
              <a:ext cx="19300" cy="57795"/>
            </a:xfrm>
            <a:custGeom>
              <a:rect b="b" l="l" r="r" t="t"/>
              <a:pathLst>
                <a:path extrusionOk="0" h="1644" w="549">
                  <a:moveTo>
                    <a:pt x="287" y="1"/>
                  </a:moveTo>
                  <a:cubicBezTo>
                    <a:pt x="120" y="1"/>
                    <a:pt x="1" y="96"/>
                    <a:pt x="1" y="263"/>
                  </a:cubicBezTo>
                  <a:lnTo>
                    <a:pt x="1" y="1382"/>
                  </a:lnTo>
                  <a:cubicBezTo>
                    <a:pt x="1" y="1549"/>
                    <a:pt x="120" y="1644"/>
                    <a:pt x="287" y="1644"/>
                  </a:cubicBezTo>
                  <a:cubicBezTo>
                    <a:pt x="429" y="1644"/>
                    <a:pt x="548" y="1549"/>
                    <a:pt x="548" y="1382"/>
                  </a:cubicBezTo>
                  <a:lnTo>
                    <a:pt x="548" y="263"/>
                  </a:lnTo>
                  <a:cubicBezTo>
                    <a:pt x="548" y="96"/>
                    <a:pt x="429" y="1"/>
                    <a:pt x="2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7"/>
            <p:cNvSpPr/>
            <p:nvPr/>
          </p:nvSpPr>
          <p:spPr>
            <a:xfrm>
              <a:off x="5671268" y="2529083"/>
              <a:ext cx="18456" cy="57795"/>
            </a:xfrm>
            <a:custGeom>
              <a:rect b="b" l="l" r="r" t="t"/>
              <a:pathLst>
                <a:path extrusionOk="0" h="1644" w="525">
                  <a:moveTo>
                    <a:pt x="263" y="1"/>
                  </a:moveTo>
                  <a:cubicBezTo>
                    <a:pt x="120" y="1"/>
                    <a:pt x="1" y="96"/>
                    <a:pt x="1" y="263"/>
                  </a:cubicBezTo>
                  <a:lnTo>
                    <a:pt x="1" y="1382"/>
                  </a:lnTo>
                  <a:cubicBezTo>
                    <a:pt x="1" y="1549"/>
                    <a:pt x="120" y="1644"/>
                    <a:pt x="263" y="1644"/>
                  </a:cubicBezTo>
                  <a:cubicBezTo>
                    <a:pt x="406" y="1644"/>
                    <a:pt x="525" y="1549"/>
                    <a:pt x="525" y="1382"/>
                  </a:cubicBezTo>
                  <a:lnTo>
                    <a:pt x="525" y="263"/>
                  </a:lnTo>
                  <a:cubicBezTo>
                    <a:pt x="525" y="96"/>
                    <a:pt x="406" y="1"/>
                    <a:pt x="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7"/>
            <p:cNvSpPr/>
            <p:nvPr/>
          </p:nvSpPr>
          <p:spPr>
            <a:xfrm>
              <a:off x="5767558" y="2591870"/>
              <a:ext cx="49428" cy="10089"/>
            </a:xfrm>
            <a:custGeom>
              <a:rect b="b" l="l" r="r" t="t"/>
              <a:pathLst>
                <a:path extrusionOk="0" h="287" w="1406">
                  <a:moveTo>
                    <a:pt x="143" y="1"/>
                  </a:moveTo>
                  <a:cubicBezTo>
                    <a:pt x="48" y="1"/>
                    <a:pt x="1" y="48"/>
                    <a:pt x="1" y="144"/>
                  </a:cubicBezTo>
                  <a:cubicBezTo>
                    <a:pt x="1" y="239"/>
                    <a:pt x="48" y="286"/>
                    <a:pt x="143" y="286"/>
                  </a:cubicBezTo>
                  <a:lnTo>
                    <a:pt x="1215" y="286"/>
                  </a:lnTo>
                  <a:cubicBezTo>
                    <a:pt x="1310" y="286"/>
                    <a:pt x="1406" y="239"/>
                    <a:pt x="1358" y="144"/>
                  </a:cubicBezTo>
                  <a:cubicBezTo>
                    <a:pt x="1358" y="48"/>
                    <a:pt x="1310" y="1"/>
                    <a:pt x="12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7"/>
            <p:cNvSpPr/>
            <p:nvPr/>
          </p:nvSpPr>
          <p:spPr>
            <a:xfrm>
              <a:off x="5780952" y="2707073"/>
              <a:ext cx="25980" cy="30936"/>
            </a:xfrm>
            <a:custGeom>
              <a:rect b="b" l="l" r="r" t="t"/>
              <a:pathLst>
                <a:path extrusionOk="0" h="880" w="739">
                  <a:moveTo>
                    <a:pt x="311" y="1"/>
                  </a:moveTo>
                  <a:cubicBezTo>
                    <a:pt x="288" y="1"/>
                    <a:pt x="263" y="23"/>
                    <a:pt x="263" y="58"/>
                  </a:cubicBezTo>
                  <a:cubicBezTo>
                    <a:pt x="239" y="343"/>
                    <a:pt x="1" y="343"/>
                    <a:pt x="1" y="582"/>
                  </a:cubicBezTo>
                  <a:cubicBezTo>
                    <a:pt x="1" y="725"/>
                    <a:pt x="72" y="820"/>
                    <a:pt x="143" y="844"/>
                  </a:cubicBezTo>
                  <a:cubicBezTo>
                    <a:pt x="191" y="867"/>
                    <a:pt x="245" y="879"/>
                    <a:pt x="298" y="879"/>
                  </a:cubicBezTo>
                  <a:cubicBezTo>
                    <a:pt x="352" y="879"/>
                    <a:pt x="405" y="867"/>
                    <a:pt x="453" y="844"/>
                  </a:cubicBezTo>
                  <a:lnTo>
                    <a:pt x="501" y="796"/>
                  </a:lnTo>
                  <a:cubicBezTo>
                    <a:pt x="739" y="367"/>
                    <a:pt x="453" y="105"/>
                    <a:pt x="334" y="10"/>
                  </a:cubicBezTo>
                  <a:cubicBezTo>
                    <a:pt x="328" y="4"/>
                    <a:pt x="319" y="1"/>
                    <a:pt x="31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7"/>
            <p:cNvSpPr/>
            <p:nvPr/>
          </p:nvSpPr>
          <p:spPr>
            <a:xfrm>
              <a:off x="5780952" y="2707073"/>
              <a:ext cx="18456" cy="30936"/>
            </a:xfrm>
            <a:custGeom>
              <a:rect b="b" l="l" r="r" t="t"/>
              <a:pathLst>
                <a:path extrusionOk="0" h="880" w="525">
                  <a:moveTo>
                    <a:pt x="311" y="1"/>
                  </a:moveTo>
                  <a:cubicBezTo>
                    <a:pt x="288" y="1"/>
                    <a:pt x="263" y="23"/>
                    <a:pt x="263" y="58"/>
                  </a:cubicBezTo>
                  <a:cubicBezTo>
                    <a:pt x="239" y="343"/>
                    <a:pt x="1" y="343"/>
                    <a:pt x="1" y="582"/>
                  </a:cubicBezTo>
                  <a:cubicBezTo>
                    <a:pt x="1" y="725"/>
                    <a:pt x="72" y="820"/>
                    <a:pt x="143" y="844"/>
                  </a:cubicBezTo>
                  <a:cubicBezTo>
                    <a:pt x="191" y="867"/>
                    <a:pt x="245" y="879"/>
                    <a:pt x="298" y="879"/>
                  </a:cubicBezTo>
                  <a:cubicBezTo>
                    <a:pt x="352" y="879"/>
                    <a:pt x="405" y="867"/>
                    <a:pt x="453" y="844"/>
                  </a:cubicBezTo>
                  <a:cubicBezTo>
                    <a:pt x="477" y="820"/>
                    <a:pt x="524" y="772"/>
                    <a:pt x="524" y="701"/>
                  </a:cubicBezTo>
                  <a:cubicBezTo>
                    <a:pt x="453" y="605"/>
                    <a:pt x="358" y="463"/>
                    <a:pt x="358" y="248"/>
                  </a:cubicBezTo>
                  <a:cubicBezTo>
                    <a:pt x="358" y="201"/>
                    <a:pt x="358" y="177"/>
                    <a:pt x="382" y="105"/>
                  </a:cubicBezTo>
                  <a:cubicBezTo>
                    <a:pt x="358" y="58"/>
                    <a:pt x="358" y="10"/>
                    <a:pt x="334" y="10"/>
                  </a:cubicBezTo>
                  <a:cubicBezTo>
                    <a:pt x="328" y="4"/>
                    <a:pt x="319" y="1"/>
                    <a:pt x="311"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7"/>
            <p:cNvSpPr/>
            <p:nvPr/>
          </p:nvSpPr>
          <p:spPr>
            <a:xfrm>
              <a:off x="5852949" y="2529083"/>
              <a:ext cx="19300" cy="57795"/>
            </a:xfrm>
            <a:custGeom>
              <a:rect b="b" l="l" r="r" t="t"/>
              <a:pathLst>
                <a:path extrusionOk="0" h="1644" w="549">
                  <a:moveTo>
                    <a:pt x="263" y="1"/>
                  </a:moveTo>
                  <a:cubicBezTo>
                    <a:pt x="120" y="1"/>
                    <a:pt x="1" y="96"/>
                    <a:pt x="1" y="263"/>
                  </a:cubicBezTo>
                  <a:lnTo>
                    <a:pt x="1" y="1382"/>
                  </a:lnTo>
                  <a:cubicBezTo>
                    <a:pt x="1" y="1549"/>
                    <a:pt x="120" y="1644"/>
                    <a:pt x="263" y="1644"/>
                  </a:cubicBezTo>
                  <a:cubicBezTo>
                    <a:pt x="429" y="1644"/>
                    <a:pt x="548" y="1549"/>
                    <a:pt x="548" y="1382"/>
                  </a:cubicBezTo>
                  <a:lnTo>
                    <a:pt x="548" y="263"/>
                  </a:lnTo>
                  <a:cubicBezTo>
                    <a:pt x="548" y="96"/>
                    <a:pt x="429" y="1"/>
                    <a:pt x="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7"/>
            <p:cNvSpPr/>
            <p:nvPr/>
          </p:nvSpPr>
          <p:spPr>
            <a:xfrm>
              <a:off x="5893131" y="2529083"/>
              <a:ext cx="18456" cy="57795"/>
            </a:xfrm>
            <a:custGeom>
              <a:rect b="b" l="l" r="r" t="t"/>
              <a:pathLst>
                <a:path extrusionOk="0" h="1644" w="525">
                  <a:moveTo>
                    <a:pt x="263" y="1"/>
                  </a:moveTo>
                  <a:cubicBezTo>
                    <a:pt x="120" y="1"/>
                    <a:pt x="1" y="96"/>
                    <a:pt x="1" y="263"/>
                  </a:cubicBezTo>
                  <a:lnTo>
                    <a:pt x="1" y="1382"/>
                  </a:lnTo>
                  <a:cubicBezTo>
                    <a:pt x="1" y="1549"/>
                    <a:pt x="120" y="1644"/>
                    <a:pt x="263" y="1644"/>
                  </a:cubicBezTo>
                  <a:cubicBezTo>
                    <a:pt x="406" y="1644"/>
                    <a:pt x="525" y="1549"/>
                    <a:pt x="525" y="1382"/>
                  </a:cubicBezTo>
                  <a:lnTo>
                    <a:pt x="525" y="263"/>
                  </a:lnTo>
                  <a:cubicBezTo>
                    <a:pt x="525" y="96"/>
                    <a:pt x="406" y="1"/>
                    <a:pt x="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7"/>
            <p:cNvSpPr/>
            <p:nvPr/>
          </p:nvSpPr>
          <p:spPr>
            <a:xfrm>
              <a:off x="5932470" y="2529083"/>
              <a:ext cx="19300" cy="57795"/>
            </a:xfrm>
            <a:custGeom>
              <a:rect b="b" l="l" r="r" t="t"/>
              <a:pathLst>
                <a:path extrusionOk="0" h="1644" w="549">
                  <a:moveTo>
                    <a:pt x="287" y="1"/>
                  </a:moveTo>
                  <a:cubicBezTo>
                    <a:pt x="120" y="1"/>
                    <a:pt x="1" y="96"/>
                    <a:pt x="1" y="263"/>
                  </a:cubicBezTo>
                  <a:lnTo>
                    <a:pt x="1" y="1382"/>
                  </a:lnTo>
                  <a:cubicBezTo>
                    <a:pt x="1" y="1549"/>
                    <a:pt x="120" y="1644"/>
                    <a:pt x="287" y="1644"/>
                  </a:cubicBezTo>
                  <a:cubicBezTo>
                    <a:pt x="430" y="1644"/>
                    <a:pt x="549" y="1549"/>
                    <a:pt x="549" y="1382"/>
                  </a:cubicBezTo>
                  <a:lnTo>
                    <a:pt x="549" y="263"/>
                  </a:lnTo>
                  <a:cubicBezTo>
                    <a:pt x="549" y="96"/>
                    <a:pt x="430" y="1"/>
                    <a:pt x="2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7"/>
            <p:cNvSpPr/>
            <p:nvPr/>
          </p:nvSpPr>
          <p:spPr>
            <a:xfrm>
              <a:off x="5710642" y="2529083"/>
              <a:ext cx="15925" cy="57795"/>
            </a:xfrm>
            <a:custGeom>
              <a:rect b="b" l="l" r="r" t="t"/>
              <a:pathLst>
                <a:path extrusionOk="0" h="1644" w="453">
                  <a:moveTo>
                    <a:pt x="262" y="1"/>
                  </a:moveTo>
                  <a:cubicBezTo>
                    <a:pt x="119" y="1"/>
                    <a:pt x="0" y="96"/>
                    <a:pt x="0" y="263"/>
                  </a:cubicBezTo>
                  <a:lnTo>
                    <a:pt x="0" y="1382"/>
                  </a:lnTo>
                  <a:cubicBezTo>
                    <a:pt x="0" y="1549"/>
                    <a:pt x="119" y="1644"/>
                    <a:pt x="262" y="1644"/>
                  </a:cubicBezTo>
                  <a:cubicBezTo>
                    <a:pt x="334" y="1644"/>
                    <a:pt x="429" y="1620"/>
                    <a:pt x="453" y="1596"/>
                  </a:cubicBezTo>
                  <a:cubicBezTo>
                    <a:pt x="405" y="1549"/>
                    <a:pt x="357" y="1477"/>
                    <a:pt x="357" y="1382"/>
                  </a:cubicBezTo>
                  <a:lnTo>
                    <a:pt x="357" y="263"/>
                  </a:lnTo>
                  <a:cubicBezTo>
                    <a:pt x="357" y="167"/>
                    <a:pt x="405" y="96"/>
                    <a:pt x="453" y="48"/>
                  </a:cubicBezTo>
                  <a:cubicBezTo>
                    <a:pt x="381" y="1"/>
                    <a:pt x="334" y="1"/>
                    <a:pt x="2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7"/>
            <p:cNvSpPr/>
            <p:nvPr/>
          </p:nvSpPr>
          <p:spPr>
            <a:xfrm>
              <a:off x="5710642" y="2529083"/>
              <a:ext cx="19265" cy="57795"/>
            </a:xfrm>
            <a:custGeom>
              <a:rect b="b" l="l" r="r" t="t"/>
              <a:pathLst>
                <a:path extrusionOk="0" h="1644" w="548">
                  <a:moveTo>
                    <a:pt x="286" y="1"/>
                  </a:moveTo>
                  <a:cubicBezTo>
                    <a:pt x="119" y="1"/>
                    <a:pt x="0" y="96"/>
                    <a:pt x="0" y="263"/>
                  </a:cubicBezTo>
                  <a:lnTo>
                    <a:pt x="0" y="1382"/>
                  </a:lnTo>
                  <a:cubicBezTo>
                    <a:pt x="0" y="1549"/>
                    <a:pt x="119" y="1644"/>
                    <a:pt x="286" y="1644"/>
                  </a:cubicBezTo>
                  <a:cubicBezTo>
                    <a:pt x="429" y="1644"/>
                    <a:pt x="548" y="1549"/>
                    <a:pt x="548" y="1382"/>
                  </a:cubicBezTo>
                  <a:lnTo>
                    <a:pt x="548" y="263"/>
                  </a:lnTo>
                  <a:cubicBezTo>
                    <a:pt x="548" y="96"/>
                    <a:pt x="429" y="1"/>
                    <a:pt x="2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5" name="Shape 2505"/>
        <p:cNvGrpSpPr/>
        <p:nvPr/>
      </p:nvGrpSpPr>
      <p:grpSpPr>
        <a:xfrm>
          <a:off x="0" y="0"/>
          <a:ext cx="0" cy="0"/>
          <a:chOff x="0" y="0"/>
          <a:chExt cx="0" cy="0"/>
        </a:xfrm>
      </p:grpSpPr>
      <p:sp>
        <p:nvSpPr>
          <p:cNvPr id="2506" name="Google Shape;2506;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Advertising campaign 1</a:t>
            </a:r>
            <a:endParaRPr/>
          </a:p>
        </p:txBody>
      </p:sp>
      <p:sp>
        <p:nvSpPr>
          <p:cNvPr id="2507" name="Google Shape;2507;p48"/>
          <p:cNvSpPr txBox="1"/>
          <p:nvPr/>
        </p:nvSpPr>
        <p:spPr>
          <a:xfrm>
            <a:off x="1340925" y="1794470"/>
            <a:ext cx="25668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Channel</a:t>
            </a:r>
            <a:endParaRPr sz="2500">
              <a:solidFill>
                <a:schemeClr val="dk1"/>
              </a:solidFill>
              <a:latin typeface="Berkshire Swash"/>
              <a:ea typeface="Berkshire Swash"/>
              <a:cs typeface="Berkshire Swash"/>
              <a:sym typeface="Berkshire Swash"/>
            </a:endParaRPr>
          </a:p>
        </p:txBody>
      </p:sp>
      <p:sp>
        <p:nvSpPr>
          <p:cNvPr id="2508" name="Google Shape;2508;p48"/>
          <p:cNvSpPr txBox="1"/>
          <p:nvPr/>
        </p:nvSpPr>
        <p:spPr>
          <a:xfrm>
            <a:off x="1340925" y="2175997"/>
            <a:ext cx="25668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Multimedia</a:t>
            </a:r>
            <a:endParaRPr>
              <a:solidFill>
                <a:schemeClr val="dk1"/>
              </a:solidFill>
              <a:latin typeface="Montserrat"/>
              <a:ea typeface="Montserrat"/>
              <a:cs typeface="Montserrat"/>
              <a:sym typeface="Montserrat"/>
            </a:endParaRPr>
          </a:p>
        </p:txBody>
      </p:sp>
      <p:sp>
        <p:nvSpPr>
          <p:cNvPr id="2509" name="Google Shape;2509;p48"/>
          <p:cNvSpPr txBox="1"/>
          <p:nvPr/>
        </p:nvSpPr>
        <p:spPr>
          <a:xfrm>
            <a:off x="5236275" y="1794470"/>
            <a:ext cx="25668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Budget</a:t>
            </a:r>
            <a:endParaRPr sz="2500">
              <a:solidFill>
                <a:schemeClr val="dk1"/>
              </a:solidFill>
              <a:latin typeface="Berkshire Swash"/>
              <a:ea typeface="Berkshire Swash"/>
              <a:cs typeface="Berkshire Swash"/>
              <a:sym typeface="Berkshire Swash"/>
            </a:endParaRPr>
          </a:p>
        </p:txBody>
      </p:sp>
      <p:sp>
        <p:nvSpPr>
          <p:cNvPr id="2510" name="Google Shape;2510;p48"/>
          <p:cNvSpPr txBox="1"/>
          <p:nvPr/>
        </p:nvSpPr>
        <p:spPr>
          <a:xfrm>
            <a:off x="5236275" y="2175998"/>
            <a:ext cx="25668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Montserrat"/>
                <a:ea typeface="Montserrat"/>
                <a:cs typeface="Montserrat"/>
                <a:sym typeface="Montserrat"/>
              </a:rPr>
              <a:t>$25,000,000</a:t>
            </a:r>
            <a:endParaRPr sz="2000">
              <a:solidFill>
                <a:schemeClr val="dk1"/>
              </a:solidFill>
              <a:latin typeface="Montserrat"/>
              <a:ea typeface="Montserrat"/>
              <a:cs typeface="Montserrat"/>
              <a:sym typeface="Montserrat"/>
            </a:endParaRPr>
          </a:p>
        </p:txBody>
      </p:sp>
      <p:sp>
        <p:nvSpPr>
          <p:cNvPr id="2511" name="Google Shape;2511;p48"/>
          <p:cNvSpPr txBox="1"/>
          <p:nvPr/>
        </p:nvSpPr>
        <p:spPr>
          <a:xfrm>
            <a:off x="1340925" y="3098871"/>
            <a:ext cx="25668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Goals</a:t>
            </a:r>
            <a:endParaRPr sz="2500">
              <a:solidFill>
                <a:schemeClr val="dk1"/>
              </a:solidFill>
              <a:latin typeface="Berkshire Swash"/>
              <a:ea typeface="Berkshire Swash"/>
              <a:cs typeface="Berkshire Swash"/>
              <a:sym typeface="Berkshire Swash"/>
            </a:endParaRPr>
          </a:p>
        </p:txBody>
      </p:sp>
      <p:sp>
        <p:nvSpPr>
          <p:cNvPr id="2512" name="Google Shape;2512;p48"/>
          <p:cNvSpPr txBox="1"/>
          <p:nvPr/>
        </p:nvSpPr>
        <p:spPr>
          <a:xfrm>
            <a:off x="1340925" y="3480400"/>
            <a:ext cx="25668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You can list your goals</a:t>
            </a:r>
            <a:endParaRPr>
              <a:solidFill>
                <a:schemeClr val="dk1"/>
              </a:solidFill>
              <a:latin typeface="Montserrat"/>
              <a:ea typeface="Montserrat"/>
              <a:cs typeface="Montserrat"/>
              <a:sym typeface="Montserrat"/>
            </a:endParaRPr>
          </a:p>
          <a:p>
            <a:pPr indent="0" lvl="0" marL="0" rtl="0" algn="ctr">
              <a:spcBef>
                <a:spcPts val="0"/>
              </a:spcBef>
              <a:spcAft>
                <a:spcPts val="0"/>
              </a:spcAft>
              <a:buNone/>
            </a:pPr>
            <a:r>
              <a:rPr lang="en">
                <a:solidFill>
                  <a:schemeClr val="dk1"/>
                </a:solidFill>
                <a:latin typeface="Montserrat"/>
                <a:ea typeface="Montserrat"/>
                <a:cs typeface="Montserrat"/>
                <a:sym typeface="Montserrat"/>
              </a:rPr>
              <a:t>You can list your goals</a:t>
            </a:r>
            <a:endParaRPr>
              <a:solidFill>
                <a:schemeClr val="dk1"/>
              </a:solidFill>
              <a:latin typeface="Montserrat"/>
              <a:ea typeface="Montserrat"/>
              <a:cs typeface="Montserrat"/>
              <a:sym typeface="Montserrat"/>
            </a:endParaRPr>
          </a:p>
          <a:p>
            <a:pPr indent="0" lvl="0" marL="0" rtl="0" algn="ctr">
              <a:spcBef>
                <a:spcPts val="0"/>
              </a:spcBef>
              <a:spcAft>
                <a:spcPts val="0"/>
              </a:spcAft>
              <a:buNone/>
            </a:pPr>
            <a:r>
              <a:rPr lang="en">
                <a:solidFill>
                  <a:schemeClr val="dk1"/>
                </a:solidFill>
                <a:latin typeface="Montserrat"/>
                <a:ea typeface="Montserrat"/>
                <a:cs typeface="Montserrat"/>
                <a:sym typeface="Montserrat"/>
              </a:rPr>
              <a:t>You can list your goals</a:t>
            </a:r>
            <a:endParaRPr>
              <a:solidFill>
                <a:schemeClr val="dk1"/>
              </a:solidFill>
              <a:latin typeface="Montserrat"/>
              <a:ea typeface="Montserrat"/>
              <a:cs typeface="Montserrat"/>
              <a:sym typeface="Montserrat"/>
            </a:endParaRPr>
          </a:p>
        </p:txBody>
      </p:sp>
      <p:sp>
        <p:nvSpPr>
          <p:cNvPr id="2513" name="Google Shape;2513;p48"/>
          <p:cNvSpPr txBox="1"/>
          <p:nvPr/>
        </p:nvSpPr>
        <p:spPr>
          <a:xfrm>
            <a:off x="5236275" y="3098870"/>
            <a:ext cx="25668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Description</a:t>
            </a:r>
            <a:endParaRPr sz="2500">
              <a:solidFill>
                <a:schemeClr val="dk1"/>
              </a:solidFill>
              <a:latin typeface="Berkshire Swash"/>
              <a:ea typeface="Berkshire Swash"/>
              <a:cs typeface="Berkshire Swash"/>
              <a:sym typeface="Berkshire Swash"/>
            </a:endParaRPr>
          </a:p>
        </p:txBody>
      </p:sp>
      <p:sp>
        <p:nvSpPr>
          <p:cNvPr id="2514" name="Google Shape;2514;p48"/>
          <p:cNvSpPr txBox="1"/>
          <p:nvPr/>
        </p:nvSpPr>
        <p:spPr>
          <a:xfrm>
            <a:off x="5236275" y="3480399"/>
            <a:ext cx="25668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Jupiter is a gas giant and the biggest planet in the Solar System</a:t>
            </a:r>
            <a:endParaRPr>
              <a:solidFill>
                <a:schemeClr val="dk1"/>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8" name="Shape 2518"/>
        <p:cNvGrpSpPr/>
        <p:nvPr/>
      </p:nvGrpSpPr>
      <p:grpSpPr>
        <a:xfrm>
          <a:off x="0" y="0"/>
          <a:ext cx="0" cy="0"/>
          <a:chOff x="0" y="0"/>
          <a:chExt cx="0" cy="0"/>
        </a:xfrm>
      </p:grpSpPr>
      <p:grpSp>
        <p:nvGrpSpPr>
          <p:cNvPr id="2519" name="Google Shape;2519;p49"/>
          <p:cNvGrpSpPr/>
          <p:nvPr/>
        </p:nvGrpSpPr>
        <p:grpSpPr>
          <a:xfrm>
            <a:off x="1339342" y="1193637"/>
            <a:ext cx="2389530" cy="2389530"/>
            <a:chOff x="4811875" y="1516150"/>
            <a:chExt cx="1241250" cy="1241250"/>
          </a:xfrm>
        </p:grpSpPr>
        <p:sp>
          <p:nvSpPr>
            <p:cNvPr id="2520" name="Google Shape;2520;p49"/>
            <p:cNvSpPr/>
            <p:nvPr/>
          </p:nvSpPr>
          <p:spPr>
            <a:xfrm>
              <a:off x="4815550" y="1519975"/>
              <a:ext cx="1235625" cy="1235075"/>
            </a:xfrm>
            <a:custGeom>
              <a:rect b="b" l="l" r="r" t="t"/>
              <a:pathLst>
                <a:path extrusionOk="0" h="49403" w="49425">
                  <a:moveTo>
                    <a:pt x="24712" y="366"/>
                  </a:moveTo>
                  <a:cubicBezTo>
                    <a:pt x="24721" y="366"/>
                    <a:pt x="24730" y="366"/>
                    <a:pt x="24740" y="366"/>
                  </a:cubicBezTo>
                  <a:cubicBezTo>
                    <a:pt x="27036" y="375"/>
                    <a:pt x="29099" y="1762"/>
                    <a:pt x="29978" y="3885"/>
                  </a:cubicBezTo>
                  <a:lnTo>
                    <a:pt x="30049" y="4056"/>
                  </a:lnTo>
                  <a:lnTo>
                    <a:pt x="34043" y="2294"/>
                  </a:lnTo>
                  <a:lnTo>
                    <a:pt x="35585" y="6305"/>
                  </a:lnTo>
                  <a:lnTo>
                    <a:pt x="35756" y="6235"/>
                  </a:lnTo>
                  <a:cubicBezTo>
                    <a:pt x="36448" y="5956"/>
                    <a:pt x="37171" y="5820"/>
                    <a:pt x="37889" y="5820"/>
                  </a:cubicBezTo>
                  <a:cubicBezTo>
                    <a:pt x="39381" y="5820"/>
                    <a:pt x="40847" y="6406"/>
                    <a:pt x="41939" y="7507"/>
                  </a:cubicBezTo>
                  <a:cubicBezTo>
                    <a:pt x="43554" y="9138"/>
                    <a:pt x="44033" y="11580"/>
                    <a:pt x="43154" y="13701"/>
                  </a:cubicBezTo>
                  <a:lnTo>
                    <a:pt x="43083" y="13872"/>
                  </a:lnTo>
                  <a:lnTo>
                    <a:pt x="47154" y="15455"/>
                  </a:lnTo>
                  <a:lnTo>
                    <a:pt x="45408" y="19381"/>
                  </a:lnTo>
                  <a:lnTo>
                    <a:pt x="45578" y="19453"/>
                  </a:lnTo>
                  <a:cubicBezTo>
                    <a:pt x="47691" y="20350"/>
                    <a:pt x="49059" y="22429"/>
                    <a:pt x="49048" y="24725"/>
                  </a:cubicBezTo>
                  <a:cubicBezTo>
                    <a:pt x="49038" y="27020"/>
                    <a:pt x="47651" y="29084"/>
                    <a:pt x="45529" y="29962"/>
                  </a:cubicBezTo>
                  <a:lnTo>
                    <a:pt x="45358" y="30034"/>
                  </a:lnTo>
                  <a:lnTo>
                    <a:pt x="47116" y="34032"/>
                  </a:lnTo>
                  <a:lnTo>
                    <a:pt x="43107" y="35572"/>
                  </a:lnTo>
                  <a:lnTo>
                    <a:pt x="43175" y="35745"/>
                  </a:lnTo>
                  <a:cubicBezTo>
                    <a:pt x="44034" y="37873"/>
                    <a:pt x="43533" y="40310"/>
                    <a:pt x="41903" y="41925"/>
                  </a:cubicBezTo>
                  <a:cubicBezTo>
                    <a:pt x="40814" y="43004"/>
                    <a:pt x="39364" y="43576"/>
                    <a:pt x="37889" y="43576"/>
                  </a:cubicBezTo>
                  <a:cubicBezTo>
                    <a:pt x="37156" y="43576"/>
                    <a:pt x="36416" y="43435"/>
                    <a:pt x="35711" y="43143"/>
                  </a:cubicBezTo>
                  <a:lnTo>
                    <a:pt x="35538" y="43071"/>
                  </a:lnTo>
                  <a:lnTo>
                    <a:pt x="33953" y="47142"/>
                  </a:lnTo>
                  <a:lnTo>
                    <a:pt x="30029" y="45397"/>
                  </a:lnTo>
                  <a:lnTo>
                    <a:pt x="29955" y="45567"/>
                  </a:lnTo>
                  <a:cubicBezTo>
                    <a:pt x="29062" y="47671"/>
                    <a:pt x="26998" y="49036"/>
                    <a:pt x="24713" y="49036"/>
                  </a:cubicBezTo>
                  <a:cubicBezTo>
                    <a:pt x="24704" y="49036"/>
                    <a:pt x="24695" y="49036"/>
                    <a:pt x="24685" y="49036"/>
                  </a:cubicBezTo>
                  <a:cubicBezTo>
                    <a:pt x="22390" y="49027"/>
                    <a:pt x="20324" y="47640"/>
                    <a:pt x="19447" y="45519"/>
                  </a:cubicBezTo>
                  <a:lnTo>
                    <a:pt x="19376" y="45346"/>
                  </a:lnTo>
                  <a:lnTo>
                    <a:pt x="15380" y="47105"/>
                  </a:lnTo>
                  <a:lnTo>
                    <a:pt x="13840" y="43096"/>
                  </a:lnTo>
                  <a:lnTo>
                    <a:pt x="13669" y="43163"/>
                  </a:lnTo>
                  <a:cubicBezTo>
                    <a:pt x="12976" y="43443"/>
                    <a:pt x="12252" y="43579"/>
                    <a:pt x="11533" y="43579"/>
                  </a:cubicBezTo>
                  <a:cubicBezTo>
                    <a:pt x="10041" y="43579"/>
                    <a:pt x="8577" y="42993"/>
                    <a:pt x="7487" y="41891"/>
                  </a:cubicBezTo>
                  <a:cubicBezTo>
                    <a:pt x="5869" y="40261"/>
                    <a:pt x="5391" y="37820"/>
                    <a:pt x="6271" y="35700"/>
                  </a:cubicBezTo>
                  <a:lnTo>
                    <a:pt x="6341" y="35526"/>
                  </a:lnTo>
                  <a:lnTo>
                    <a:pt x="2269" y="33943"/>
                  </a:lnTo>
                  <a:lnTo>
                    <a:pt x="4017" y="30019"/>
                  </a:lnTo>
                  <a:lnTo>
                    <a:pt x="3845" y="29945"/>
                  </a:lnTo>
                  <a:cubicBezTo>
                    <a:pt x="1732" y="29048"/>
                    <a:pt x="366" y="26969"/>
                    <a:pt x="375" y="24676"/>
                  </a:cubicBezTo>
                  <a:cubicBezTo>
                    <a:pt x="387" y="22380"/>
                    <a:pt x="1774" y="20314"/>
                    <a:pt x="3894" y="19436"/>
                  </a:cubicBezTo>
                  <a:lnTo>
                    <a:pt x="4066" y="19366"/>
                  </a:lnTo>
                  <a:lnTo>
                    <a:pt x="2307" y="15369"/>
                  </a:lnTo>
                  <a:lnTo>
                    <a:pt x="6318" y="13827"/>
                  </a:lnTo>
                  <a:lnTo>
                    <a:pt x="6248" y="13655"/>
                  </a:lnTo>
                  <a:cubicBezTo>
                    <a:pt x="5389" y="11526"/>
                    <a:pt x="5892" y="9090"/>
                    <a:pt x="7522" y="7475"/>
                  </a:cubicBezTo>
                  <a:cubicBezTo>
                    <a:pt x="8611" y="6397"/>
                    <a:pt x="10061" y="5824"/>
                    <a:pt x="11536" y="5824"/>
                  </a:cubicBezTo>
                  <a:cubicBezTo>
                    <a:pt x="12269" y="5824"/>
                    <a:pt x="13009" y="5966"/>
                    <a:pt x="13714" y="6258"/>
                  </a:cubicBezTo>
                  <a:lnTo>
                    <a:pt x="13887" y="6329"/>
                  </a:lnTo>
                  <a:lnTo>
                    <a:pt x="15471" y="2260"/>
                  </a:lnTo>
                  <a:lnTo>
                    <a:pt x="19397" y="4005"/>
                  </a:lnTo>
                  <a:lnTo>
                    <a:pt x="19468" y="3836"/>
                  </a:lnTo>
                  <a:cubicBezTo>
                    <a:pt x="20362" y="1731"/>
                    <a:pt x="22427" y="366"/>
                    <a:pt x="24712" y="366"/>
                  </a:cubicBezTo>
                  <a:close/>
                  <a:moveTo>
                    <a:pt x="24709" y="0"/>
                  </a:moveTo>
                  <a:cubicBezTo>
                    <a:pt x="22346" y="0"/>
                    <a:pt x="20197" y="1375"/>
                    <a:pt x="19206" y="3523"/>
                  </a:cubicBezTo>
                  <a:lnTo>
                    <a:pt x="15267" y="1770"/>
                  </a:lnTo>
                  <a:lnTo>
                    <a:pt x="13680" y="5852"/>
                  </a:lnTo>
                  <a:cubicBezTo>
                    <a:pt x="12981" y="5588"/>
                    <a:pt x="12254" y="5459"/>
                    <a:pt x="11533" y="5459"/>
                  </a:cubicBezTo>
                  <a:cubicBezTo>
                    <a:pt x="9962" y="5459"/>
                    <a:pt x="8420" y="6069"/>
                    <a:pt x="7264" y="7215"/>
                  </a:cubicBezTo>
                  <a:cubicBezTo>
                    <a:pt x="5577" y="8887"/>
                    <a:pt x="5021" y="11390"/>
                    <a:pt x="5843" y="13620"/>
                  </a:cubicBezTo>
                  <a:lnTo>
                    <a:pt x="1819" y="15165"/>
                  </a:lnTo>
                  <a:lnTo>
                    <a:pt x="3583" y="19174"/>
                  </a:lnTo>
                  <a:cubicBezTo>
                    <a:pt x="1418" y="20150"/>
                    <a:pt x="21" y="22299"/>
                    <a:pt x="10" y="24676"/>
                  </a:cubicBezTo>
                  <a:cubicBezTo>
                    <a:pt x="0" y="27050"/>
                    <a:pt x="1376" y="29212"/>
                    <a:pt x="3532" y="30207"/>
                  </a:cubicBezTo>
                  <a:lnTo>
                    <a:pt x="1781" y="34147"/>
                  </a:lnTo>
                  <a:lnTo>
                    <a:pt x="5864" y="35734"/>
                  </a:lnTo>
                  <a:cubicBezTo>
                    <a:pt x="5021" y="37954"/>
                    <a:pt x="5555" y="40463"/>
                    <a:pt x="7226" y="42149"/>
                  </a:cubicBezTo>
                  <a:cubicBezTo>
                    <a:pt x="8386" y="43319"/>
                    <a:pt x="9944" y="43945"/>
                    <a:pt x="11534" y="43945"/>
                  </a:cubicBezTo>
                  <a:cubicBezTo>
                    <a:pt x="12237" y="43945"/>
                    <a:pt x="12946" y="43823"/>
                    <a:pt x="13629" y="43571"/>
                  </a:cubicBezTo>
                  <a:lnTo>
                    <a:pt x="15176" y="47595"/>
                  </a:lnTo>
                  <a:lnTo>
                    <a:pt x="19185" y="45830"/>
                  </a:lnTo>
                  <a:cubicBezTo>
                    <a:pt x="20159" y="48004"/>
                    <a:pt x="22320" y="49402"/>
                    <a:pt x="24702" y="49402"/>
                  </a:cubicBezTo>
                  <a:cubicBezTo>
                    <a:pt x="24705" y="49402"/>
                    <a:pt x="24708" y="49402"/>
                    <a:pt x="24712" y="49402"/>
                  </a:cubicBezTo>
                  <a:cubicBezTo>
                    <a:pt x="24713" y="49402"/>
                    <a:pt x="24715" y="49402"/>
                    <a:pt x="24716" y="49402"/>
                  </a:cubicBezTo>
                  <a:cubicBezTo>
                    <a:pt x="27080" y="49402"/>
                    <a:pt x="29228" y="48027"/>
                    <a:pt x="30217" y="45879"/>
                  </a:cubicBezTo>
                  <a:lnTo>
                    <a:pt x="34156" y="47632"/>
                  </a:lnTo>
                  <a:lnTo>
                    <a:pt x="35745" y="43550"/>
                  </a:lnTo>
                  <a:cubicBezTo>
                    <a:pt x="36443" y="43814"/>
                    <a:pt x="37169" y="43943"/>
                    <a:pt x="37890" y="43943"/>
                  </a:cubicBezTo>
                  <a:cubicBezTo>
                    <a:pt x="39460" y="43943"/>
                    <a:pt x="41002" y="43331"/>
                    <a:pt x="42159" y="42185"/>
                  </a:cubicBezTo>
                  <a:cubicBezTo>
                    <a:pt x="43846" y="40513"/>
                    <a:pt x="44402" y="38010"/>
                    <a:pt x="43582" y="35783"/>
                  </a:cubicBezTo>
                  <a:lnTo>
                    <a:pt x="47606" y="34237"/>
                  </a:lnTo>
                  <a:lnTo>
                    <a:pt x="45842" y="30228"/>
                  </a:lnTo>
                  <a:cubicBezTo>
                    <a:pt x="48006" y="29252"/>
                    <a:pt x="49402" y="27103"/>
                    <a:pt x="49414" y="24727"/>
                  </a:cubicBezTo>
                  <a:cubicBezTo>
                    <a:pt x="49425" y="22352"/>
                    <a:pt x="48047" y="20190"/>
                    <a:pt x="45891" y="19195"/>
                  </a:cubicBezTo>
                  <a:lnTo>
                    <a:pt x="47644" y="15256"/>
                  </a:lnTo>
                  <a:lnTo>
                    <a:pt x="43561" y="13669"/>
                  </a:lnTo>
                  <a:cubicBezTo>
                    <a:pt x="44402" y="11448"/>
                    <a:pt x="43869" y="8940"/>
                    <a:pt x="42197" y="7255"/>
                  </a:cubicBezTo>
                  <a:cubicBezTo>
                    <a:pt x="41037" y="6084"/>
                    <a:pt x="39478" y="5458"/>
                    <a:pt x="37888" y="5458"/>
                  </a:cubicBezTo>
                  <a:cubicBezTo>
                    <a:pt x="37185" y="5458"/>
                    <a:pt x="36477" y="5581"/>
                    <a:pt x="35794" y="5832"/>
                  </a:cubicBezTo>
                  <a:lnTo>
                    <a:pt x="34249" y="1808"/>
                  </a:lnTo>
                  <a:lnTo>
                    <a:pt x="30240" y="3572"/>
                  </a:lnTo>
                  <a:cubicBezTo>
                    <a:pt x="29263" y="1406"/>
                    <a:pt x="27113" y="10"/>
                    <a:pt x="24738" y="0"/>
                  </a:cubicBezTo>
                  <a:cubicBezTo>
                    <a:pt x="24728" y="0"/>
                    <a:pt x="24719" y="0"/>
                    <a:pt x="247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9"/>
            <p:cNvSpPr/>
            <p:nvPr/>
          </p:nvSpPr>
          <p:spPr>
            <a:xfrm>
              <a:off x="4968025" y="1672150"/>
              <a:ext cx="930625" cy="930650"/>
            </a:xfrm>
            <a:custGeom>
              <a:rect b="b" l="l" r="r" t="t"/>
              <a:pathLst>
                <a:path extrusionOk="0" h="37226" w="37225">
                  <a:moveTo>
                    <a:pt x="18613" y="1051"/>
                  </a:moveTo>
                  <a:cubicBezTo>
                    <a:pt x="28314" y="1051"/>
                    <a:pt x="36177" y="8914"/>
                    <a:pt x="36177" y="18613"/>
                  </a:cubicBezTo>
                  <a:cubicBezTo>
                    <a:pt x="36177" y="28312"/>
                    <a:pt x="28314" y="36176"/>
                    <a:pt x="18613" y="36176"/>
                  </a:cubicBezTo>
                  <a:cubicBezTo>
                    <a:pt x="8914" y="36176"/>
                    <a:pt x="1050" y="28314"/>
                    <a:pt x="1050" y="18613"/>
                  </a:cubicBezTo>
                  <a:cubicBezTo>
                    <a:pt x="1050" y="8914"/>
                    <a:pt x="8914" y="1051"/>
                    <a:pt x="18613" y="1051"/>
                  </a:cubicBezTo>
                  <a:close/>
                  <a:moveTo>
                    <a:pt x="18613" y="1"/>
                  </a:moveTo>
                  <a:cubicBezTo>
                    <a:pt x="8350" y="1"/>
                    <a:pt x="0" y="8351"/>
                    <a:pt x="0" y="18613"/>
                  </a:cubicBezTo>
                  <a:cubicBezTo>
                    <a:pt x="0" y="28876"/>
                    <a:pt x="8350" y="37225"/>
                    <a:pt x="18613" y="37225"/>
                  </a:cubicBezTo>
                  <a:cubicBezTo>
                    <a:pt x="28875" y="37225"/>
                    <a:pt x="37225" y="28876"/>
                    <a:pt x="37225" y="18613"/>
                  </a:cubicBezTo>
                  <a:cubicBezTo>
                    <a:pt x="37225" y="8351"/>
                    <a:pt x="28875" y="1"/>
                    <a:pt x="18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9"/>
            <p:cNvSpPr/>
            <p:nvPr/>
          </p:nvSpPr>
          <p:spPr>
            <a:xfrm>
              <a:off x="4863275" y="1567450"/>
              <a:ext cx="1140075" cy="1140100"/>
            </a:xfrm>
            <a:custGeom>
              <a:rect b="b" l="l" r="r" t="t"/>
              <a:pathLst>
                <a:path extrusionOk="0" h="45604" w="45603">
                  <a:moveTo>
                    <a:pt x="22803" y="3825"/>
                  </a:moveTo>
                  <a:cubicBezTo>
                    <a:pt x="33267" y="3825"/>
                    <a:pt x="41780" y="12337"/>
                    <a:pt x="41780" y="22801"/>
                  </a:cubicBezTo>
                  <a:cubicBezTo>
                    <a:pt x="41780" y="33265"/>
                    <a:pt x="33267" y="41779"/>
                    <a:pt x="22803" y="41779"/>
                  </a:cubicBezTo>
                  <a:cubicBezTo>
                    <a:pt x="12338" y="41779"/>
                    <a:pt x="3825" y="33265"/>
                    <a:pt x="3825" y="22801"/>
                  </a:cubicBezTo>
                  <a:cubicBezTo>
                    <a:pt x="3825" y="12337"/>
                    <a:pt x="12338" y="3825"/>
                    <a:pt x="22803" y="3825"/>
                  </a:cubicBezTo>
                  <a:close/>
                  <a:moveTo>
                    <a:pt x="22803" y="1"/>
                  </a:moveTo>
                  <a:cubicBezTo>
                    <a:pt x="20541" y="1"/>
                    <a:pt x="18601" y="1373"/>
                    <a:pt x="17768" y="3330"/>
                  </a:cubicBezTo>
                  <a:lnTo>
                    <a:pt x="14114" y="1705"/>
                  </a:lnTo>
                  <a:lnTo>
                    <a:pt x="12640" y="5493"/>
                  </a:lnTo>
                  <a:cubicBezTo>
                    <a:pt x="11971" y="5216"/>
                    <a:pt x="11258" y="5078"/>
                    <a:pt x="10545" y="5078"/>
                  </a:cubicBezTo>
                  <a:cubicBezTo>
                    <a:pt x="9146" y="5078"/>
                    <a:pt x="7747" y="5611"/>
                    <a:pt x="6678" y="6679"/>
                  </a:cubicBezTo>
                  <a:cubicBezTo>
                    <a:pt x="5080" y="8277"/>
                    <a:pt x="4679" y="10620"/>
                    <a:pt x="5474" y="12591"/>
                  </a:cubicBezTo>
                  <a:lnTo>
                    <a:pt x="1740" y="14028"/>
                  </a:lnTo>
                  <a:lnTo>
                    <a:pt x="3378" y="17750"/>
                  </a:lnTo>
                  <a:cubicBezTo>
                    <a:pt x="1395" y="18572"/>
                    <a:pt x="0" y="20522"/>
                    <a:pt x="0" y="22801"/>
                  </a:cubicBezTo>
                  <a:cubicBezTo>
                    <a:pt x="0" y="25063"/>
                    <a:pt x="1373" y="27002"/>
                    <a:pt x="3331" y="27835"/>
                  </a:cubicBezTo>
                  <a:lnTo>
                    <a:pt x="1704" y="31490"/>
                  </a:lnTo>
                  <a:lnTo>
                    <a:pt x="5495" y="32964"/>
                  </a:lnTo>
                  <a:cubicBezTo>
                    <a:pt x="4675" y="34947"/>
                    <a:pt x="5069" y="37312"/>
                    <a:pt x="6678" y="38925"/>
                  </a:cubicBezTo>
                  <a:cubicBezTo>
                    <a:pt x="7747" y="39993"/>
                    <a:pt x="9146" y="40526"/>
                    <a:pt x="10545" y="40526"/>
                  </a:cubicBezTo>
                  <a:cubicBezTo>
                    <a:pt x="11242" y="40526"/>
                    <a:pt x="11938" y="40394"/>
                    <a:pt x="12593" y="40130"/>
                  </a:cubicBezTo>
                  <a:lnTo>
                    <a:pt x="14027" y="43864"/>
                  </a:lnTo>
                  <a:lnTo>
                    <a:pt x="17749" y="42226"/>
                  </a:lnTo>
                  <a:cubicBezTo>
                    <a:pt x="18571" y="44208"/>
                    <a:pt x="20524" y="45603"/>
                    <a:pt x="22803" y="45603"/>
                  </a:cubicBezTo>
                  <a:cubicBezTo>
                    <a:pt x="25064" y="45603"/>
                    <a:pt x="27004" y="44231"/>
                    <a:pt x="27835" y="42273"/>
                  </a:cubicBezTo>
                  <a:lnTo>
                    <a:pt x="31491" y="43899"/>
                  </a:lnTo>
                  <a:lnTo>
                    <a:pt x="32963" y="40109"/>
                  </a:lnTo>
                  <a:cubicBezTo>
                    <a:pt x="33633" y="40386"/>
                    <a:pt x="34347" y="40525"/>
                    <a:pt x="35061" y="40525"/>
                  </a:cubicBezTo>
                  <a:cubicBezTo>
                    <a:pt x="36460" y="40525"/>
                    <a:pt x="37858" y="39992"/>
                    <a:pt x="38925" y="38925"/>
                  </a:cubicBezTo>
                  <a:cubicBezTo>
                    <a:pt x="40523" y="37325"/>
                    <a:pt x="40925" y="34982"/>
                    <a:pt x="40129" y="33011"/>
                  </a:cubicBezTo>
                  <a:lnTo>
                    <a:pt x="43863" y="31577"/>
                  </a:lnTo>
                  <a:lnTo>
                    <a:pt x="42227" y="27854"/>
                  </a:lnTo>
                  <a:cubicBezTo>
                    <a:pt x="44208" y="27032"/>
                    <a:pt x="45603" y="25082"/>
                    <a:pt x="45603" y="22801"/>
                  </a:cubicBezTo>
                  <a:cubicBezTo>
                    <a:pt x="45603" y="20539"/>
                    <a:pt x="44231" y="18600"/>
                    <a:pt x="42274" y="17769"/>
                  </a:cubicBezTo>
                  <a:lnTo>
                    <a:pt x="43899" y="14112"/>
                  </a:lnTo>
                  <a:lnTo>
                    <a:pt x="40111" y="12638"/>
                  </a:lnTo>
                  <a:cubicBezTo>
                    <a:pt x="40930" y="10656"/>
                    <a:pt x="40537" y="8290"/>
                    <a:pt x="38925" y="6679"/>
                  </a:cubicBezTo>
                  <a:cubicBezTo>
                    <a:pt x="37858" y="5611"/>
                    <a:pt x="36460" y="5078"/>
                    <a:pt x="35061" y="5078"/>
                  </a:cubicBezTo>
                  <a:cubicBezTo>
                    <a:pt x="34364" y="5078"/>
                    <a:pt x="33667" y="5210"/>
                    <a:pt x="33011" y="5474"/>
                  </a:cubicBezTo>
                  <a:lnTo>
                    <a:pt x="31576" y="1739"/>
                  </a:lnTo>
                  <a:lnTo>
                    <a:pt x="27854" y="3377"/>
                  </a:lnTo>
                  <a:cubicBezTo>
                    <a:pt x="27032" y="1396"/>
                    <a:pt x="25081" y="1"/>
                    <a:pt x="228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9"/>
            <p:cNvSpPr/>
            <p:nvPr/>
          </p:nvSpPr>
          <p:spPr>
            <a:xfrm>
              <a:off x="5082625" y="1786750"/>
              <a:ext cx="701475" cy="701450"/>
            </a:xfrm>
            <a:custGeom>
              <a:rect b="b" l="l" r="r" t="t"/>
              <a:pathLst>
                <a:path extrusionOk="0" h="28058" w="28059">
                  <a:moveTo>
                    <a:pt x="14029" y="1005"/>
                  </a:moveTo>
                  <a:cubicBezTo>
                    <a:pt x="21212" y="1005"/>
                    <a:pt x="27054" y="6848"/>
                    <a:pt x="27054" y="14029"/>
                  </a:cubicBezTo>
                  <a:cubicBezTo>
                    <a:pt x="27054" y="21212"/>
                    <a:pt x="21212" y="27055"/>
                    <a:pt x="14029" y="27055"/>
                  </a:cubicBezTo>
                  <a:cubicBezTo>
                    <a:pt x="6848" y="27055"/>
                    <a:pt x="1005" y="21212"/>
                    <a:pt x="1005" y="14029"/>
                  </a:cubicBezTo>
                  <a:cubicBezTo>
                    <a:pt x="1005" y="6848"/>
                    <a:pt x="6848" y="1005"/>
                    <a:pt x="14029" y="1005"/>
                  </a:cubicBezTo>
                  <a:close/>
                  <a:moveTo>
                    <a:pt x="14029" y="1"/>
                  </a:moveTo>
                  <a:cubicBezTo>
                    <a:pt x="6280" y="1"/>
                    <a:pt x="0" y="6281"/>
                    <a:pt x="0" y="14029"/>
                  </a:cubicBezTo>
                  <a:cubicBezTo>
                    <a:pt x="0" y="21777"/>
                    <a:pt x="6280" y="28058"/>
                    <a:pt x="14029" y="28058"/>
                  </a:cubicBezTo>
                  <a:cubicBezTo>
                    <a:pt x="21777" y="28058"/>
                    <a:pt x="28059" y="21777"/>
                    <a:pt x="28059" y="14029"/>
                  </a:cubicBezTo>
                  <a:cubicBezTo>
                    <a:pt x="28059" y="6281"/>
                    <a:pt x="21777" y="1"/>
                    <a:pt x="140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9"/>
            <p:cNvSpPr/>
            <p:nvPr/>
          </p:nvSpPr>
          <p:spPr>
            <a:xfrm>
              <a:off x="5028325" y="1731725"/>
              <a:ext cx="811675" cy="811800"/>
            </a:xfrm>
            <a:custGeom>
              <a:rect b="b" l="l" r="r" t="t"/>
              <a:pathLst>
                <a:path extrusionOk="0" h="32472" w="32467">
                  <a:moveTo>
                    <a:pt x="15171" y="1"/>
                  </a:moveTo>
                  <a:cubicBezTo>
                    <a:pt x="15157" y="1"/>
                    <a:pt x="15144" y="1"/>
                    <a:pt x="15130" y="2"/>
                  </a:cubicBezTo>
                  <a:cubicBezTo>
                    <a:pt x="14827" y="19"/>
                    <a:pt x="14597" y="281"/>
                    <a:pt x="14619" y="583"/>
                  </a:cubicBezTo>
                  <a:lnTo>
                    <a:pt x="14617" y="583"/>
                  </a:lnTo>
                  <a:cubicBezTo>
                    <a:pt x="14636" y="871"/>
                    <a:pt x="14877" y="1095"/>
                    <a:pt x="15166" y="1095"/>
                  </a:cubicBezTo>
                  <a:lnTo>
                    <a:pt x="15200" y="1095"/>
                  </a:lnTo>
                  <a:cubicBezTo>
                    <a:pt x="15501" y="1075"/>
                    <a:pt x="15729" y="815"/>
                    <a:pt x="15711" y="513"/>
                  </a:cubicBezTo>
                  <a:cubicBezTo>
                    <a:pt x="15694" y="225"/>
                    <a:pt x="15455" y="1"/>
                    <a:pt x="15171" y="1"/>
                  </a:cubicBezTo>
                  <a:close/>
                  <a:moveTo>
                    <a:pt x="18800" y="181"/>
                  </a:moveTo>
                  <a:cubicBezTo>
                    <a:pt x="18538" y="181"/>
                    <a:pt x="18308" y="371"/>
                    <a:pt x="18264" y="637"/>
                  </a:cubicBezTo>
                  <a:cubicBezTo>
                    <a:pt x="18212" y="937"/>
                    <a:pt x="18413" y="1220"/>
                    <a:pt x="18713" y="1271"/>
                  </a:cubicBezTo>
                  <a:lnTo>
                    <a:pt x="18713" y="1269"/>
                  </a:lnTo>
                  <a:cubicBezTo>
                    <a:pt x="18743" y="1274"/>
                    <a:pt x="18773" y="1276"/>
                    <a:pt x="18803" y="1278"/>
                  </a:cubicBezTo>
                  <a:cubicBezTo>
                    <a:pt x="19071" y="1276"/>
                    <a:pt x="19301" y="1082"/>
                    <a:pt x="19344" y="816"/>
                  </a:cubicBezTo>
                  <a:cubicBezTo>
                    <a:pt x="19393" y="519"/>
                    <a:pt x="19190" y="238"/>
                    <a:pt x="18892" y="189"/>
                  </a:cubicBezTo>
                  <a:cubicBezTo>
                    <a:pt x="18861" y="184"/>
                    <a:pt x="18830" y="181"/>
                    <a:pt x="18800" y="181"/>
                  </a:cubicBezTo>
                  <a:close/>
                  <a:moveTo>
                    <a:pt x="11581" y="656"/>
                  </a:moveTo>
                  <a:cubicBezTo>
                    <a:pt x="11527" y="656"/>
                    <a:pt x="11472" y="664"/>
                    <a:pt x="11417" y="681"/>
                  </a:cubicBezTo>
                  <a:lnTo>
                    <a:pt x="11421" y="681"/>
                  </a:lnTo>
                  <a:cubicBezTo>
                    <a:pt x="11131" y="767"/>
                    <a:pt x="10967" y="1075"/>
                    <a:pt x="11057" y="1365"/>
                  </a:cubicBezTo>
                  <a:cubicBezTo>
                    <a:pt x="11127" y="1595"/>
                    <a:pt x="11338" y="1751"/>
                    <a:pt x="11579" y="1751"/>
                  </a:cubicBezTo>
                  <a:cubicBezTo>
                    <a:pt x="11584" y="1751"/>
                    <a:pt x="11588" y="1752"/>
                    <a:pt x="11593" y="1752"/>
                  </a:cubicBezTo>
                  <a:cubicBezTo>
                    <a:pt x="11643" y="1752"/>
                    <a:pt x="11693" y="1742"/>
                    <a:pt x="11739" y="1727"/>
                  </a:cubicBezTo>
                  <a:lnTo>
                    <a:pt x="11743" y="1727"/>
                  </a:lnTo>
                  <a:cubicBezTo>
                    <a:pt x="12031" y="1638"/>
                    <a:pt x="12194" y="1331"/>
                    <a:pt x="12105" y="1043"/>
                  </a:cubicBezTo>
                  <a:cubicBezTo>
                    <a:pt x="12033" y="807"/>
                    <a:pt x="11816" y="656"/>
                    <a:pt x="11581" y="656"/>
                  </a:cubicBezTo>
                  <a:close/>
                  <a:moveTo>
                    <a:pt x="22303" y="1194"/>
                  </a:moveTo>
                  <a:cubicBezTo>
                    <a:pt x="22091" y="1194"/>
                    <a:pt x="21888" y="1319"/>
                    <a:pt x="21798" y="1529"/>
                  </a:cubicBezTo>
                  <a:cubicBezTo>
                    <a:pt x="21682" y="1808"/>
                    <a:pt x="21812" y="2130"/>
                    <a:pt x="22091" y="2249"/>
                  </a:cubicBezTo>
                  <a:lnTo>
                    <a:pt x="22092" y="2249"/>
                  </a:lnTo>
                  <a:cubicBezTo>
                    <a:pt x="22158" y="2277"/>
                    <a:pt x="22230" y="2292"/>
                    <a:pt x="22304" y="2292"/>
                  </a:cubicBezTo>
                  <a:cubicBezTo>
                    <a:pt x="22524" y="2292"/>
                    <a:pt x="22722" y="2158"/>
                    <a:pt x="22807" y="1957"/>
                  </a:cubicBezTo>
                  <a:cubicBezTo>
                    <a:pt x="22927" y="1676"/>
                    <a:pt x="22795" y="1352"/>
                    <a:pt x="22515" y="1237"/>
                  </a:cubicBezTo>
                  <a:cubicBezTo>
                    <a:pt x="22446" y="1208"/>
                    <a:pt x="22374" y="1194"/>
                    <a:pt x="22303" y="1194"/>
                  </a:cubicBezTo>
                  <a:close/>
                  <a:moveTo>
                    <a:pt x="8246" y="2125"/>
                  </a:moveTo>
                  <a:cubicBezTo>
                    <a:pt x="8152" y="2125"/>
                    <a:pt x="8057" y="2149"/>
                    <a:pt x="7970" y="2200"/>
                  </a:cubicBezTo>
                  <a:cubicBezTo>
                    <a:pt x="7708" y="2353"/>
                    <a:pt x="7619" y="2688"/>
                    <a:pt x="7772" y="2950"/>
                  </a:cubicBezTo>
                  <a:cubicBezTo>
                    <a:pt x="7871" y="3116"/>
                    <a:pt x="8049" y="3220"/>
                    <a:pt x="8242" y="3220"/>
                  </a:cubicBezTo>
                  <a:cubicBezTo>
                    <a:pt x="8243" y="3220"/>
                    <a:pt x="8245" y="3220"/>
                    <a:pt x="8247" y="3220"/>
                  </a:cubicBezTo>
                  <a:cubicBezTo>
                    <a:pt x="8345" y="3220"/>
                    <a:pt x="8441" y="3193"/>
                    <a:pt x="8526" y="3142"/>
                  </a:cubicBezTo>
                  <a:cubicBezTo>
                    <a:pt x="8784" y="2990"/>
                    <a:pt x="8871" y="2654"/>
                    <a:pt x="8718" y="2394"/>
                  </a:cubicBezTo>
                  <a:cubicBezTo>
                    <a:pt x="8616" y="2221"/>
                    <a:pt x="8434" y="2125"/>
                    <a:pt x="8246" y="2125"/>
                  </a:cubicBezTo>
                  <a:close/>
                  <a:moveTo>
                    <a:pt x="25476" y="2992"/>
                  </a:moveTo>
                  <a:cubicBezTo>
                    <a:pt x="25306" y="2992"/>
                    <a:pt x="25139" y="3069"/>
                    <a:pt x="25031" y="3216"/>
                  </a:cubicBezTo>
                  <a:cubicBezTo>
                    <a:pt x="24854" y="3461"/>
                    <a:pt x="24906" y="3804"/>
                    <a:pt x="25148" y="3983"/>
                  </a:cubicBezTo>
                  <a:lnTo>
                    <a:pt x="25150" y="3983"/>
                  </a:lnTo>
                  <a:cubicBezTo>
                    <a:pt x="25244" y="4051"/>
                    <a:pt x="25357" y="4088"/>
                    <a:pt x="25474" y="4088"/>
                  </a:cubicBezTo>
                  <a:cubicBezTo>
                    <a:pt x="25649" y="4088"/>
                    <a:pt x="25813" y="4004"/>
                    <a:pt x="25915" y="3862"/>
                  </a:cubicBezTo>
                  <a:cubicBezTo>
                    <a:pt x="26094" y="3617"/>
                    <a:pt x="26041" y="3276"/>
                    <a:pt x="25798" y="3095"/>
                  </a:cubicBezTo>
                  <a:cubicBezTo>
                    <a:pt x="25701" y="3025"/>
                    <a:pt x="25588" y="2992"/>
                    <a:pt x="25476" y="2992"/>
                  </a:cubicBezTo>
                  <a:close/>
                  <a:moveTo>
                    <a:pt x="5338" y="4321"/>
                  </a:moveTo>
                  <a:cubicBezTo>
                    <a:pt x="5202" y="4321"/>
                    <a:pt x="5066" y="4372"/>
                    <a:pt x="4960" y="4473"/>
                  </a:cubicBezTo>
                  <a:cubicBezTo>
                    <a:pt x="4739" y="4682"/>
                    <a:pt x="4734" y="5031"/>
                    <a:pt x="4945" y="5248"/>
                  </a:cubicBezTo>
                  <a:lnTo>
                    <a:pt x="4947" y="5248"/>
                  </a:lnTo>
                  <a:cubicBezTo>
                    <a:pt x="5048" y="5357"/>
                    <a:pt x="5190" y="5419"/>
                    <a:pt x="5340" y="5419"/>
                  </a:cubicBezTo>
                  <a:cubicBezTo>
                    <a:pt x="5482" y="5419"/>
                    <a:pt x="5618" y="5364"/>
                    <a:pt x="5719" y="5266"/>
                  </a:cubicBezTo>
                  <a:cubicBezTo>
                    <a:pt x="5940" y="5057"/>
                    <a:pt x="5945" y="4709"/>
                    <a:pt x="5734" y="4492"/>
                  </a:cubicBezTo>
                  <a:cubicBezTo>
                    <a:pt x="5627" y="4378"/>
                    <a:pt x="5482" y="4321"/>
                    <a:pt x="5338" y="4321"/>
                  </a:cubicBezTo>
                  <a:close/>
                  <a:moveTo>
                    <a:pt x="28148" y="5469"/>
                  </a:moveTo>
                  <a:cubicBezTo>
                    <a:pt x="28021" y="5469"/>
                    <a:pt x="27894" y="5513"/>
                    <a:pt x="27790" y="5602"/>
                  </a:cubicBezTo>
                  <a:cubicBezTo>
                    <a:pt x="27560" y="5798"/>
                    <a:pt x="27534" y="6143"/>
                    <a:pt x="27732" y="6373"/>
                  </a:cubicBezTo>
                  <a:cubicBezTo>
                    <a:pt x="27834" y="6494"/>
                    <a:pt x="27984" y="6565"/>
                    <a:pt x="28142" y="6565"/>
                  </a:cubicBezTo>
                  <a:cubicBezTo>
                    <a:pt x="28144" y="6565"/>
                    <a:pt x="28146" y="6565"/>
                    <a:pt x="28148" y="6565"/>
                  </a:cubicBezTo>
                  <a:cubicBezTo>
                    <a:pt x="28278" y="6565"/>
                    <a:pt x="28403" y="6518"/>
                    <a:pt x="28503" y="6435"/>
                  </a:cubicBezTo>
                  <a:cubicBezTo>
                    <a:pt x="28731" y="6237"/>
                    <a:pt x="28759" y="5892"/>
                    <a:pt x="28565" y="5660"/>
                  </a:cubicBezTo>
                  <a:cubicBezTo>
                    <a:pt x="28456" y="5534"/>
                    <a:pt x="28302" y="5469"/>
                    <a:pt x="28148" y="5469"/>
                  </a:cubicBezTo>
                  <a:close/>
                  <a:moveTo>
                    <a:pt x="3014" y="7127"/>
                  </a:moveTo>
                  <a:cubicBezTo>
                    <a:pt x="2835" y="7127"/>
                    <a:pt x="2659" y="7215"/>
                    <a:pt x="2553" y="7377"/>
                  </a:cubicBezTo>
                  <a:lnTo>
                    <a:pt x="2557" y="7377"/>
                  </a:lnTo>
                  <a:cubicBezTo>
                    <a:pt x="2389" y="7628"/>
                    <a:pt x="2461" y="7967"/>
                    <a:pt x="2713" y="8133"/>
                  </a:cubicBezTo>
                  <a:cubicBezTo>
                    <a:pt x="2799" y="8190"/>
                    <a:pt x="2901" y="8220"/>
                    <a:pt x="3003" y="8220"/>
                  </a:cubicBezTo>
                  <a:cubicBezTo>
                    <a:pt x="3007" y="8220"/>
                    <a:pt x="3010" y="8220"/>
                    <a:pt x="3013" y="8220"/>
                  </a:cubicBezTo>
                  <a:cubicBezTo>
                    <a:pt x="3197" y="8220"/>
                    <a:pt x="3371" y="8127"/>
                    <a:pt x="3473" y="7973"/>
                  </a:cubicBezTo>
                  <a:cubicBezTo>
                    <a:pt x="3639" y="7718"/>
                    <a:pt x="3567" y="7379"/>
                    <a:pt x="3312" y="7215"/>
                  </a:cubicBezTo>
                  <a:cubicBezTo>
                    <a:pt x="3220" y="7156"/>
                    <a:pt x="3117" y="7127"/>
                    <a:pt x="3014" y="7127"/>
                  </a:cubicBezTo>
                  <a:close/>
                  <a:moveTo>
                    <a:pt x="30181" y="8492"/>
                  </a:moveTo>
                  <a:cubicBezTo>
                    <a:pt x="30096" y="8492"/>
                    <a:pt x="30011" y="8512"/>
                    <a:pt x="29931" y="8553"/>
                  </a:cubicBezTo>
                  <a:cubicBezTo>
                    <a:pt x="29660" y="8691"/>
                    <a:pt x="29554" y="9021"/>
                    <a:pt x="29694" y="9290"/>
                  </a:cubicBezTo>
                  <a:cubicBezTo>
                    <a:pt x="29785" y="9472"/>
                    <a:pt x="29972" y="9586"/>
                    <a:pt x="30175" y="9586"/>
                  </a:cubicBezTo>
                  <a:cubicBezTo>
                    <a:pt x="30177" y="9586"/>
                    <a:pt x="30178" y="9586"/>
                    <a:pt x="30180" y="9586"/>
                  </a:cubicBezTo>
                  <a:cubicBezTo>
                    <a:pt x="30183" y="9586"/>
                    <a:pt x="30187" y="9586"/>
                    <a:pt x="30190" y="9586"/>
                  </a:cubicBezTo>
                  <a:cubicBezTo>
                    <a:pt x="30273" y="9586"/>
                    <a:pt x="30356" y="9564"/>
                    <a:pt x="30431" y="9524"/>
                  </a:cubicBezTo>
                  <a:cubicBezTo>
                    <a:pt x="30702" y="9387"/>
                    <a:pt x="30808" y="9057"/>
                    <a:pt x="30668" y="8787"/>
                  </a:cubicBezTo>
                  <a:lnTo>
                    <a:pt x="30664" y="8787"/>
                  </a:lnTo>
                  <a:cubicBezTo>
                    <a:pt x="30568" y="8600"/>
                    <a:pt x="30377" y="8492"/>
                    <a:pt x="30181" y="8492"/>
                  </a:cubicBezTo>
                  <a:close/>
                  <a:moveTo>
                    <a:pt x="1397" y="10391"/>
                  </a:moveTo>
                  <a:cubicBezTo>
                    <a:pt x="1171" y="10391"/>
                    <a:pt x="959" y="10531"/>
                    <a:pt x="879" y="10755"/>
                  </a:cubicBezTo>
                  <a:cubicBezTo>
                    <a:pt x="779" y="11041"/>
                    <a:pt x="928" y="11354"/>
                    <a:pt x="1213" y="11458"/>
                  </a:cubicBezTo>
                  <a:cubicBezTo>
                    <a:pt x="1267" y="11475"/>
                    <a:pt x="1324" y="11486"/>
                    <a:pt x="1382" y="11486"/>
                  </a:cubicBezTo>
                  <a:cubicBezTo>
                    <a:pt x="1387" y="11486"/>
                    <a:pt x="1391" y="11486"/>
                    <a:pt x="1396" y="11486"/>
                  </a:cubicBezTo>
                  <a:cubicBezTo>
                    <a:pt x="1627" y="11486"/>
                    <a:pt x="1835" y="11343"/>
                    <a:pt x="1914" y="11124"/>
                  </a:cubicBezTo>
                  <a:cubicBezTo>
                    <a:pt x="2016" y="10840"/>
                    <a:pt x="1867" y="10525"/>
                    <a:pt x="1582" y="10423"/>
                  </a:cubicBezTo>
                  <a:cubicBezTo>
                    <a:pt x="1521" y="10401"/>
                    <a:pt x="1459" y="10391"/>
                    <a:pt x="1397" y="10391"/>
                  </a:cubicBezTo>
                  <a:close/>
                  <a:moveTo>
                    <a:pt x="31454" y="11901"/>
                  </a:moveTo>
                  <a:cubicBezTo>
                    <a:pt x="31413" y="11901"/>
                    <a:pt x="31370" y="11906"/>
                    <a:pt x="31328" y="11916"/>
                  </a:cubicBezTo>
                  <a:cubicBezTo>
                    <a:pt x="31034" y="11989"/>
                    <a:pt x="30855" y="12287"/>
                    <a:pt x="30928" y="12581"/>
                  </a:cubicBezTo>
                  <a:cubicBezTo>
                    <a:pt x="30990" y="12826"/>
                    <a:pt x="31209" y="12996"/>
                    <a:pt x="31460" y="12996"/>
                  </a:cubicBezTo>
                  <a:cubicBezTo>
                    <a:pt x="31466" y="12996"/>
                    <a:pt x="31471" y="12996"/>
                    <a:pt x="31477" y="12996"/>
                  </a:cubicBezTo>
                  <a:cubicBezTo>
                    <a:pt x="31516" y="12996"/>
                    <a:pt x="31554" y="12991"/>
                    <a:pt x="31592" y="12983"/>
                  </a:cubicBezTo>
                  <a:cubicBezTo>
                    <a:pt x="31884" y="12907"/>
                    <a:pt x="32063" y="12611"/>
                    <a:pt x="31989" y="12317"/>
                  </a:cubicBezTo>
                  <a:cubicBezTo>
                    <a:pt x="31926" y="12067"/>
                    <a:pt x="31702" y="11901"/>
                    <a:pt x="31454" y="11901"/>
                  </a:cubicBezTo>
                  <a:close/>
                  <a:moveTo>
                    <a:pt x="575" y="13944"/>
                  </a:moveTo>
                  <a:cubicBezTo>
                    <a:pt x="300" y="13944"/>
                    <a:pt x="65" y="14151"/>
                    <a:pt x="37" y="14430"/>
                  </a:cubicBezTo>
                  <a:cubicBezTo>
                    <a:pt x="1" y="14732"/>
                    <a:pt x="218" y="15003"/>
                    <a:pt x="519" y="15037"/>
                  </a:cubicBezTo>
                  <a:cubicBezTo>
                    <a:pt x="533" y="15038"/>
                    <a:pt x="546" y="15040"/>
                    <a:pt x="560" y="15040"/>
                  </a:cubicBezTo>
                  <a:cubicBezTo>
                    <a:pt x="566" y="15040"/>
                    <a:pt x="572" y="15040"/>
                    <a:pt x="578" y="15039"/>
                  </a:cubicBezTo>
                  <a:cubicBezTo>
                    <a:pt x="857" y="15039"/>
                    <a:pt x="1092" y="14828"/>
                    <a:pt x="1124" y="14551"/>
                  </a:cubicBezTo>
                  <a:cubicBezTo>
                    <a:pt x="1156" y="14249"/>
                    <a:pt x="940" y="13980"/>
                    <a:pt x="640" y="13948"/>
                  </a:cubicBezTo>
                  <a:cubicBezTo>
                    <a:pt x="618" y="13945"/>
                    <a:pt x="596" y="13944"/>
                    <a:pt x="575" y="13944"/>
                  </a:cubicBezTo>
                  <a:close/>
                  <a:moveTo>
                    <a:pt x="31914" y="15514"/>
                  </a:moveTo>
                  <a:cubicBezTo>
                    <a:pt x="31913" y="15514"/>
                    <a:pt x="31911" y="15514"/>
                    <a:pt x="31910" y="15514"/>
                  </a:cubicBezTo>
                  <a:cubicBezTo>
                    <a:pt x="31607" y="15518"/>
                    <a:pt x="31366" y="15766"/>
                    <a:pt x="31369" y="16070"/>
                  </a:cubicBezTo>
                  <a:cubicBezTo>
                    <a:pt x="31369" y="16098"/>
                    <a:pt x="31371" y="16126"/>
                    <a:pt x="31377" y="16155"/>
                  </a:cubicBezTo>
                  <a:cubicBezTo>
                    <a:pt x="31373" y="16179"/>
                    <a:pt x="31371" y="16206"/>
                    <a:pt x="31369" y="16230"/>
                  </a:cubicBezTo>
                  <a:cubicBezTo>
                    <a:pt x="31369" y="16534"/>
                    <a:pt x="31614" y="16779"/>
                    <a:pt x="31918" y="16779"/>
                  </a:cubicBezTo>
                  <a:cubicBezTo>
                    <a:pt x="32221" y="16779"/>
                    <a:pt x="32466" y="16534"/>
                    <a:pt x="32466" y="16230"/>
                  </a:cubicBezTo>
                  <a:cubicBezTo>
                    <a:pt x="32464" y="16202"/>
                    <a:pt x="32462" y="16172"/>
                    <a:pt x="32459" y="16143"/>
                  </a:cubicBezTo>
                  <a:cubicBezTo>
                    <a:pt x="32462" y="16115"/>
                    <a:pt x="32466" y="16087"/>
                    <a:pt x="32466" y="16059"/>
                  </a:cubicBezTo>
                  <a:cubicBezTo>
                    <a:pt x="32463" y="15756"/>
                    <a:pt x="32216" y="15514"/>
                    <a:pt x="31914" y="15514"/>
                  </a:cubicBezTo>
                  <a:close/>
                  <a:moveTo>
                    <a:pt x="598" y="17585"/>
                  </a:moveTo>
                  <a:cubicBezTo>
                    <a:pt x="576" y="17585"/>
                    <a:pt x="554" y="17586"/>
                    <a:pt x="532" y="17589"/>
                  </a:cubicBezTo>
                  <a:cubicBezTo>
                    <a:pt x="233" y="17625"/>
                    <a:pt x="18" y="17898"/>
                    <a:pt x="54" y="18200"/>
                  </a:cubicBezTo>
                  <a:cubicBezTo>
                    <a:pt x="88" y="18475"/>
                    <a:pt x="321" y="18682"/>
                    <a:pt x="598" y="18682"/>
                  </a:cubicBezTo>
                  <a:cubicBezTo>
                    <a:pt x="621" y="18682"/>
                    <a:pt x="642" y="18680"/>
                    <a:pt x="664" y="18678"/>
                  </a:cubicBezTo>
                  <a:cubicBezTo>
                    <a:pt x="964" y="18639"/>
                    <a:pt x="1177" y="18367"/>
                    <a:pt x="1143" y="18068"/>
                  </a:cubicBezTo>
                  <a:cubicBezTo>
                    <a:pt x="1108" y="17790"/>
                    <a:pt x="872" y="17585"/>
                    <a:pt x="598" y="17585"/>
                  </a:cubicBezTo>
                  <a:close/>
                  <a:moveTo>
                    <a:pt x="31493" y="19301"/>
                  </a:moveTo>
                  <a:cubicBezTo>
                    <a:pt x="31246" y="19301"/>
                    <a:pt x="31022" y="19471"/>
                    <a:pt x="30964" y="19723"/>
                  </a:cubicBezTo>
                  <a:cubicBezTo>
                    <a:pt x="30894" y="20019"/>
                    <a:pt x="31077" y="20314"/>
                    <a:pt x="31373" y="20384"/>
                  </a:cubicBezTo>
                  <a:cubicBezTo>
                    <a:pt x="31415" y="20394"/>
                    <a:pt x="31456" y="20397"/>
                    <a:pt x="31497" y="20399"/>
                  </a:cubicBezTo>
                  <a:cubicBezTo>
                    <a:pt x="31752" y="20397"/>
                    <a:pt x="31972" y="20222"/>
                    <a:pt x="32031" y="19975"/>
                  </a:cubicBezTo>
                  <a:cubicBezTo>
                    <a:pt x="32101" y="19681"/>
                    <a:pt x="31920" y="19387"/>
                    <a:pt x="31626" y="19317"/>
                  </a:cubicBezTo>
                  <a:cubicBezTo>
                    <a:pt x="31581" y="19306"/>
                    <a:pt x="31537" y="19301"/>
                    <a:pt x="31493" y="19301"/>
                  </a:cubicBezTo>
                  <a:close/>
                  <a:moveTo>
                    <a:pt x="1454" y="21128"/>
                  </a:moveTo>
                  <a:cubicBezTo>
                    <a:pt x="1390" y="21128"/>
                    <a:pt x="1326" y="21139"/>
                    <a:pt x="1264" y="21163"/>
                  </a:cubicBezTo>
                  <a:cubicBezTo>
                    <a:pt x="979" y="21268"/>
                    <a:pt x="834" y="21583"/>
                    <a:pt x="938" y="21868"/>
                  </a:cubicBezTo>
                  <a:cubicBezTo>
                    <a:pt x="1019" y="22082"/>
                    <a:pt x="1224" y="22224"/>
                    <a:pt x="1454" y="22226"/>
                  </a:cubicBezTo>
                  <a:cubicBezTo>
                    <a:pt x="1518" y="22226"/>
                    <a:pt x="1582" y="22214"/>
                    <a:pt x="1644" y="22194"/>
                  </a:cubicBezTo>
                  <a:cubicBezTo>
                    <a:pt x="1927" y="22086"/>
                    <a:pt x="2070" y="21773"/>
                    <a:pt x="1969" y="21489"/>
                  </a:cubicBezTo>
                  <a:cubicBezTo>
                    <a:pt x="1888" y="21267"/>
                    <a:pt x="1677" y="21128"/>
                    <a:pt x="1454" y="21128"/>
                  </a:cubicBezTo>
                  <a:close/>
                  <a:moveTo>
                    <a:pt x="30256" y="22727"/>
                  </a:moveTo>
                  <a:cubicBezTo>
                    <a:pt x="30055" y="22727"/>
                    <a:pt x="29862" y="22838"/>
                    <a:pt x="29765" y="23030"/>
                  </a:cubicBezTo>
                  <a:cubicBezTo>
                    <a:pt x="29630" y="23298"/>
                    <a:pt x="29737" y="23628"/>
                    <a:pt x="30007" y="23764"/>
                  </a:cubicBezTo>
                  <a:cubicBezTo>
                    <a:pt x="30084" y="23801"/>
                    <a:pt x="30167" y="23822"/>
                    <a:pt x="30252" y="23822"/>
                  </a:cubicBezTo>
                  <a:cubicBezTo>
                    <a:pt x="30459" y="23822"/>
                    <a:pt x="30649" y="23707"/>
                    <a:pt x="30745" y="23522"/>
                  </a:cubicBezTo>
                  <a:cubicBezTo>
                    <a:pt x="30881" y="23251"/>
                    <a:pt x="30772" y="22921"/>
                    <a:pt x="30500" y="22785"/>
                  </a:cubicBezTo>
                  <a:cubicBezTo>
                    <a:pt x="30422" y="22746"/>
                    <a:pt x="30338" y="22727"/>
                    <a:pt x="30256" y="22727"/>
                  </a:cubicBezTo>
                  <a:close/>
                  <a:moveTo>
                    <a:pt x="3104" y="24377"/>
                  </a:moveTo>
                  <a:cubicBezTo>
                    <a:pt x="3000" y="24377"/>
                    <a:pt x="2895" y="24406"/>
                    <a:pt x="2802" y="24469"/>
                  </a:cubicBezTo>
                  <a:cubicBezTo>
                    <a:pt x="2549" y="24634"/>
                    <a:pt x="2479" y="24976"/>
                    <a:pt x="2647" y="25228"/>
                  </a:cubicBezTo>
                  <a:lnTo>
                    <a:pt x="2649" y="25228"/>
                  </a:lnTo>
                  <a:cubicBezTo>
                    <a:pt x="2751" y="25379"/>
                    <a:pt x="2920" y="25471"/>
                    <a:pt x="3103" y="25473"/>
                  </a:cubicBezTo>
                  <a:cubicBezTo>
                    <a:pt x="3213" y="25473"/>
                    <a:pt x="3318" y="25441"/>
                    <a:pt x="3407" y="25381"/>
                  </a:cubicBezTo>
                  <a:cubicBezTo>
                    <a:pt x="3659" y="25213"/>
                    <a:pt x="3729" y="24874"/>
                    <a:pt x="3561" y="24621"/>
                  </a:cubicBezTo>
                  <a:cubicBezTo>
                    <a:pt x="3456" y="24462"/>
                    <a:pt x="3282" y="24377"/>
                    <a:pt x="3104" y="24377"/>
                  </a:cubicBezTo>
                  <a:close/>
                  <a:moveTo>
                    <a:pt x="28252" y="25772"/>
                  </a:moveTo>
                  <a:cubicBezTo>
                    <a:pt x="28095" y="25772"/>
                    <a:pt x="27938" y="25839"/>
                    <a:pt x="27830" y="25969"/>
                  </a:cubicBezTo>
                  <a:lnTo>
                    <a:pt x="27833" y="25969"/>
                  </a:lnTo>
                  <a:cubicBezTo>
                    <a:pt x="27637" y="26201"/>
                    <a:pt x="27668" y="26546"/>
                    <a:pt x="27899" y="26740"/>
                  </a:cubicBezTo>
                  <a:cubicBezTo>
                    <a:pt x="27997" y="26823"/>
                    <a:pt x="28122" y="26866"/>
                    <a:pt x="28250" y="26868"/>
                  </a:cubicBezTo>
                  <a:cubicBezTo>
                    <a:pt x="28252" y="26868"/>
                    <a:pt x="28254" y="26868"/>
                    <a:pt x="28256" y="26868"/>
                  </a:cubicBezTo>
                  <a:cubicBezTo>
                    <a:pt x="28416" y="26868"/>
                    <a:pt x="28568" y="26795"/>
                    <a:pt x="28670" y="26670"/>
                  </a:cubicBezTo>
                  <a:cubicBezTo>
                    <a:pt x="28864" y="26440"/>
                    <a:pt x="28836" y="26093"/>
                    <a:pt x="28604" y="25899"/>
                  </a:cubicBezTo>
                  <a:cubicBezTo>
                    <a:pt x="28501" y="25814"/>
                    <a:pt x="28377" y="25772"/>
                    <a:pt x="28252" y="25772"/>
                  </a:cubicBezTo>
                  <a:close/>
                  <a:moveTo>
                    <a:pt x="5458" y="27158"/>
                  </a:moveTo>
                  <a:cubicBezTo>
                    <a:pt x="5312" y="27158"/>
                    <a:pt x="5166" y="27215"/>
                    <a:pt x="5058" y="27330"/>
                  </a:cubicBezTo>
                  <a:cubicBezTo>
                    <a:pt x="4852" y="27552"/>
                    <a:pt x="4864" y="27899"/>
                    <a:pt x="5084" y="28106"/>
                  </a:cubicBezTo>
                  <a:cubicBezTo>
                    <a:pt x="5186" y="28200"/>
                    <a:pt x="5320" y="28253"/>
                    <a:pt x="5459" y="28253"/>
                  </a:cubicBezTo>
                  <a:cubicBezTo>
                    <a:pt x="5610" y="28253"/>
                    <a:pt x="5755" y="28191"/>
                    <a:pt x="5859" y="28082"/>
                  </a:cubicBezTo>
                  <a:cubicBezTo>
                    <a:pt x="6066" y="27861"/>
                    <a:pt x="6055" y="27512"/>
                    <a:pt x="5832" y="27307"/>
                  </a:cubicBezTo>
                  <a:lnTo>
                    <a:pt x="5832" y="27303"/>
                  </a:lnTo>
                  <a:cubicBezTo>
                    <a:pt x="5726" y="27206"/>
                    <a:pt x="5592" y="27158"/>
                    <a:pt x="5458" y="27158"/>
                  </a:cubicBezTo>
                  <a:close/>
                  <a:moveTo>
                    <a:pt x="25602" y="28276"/>
                  </a:moveTo>
                  <a:cubicBezTo>
                    <a:pt x="25488" y="28276"/>
                    <a:pt x="25374" y="28311"/>
                    <a:pt x="25276" y="28383"/>
                  </a:cubicBezTo>
                  <a:cubicBezTo>
                    <a:pt x="25035" y="28566"/>
                    <a:pt x="24986" y="28909"/>
                    <a:pt x="25167" y="29150"/>
                  </a:cubicBezTo>
                  <a:cubicBezTo>
                    <a:pt x="25267" y="29288"/>
                    <a:pt x="25429" y="29371"/>
                    <a:pt x="25598" y="29371"/>
                  </a:cubicBezTo>
                  <a:cubicBezTo>
                    <a:pt x="25600" y="29371"/>
                    <a:pt x="25602" y="29371"/>
                    <a:pt x="25604" y="29371"/>
                  </a:cubicBezTo>
                  <a:cubicBezTo>
                    <a:pt x="25723" y="29371"/>
                    <a:pt x="25837" y="29333"/>
                    <a:pt x="25934" y="29265"/>
                  </a:cubicBezTo>
                  <a:cubicBezTo>
                    <a:pt x="26175" y="29082"/>
                    <a:pt x="26224" y="28739"/>
                    <a:pt x="26043" y="28496"/>
                  </a:cubicBezTo>
                  <a:cubicBezTo>
                    <a:pt x="25935" y="28352"/>
                    <a:pt x="25769" y="28276"/>
                    <a:pt x="25602" y="28276"/>
                  </a:cubicBezTo>
                  <a:close/>
                  <a:moveTo>
                    <a:pt x="8390" y="29324"/>
                  </a:moveTo>
                  <a:cubicBezTo>
                    <a:pt x="8200" y="29324"/>
                    <a:pt x="8016" y="29423"/>
                    <a:pt x="7915" y="29601"/>
                  </a:cubicBezTo>
                  <a:cubicBezTo>
                    <a:pt x="7762" y="29863"/>
                    <a:pt x="7853" y="30198"/>
                    <a:pt x="8115" y="30349"/>
                  </a:cubicBezTo>
                  <a:lnTo>
                    <a:pt x="8117" y="30349"/>
                  </a:lnTo>
                  <a:cubicBezTo>
                    <a:pt x="8198" y="30394"/>
                    <a:pt x="8292" y="30419"/>
                    <a:pt x="8386" y="30419"/>
                  </a:cubicBezTo>
                  <a:cubicBezTo>
                    <a:pt x="8582" y="30419"/>
                    <a:pt x="8765" y="30315"/>
                    <a:pt x="8865" y="30145"/>
                  </a:cubicBezTo>
                  <a:cubicBezTo>
                    <a:pt x="9014" y="29882"/>
                    <a:pt x="8923" y="29548"/>
                    <a:pt x="8663" y="29395"/>
                  </a:cubicBezTo>
                  <a:lnTo>
                    <a:pt x="8660" y="29395"/>
                  </a:lnTo>
                  <a:cubicBezTo>
                    <a:pt x="8574" y="29347"/>
                    <a:pt x="8481" y="29324"/>
                    <a:pt x="8390" y="29324"/>
                  </a:cubicBezTo>
                  <a:close/>
                  <a:moveTo>
                    <a:pt x="22455" y="30105"/>
                  </a:moveTo>
                  <a:cubicBezTo>
                    <a:pt x="22382" y="30105"/>
                    <a:pt x="22308" y="30120"/>
                    <a:pt x="22238" y="30151"/>
                  </a:cubicBezTo>
                  <a:cubicBezTo>
                    <a:pt x="21960" y="30272"/>
                    <a:pt x="21832" y="30594"/>
                    <a:pt x="21953" y="30871"/>
                  </a:cubicBezTo>
                  <a:cubicBezTo>
                    <a:pt x="22040" y="31071"/>
                    <a:pt x="22238" y="31201"/>
                    <a:pt x="22456" y="31201"/>
                  </a:cubicBezTo>
                  <a:cubicBezTo>
                    <a:pt x="22530" y="31201"/>
                    <a:pt x="22603" y="31186"/>
                    <a:pt x="22671" y="31156"/>
                  </a:cubicBezTo>
                  <a:cubicBezTo>
                    <a:pt x="22950" y="31035"/>
                    <a:pt x="23076" y="30711"/>
                    <a:pt x="22958" y="30434"/>
                  </a:cubicBezTo>
                  <a:cubicBezTo>
                    <a:pt x="22868" y="30228"/>
                    <a:pt x="22666" y="30105"/>
                    <a:pt x="22455" y="30105"/>
                  </a:cubicBezTo>
                  <a:close/>
                  <a:moveTo>
                    <a:pt x="11740" y="30756"/>
                  </a:moveTo>
                  <a:cubicBezTo>
                    <a:pt x="11504" y="30756"/>
                    <a:pt x="11285" y="30910"/>
                    <a:pt x="11213" y="31148"/>
                  </a:cubicBezTo>
                  <a:cubicBezTo>
                    <a:pt x="11129" y="31440"/>
                    <a:pt x="11295" y="31746"/>
                    <a:pt x="11587" y="31832"/>
                  </a:cubicBezTo>
                  <a:cubicBezTo>
                    <a:pt x="11636" y="31846"/>
                    <a:pt x="11688" y="31853"/>
                    <a:pt x="11739" y="31853"/>
                  </a:cubicBezTo>
                  <a:cubicBezTo>
                    <a:pt x="11741" y="31853"/>
                    <a:pt x="11742" y="31853"/>
                    <a:pt x="11744" y="31853"/>
                  </a:cubicBezTo>
                  <a:cubicBezTo>
                    <a:pt x="11985" y="31853"/>
                    <a:pt x="12198" y="31692"/>
                    <a:pt x="12265" y="31459"/>
                  </a:cubicBezTo>
                  <a:cubicBezTo>
                    <a:pt x="12350" y="31169"/>
                    <a:pt x="12184" y="30865"/>
                    <a:pt x="11896" y="30779"/>
                  </a:cubicBezTo>
                  <a:cubicBezTo>
                    <a:pt x="11844" y="30764"/>
                    <a:pt x="11792" y="30756"/>
                    <a:pt x="11740" y="30756"/>
                  </a:cubicBezTo>
                  <a:close/>
                  <a:moveTo>
                    <a:pt x="18969" y="31155"/>
                  </a:moveTo>
                  <a:cubicBezTo>
                    <a:pt x="18937" y="31155"/>
                    <a:pt x="18905" y="31158"/>
                    <a:pt x="18873" y="31163"/>
                  </a:cubicBezTo>
                  <a:cubicBezTo>
                    <a:pt x="18575" y="31216"/>
                    <a:pt x="18376" y="31501"/>
                    <a:pt x="18428" y="31798"/>
                  </a:cubicBezTo>
                  <a:cubicBezTo>
                    <a:pt x="18474" y="32060"/>
                    <a:pt x="18700" y="32251"/>
                    <a:pt x="18964" y="32253"/>
                  </a:cubicBezTo>
                  <a:cubicBezTo>
                    <a:pt x="18998" y="32251"/>
                    <a:pt x="19030" y="32249"/>
                    <a:pt x="19064" y="32245"/>
                  </a:cubicBezTo>
                  <a:cubicBezTo>
                    <a:pt x="19361" y="32192"/>
                    <a:pt x="19559" y="31906"/>
                    <a:pt x="19505" y="31608"/>
                  </a:cubicBezTo>
                  <a:cubicBezTo>
                    <a:pt x="19459" y="31342"/>
                    <a:pt x="19229" y="31155"/>
                    <a:pt x="18969" y="31155"/>
                  </a:cubicBezTo>
                  <a:close/>
                  <a:moveTo>
                    <a:pt x="15332" y="31376"/>
                  </a:moveTo>
                  <a:cubicBezTo>
                    <a:pt x="15043" y="31376"/>
                    <a:pt x="14800" y="31601"/>
                    <a:pt x="14783" y="31895"/>
                  </a:cubicBezTo>
                  <a:cubicBezTo>
                    <a:pt x="14768" y="32196"/>
                    <a:pt x="14998" y="32454"/>
                    <a:pt x="15302" y="32471"/>
                  </a:cubicBezTo>
                  <a:lnTo>
                    <a:pt x="15330" y="32471"/>
                  </a:lnTo>
                  <a:cubicBezTo>
                    <a:pt x="15622" y="32469"/>
                    <a:pt x="15861" y="32243"/>
                    <a:pt x="15878" y="31953"/>
                  </a:cubicBezTo>
                  <a:cubicBezTo>
                    <a:pt x="15895" y="31650"/>
                    <a:pt x="15663" y="31391"/>
                    <a:pt x="15360" y="31376"/>
                  </a:cubicBezTo>
                  <a:cubicBezTo>
                    <a:pt x="15351" y="31376"/>
                    <a:pt x="15341" y="31376"/>
                    <a:pt x="15332" y="3137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9"/>
            <p:cNvSpPr/>
            <p:nvPr/>
          </p:nvSpPr>
          <p:spPr>
            <a:xfrm>
              <a:off x="5255075" y="1516150"/>
              <a:ext cx="48000" cy="48000"/>
            </a:xfrm>
            <a:custGeom>
              <a:rect b="b" l="l" r="r" t="t"/>
              <a:pathLst>
                <a:path extrusionOk="0" h="1920"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9"/>
            <p:cNvSpPr/>
            <p:nvPr/>
          </p:nvSpPr>
          <p:spPr>
            <a:xfrm>
              <a:off x="5560025" y="1516150"/>
              <a:ext cx="49875" cy="47975"/>
            </a:xfrm>
            <a:custGeom>
              <a:rect b="b" l="l" r="r" t="t"/>
              <a:pathLst>
                <a:path extrusionOk="0" h="1919" w="1995">
                  <a:moveTo>
                    <a:pt x="1036" y="0"/>
                  </a:moveTo>
                  <a:cubicBezTo>
                    <a:pt x="647" y="0"/>
                    <a:pt x="299" y="234"/>
                    <a:pt x="150" y="592"/>
                  </a:cubicBezTo>
                  <a:cubicBezTo>
                    <a:pt x="1" y="950"/>
                    <a:pt x="82" y="1363"/>
                    <a:pt x="357" y="1638"/>
                  </a:cubicBezTo>
                  <a:cubicBezTo>
                    <a:pt x="541" y="1821"/>
                    <a:pt x="787" y="1919"/>
                    <a:pt x="1037" y="1919"/>
                  </a:cubicBezTo>
                  <a:cubicBezTo>
                    <a:pt x="1160" y="1919"/>
                    <a:pt x="1285" y="1895"/>
                    <a:pt x="1403" y="1846"/>
                  </a:cubicBezTo>
                  <a:cubicBezTo>
                    <a:pt x="1761" y="1697"/>
                    <a:pt x="1995" y="1348"/>
                    <a:pt x="1995" y="960"/>
                  </a:cubicBezTo>
                  <a:cubicBezTo>
                    <a:pt x="1995" y="430"/>
                    <a:pt x="1565" y="0"/>
                    <a:pt x="1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9"/>
            <p:cNvSpPr/>
            <p:nvPr/>
          </p:nvSpPr>
          <p:spPr>
            <a:xfrm>
              <a:off x="5255075" y="2709400"/>
              <a:ext cx="48000" cy="48000"/>
            </a:xfrm>
            <a:custGeom>
              <a:rect b="b" l="l" r="r" t="t"/>
              <a:pathLst>
                <a:path extrusionOk="0" h="1920" w="1920">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9"/>
            <p:cNvSpPr/>
            <p:nvPr/>
          </p:nvSpPr>
          <p:spPr>
            <a:xfrm>
              <a:off x="5560025" y="2709400"/>
              <a:ext cx="49875" cy="48000"/>
            </a:xfrm>
            <a:custGeom>
              <a:rect b="b" l="l" r="r" t="t"/>
              <a:pathLst>
                <a:path extrusionOk="0" h="1920" w="1995">
                  <a:moveTo>
                    <a:pt x="1036" y="1"/>
                  </a:moveTo>
                  <a:cubicBezTo>
                    <a:pt x="647" y="1"/>
                    <a:pt x="297" y="234"/>
                    <a:pt x="150" y="592"/>
                  </a:cubicBezTo>
                  <a:cubicBezTo>
                    <a:pt x="1" y="951"/>
                    <a:pt x="82" y="1363"/>
                    <a:pt x="357" y="1638"/>
                  </a:cubicBezTo>
                  <a:cubicBezTo>
                    <a:pt x="541" y="1822"/>
                    <a:pt x="786" y="1919"/>
                    <a:pt x="1035" y="1919"/>
                  </a:cubicBezTo>
                  <a:cubicBezTo>
                    <a:pt x="1159" y="1919"/>
                    <a:pt x="1284" y="1895"/>
                    <a:pt x="1403" y="1846"/>
                  </a:cubicBezTo>
                  <a:cubicBezTo>
                    <a:pt x="1761" y="1699"/>
                    <a:pt x="1995" y="1348"/>
                    <a:pt x="1995" y="960"/>
                  </a:cubicBezTo>
                  <a:cubicBezTo>
                    <a:pt x="1995" y="430"/>
                    <a:pt x="1565" y="1"/>
                    <a:pt x="10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9"/>
            <p:cNvSpPr/>
            <p:nvPr/>
          </p:nvSpPr>
          <p:spPr>
            <a:xfrm>
              <a:off x="6003250" y="1959350"/>
              <a:ext cx="49875" cy="48000"/>
            </a:xfrm>
            <a:custGeom>
              <a:rect b="b" l="l" r="r" t="t"/>
              <a:pathLst>
                <a:path extrusionOk="0" h="1920" w="1995">
                  <a:moveTo>
                    <a:pt x="1034" y="1"/>
                  </a:moveTo>
                  <a:cubicBezTo>
                    <a:pt x="785" y="1"/>
                    <a:pt x="540" y="98"/>
                    <a:pt x="356" y="282"/>
                  </a:cubicBezTo>
                  <a:cubicBezTo>
                    <a:pt x="81" y="557"/>
                    <a:pt x="0" y="969"/>
                    <a:pt x="149" y="1328"/>
                  </a:cubicBezTo>
                  <a:cubicBezTo>
                    <a:pt x="296" y="1686"/>
                    <a:pt x="647" y="1919"/>
                    <a:pt x="1035" y="1919"/>
                  </a:cubicBezTo>
                  <a:cubicBezTo>
                    <a:pt x="1564" y="1919"/>
                    <a:pt x="1994" y="1490"/>
                    <a:pt x="1994" y="960"/>
                  </a:cubicBezTo>
                  <a:cubicBezTo>
                    <a:pt x="1994" y="572"/>
                    <a:pt x="1760" y="221"/>
                    <a:pt x="1402" y="74"/>
                  </a:cubicBezTo>
                  <a:cubicBezTo>
                    <a:pt x="1283" y="25"/>
                    <a:pt x="1158" y="1"/>
                    <a:pt x="1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9"/>
            <p:cNvSpPr/>
            <p:nvPr/>
          </p:nvSpPr>
          <p:spPr>
            <a:xfrm>
              <a:off x="6003250" y="2266200"/>
              <a:ext cx="49875" cy="48000"/>
            </a:xfrm>
            <a:custGeom>
              <a:rect b="b" l="l" r="r" t="t"/>
              <a:pathLst>
                <a:path extrusionOk="0" h="1920" w="1995">
                  <a:moveTo>
                    <a:pt x="1034" y="0"/>
                  </a:moveTo>
                  <a:cubicBezTo>
                    <a:pt x="785" y="0"/>
                    <a:pt x="540" y="97"/>
                    <a:pt x="356" y="281"/>
                  </a:cubicBezTo>
                  <a:cubicBezTo>
                    <a:pt x="81" y="554"/>
                    <a:pt x="0" y="967"/>
                    <a:pt x="149" y="1327"/>
                  </a:cubicBezTo>
                  <a:cubicBezTo>
                    <a:pt x="296" y="1685"/>
                    <a:pt x="647" y="1919"/>
                    <a:pt x="1035" y="1919"/>
                  </a:cubicBezTo>
                  <a:cubicBezTo>
                    <a:pt x="1564" y="1919"/>
                    <a:pt x="1994" y="1489"/>
                    <a:pt x="1994" y="960"/>
                  </a:cubicBezTo>
                  <a:cubicBezTo>
                    <a:pt x="1994" y="571"/>
                    <a:pt x="1760" y="221"/>
                    <a:pt x="1402" y="74"/>
                  </a:cubicBezTo>
                  <a:cubicBezTo>
                    <a:pt x="1283" y="24"/>
                    <a:pt x="1158" y="0"/>
                    <a:pt x="1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9"/>
            <p:cNvSpPr/>
            <p:nvPr/>
          </p:nvSpPr>
          <p:spPr>
            <a:xfrm>
              <a:off x="4811875" y="1959350"/>
              <a:ext cx="47975" cy="48000"/>
            </a:xfrm>
            <a:custGeom>
              <a:rect b="b" l="l" r="r" t="t"/>
              <a:pathLst>
                <a:path extrusionOk="0" h="1920" w="1919">
                  <a:moveTo>
                    <a:pt x="960" y="1"/>
                  </a:moveTo>
                  <a:cubicBezTo>
                    <a:pt x="430" y="1"/>
                    <a:pt x="0" y="430"/>
                    <a:pt x="0" y="960"/>
                  </a:cubicBezTo>
                  <a:cubicBezTo>
                    <a:pt x="0" y="1490"/>
                    <a:pt x="430" y="1919"/>
                    <a:pt x="960" y="1919"/>
                  </a:cubicBezTo>
                  <a:cubicBezTo>
                    <a:pt x="1489" y="1919"/>
                    <a:pt x="1919" y="1490"/>
                    <a:pt x="1919" y="960"/>
                  </a:cubicBezTo>
                  <a:cubicBezTo>
                    <a:pt x="1919" y="430"/>
                    <a:pt x="1489" y="1"/>
                    <a:pt x="9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9"/>
            <p:cNvSpPr/>
            <p:nvPr/>
          </p:nvSpPr>
          <p:spPr>
            <a:xfrm>
              <a:off x="4811875" y="2266200"/>
              <a:ext cx="47975" cy="48000"/>
            </a:xfrm>
            <a:custGeom>
              <a:rect b="b" l="l" r="r" t="t"/>
              <a:pathLst>
                <a:path extrusionOk="0" h="1920"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9"/>
            <p:cNvSpPr/>
            <p:nvPr/>
          </p:nvSpPr>
          <p:spPr>
            <a:xfrm>
              <a:off x="5721925" y="1582400"/>
              <a:ext cx="50350" cy="48000"/>
            </a:xfrm>
            <a:custGeom>
              <a:rect b="b" l="l" r="r" t="t"/>
              <a:pathLst>
                <a:path extrusionOk="0" h="1920" w="2014">
                  <a:moveTo>
                    <a:pt x="959" y="1"/>
                  </a:moveTo>
                  <a:cubicBezTo>
                    <a:pt x="836" y="1"/>
                    <a:pt x="711" y="25"/>
                    <a:pt x="593" y="74"/>
                  </a:cubicBezTo>
                  <a:cubicBezTo>
                    <a:pt x="235" y="223"/>
                    <a:pt x="1" y="572"/>
                    <a:pt x="1" y="960"/>
                  </a:cubicBezTo>
                  <a:cubicBezTo>
                    <a:pt x="1" y="1348"/>
                    <a:pt x="235" y="1699"/>
                    <a:pt x="593" y="1846"/>
                  </a:cubicBezTo>
                  <a:cubicBezTo>
                    <a:pt x="712" y="1895"/>
                    <a:pt x="837" y="1919"/>
                    <a:pt x="961" y="1919"/>
                  </a:cubicBezTo>
                  <a:cubicBezTo>
                    <a:pt x="1210" y="1919"/>
                    <a:pt x="1455" y="1822"/>
                    <a:pt x="1639" y="1638"/>
                  </a:cubicBezTo>
                  <a:cubicBezTo>
                    <a:pt x="2014" y="1263"/>
                    <a:pt x="2014" y="656"/>
                    <a:pt x="1639" y="281"/>
                  </a:cubicBezTo>
                  <a:cubicBezTo>
                    <a:pt x="1455" y="98"/>
                    <a:pt x="1209" y="1"/>
                    <a:pt x="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9"/>
            <p:cNvSpPr/>
            <p:nvPr/>
          </p:nvSpPr>
          <p:spPr>
            <a:xfrm>
              <a:off x="5938875" y="1799375"/>
              <a:ext cx="48000" cy="48000"/>
            </a:xfrm>
            <a:custGeom>
              <a:rect b="b" l="l" r="r" t="t"/>
              <a:pathLst>
                <a:path extrusionOk="0" h="1920" w="1920">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9"/>
            <p:cNvSpPr/>
            <p:nvPr/>
          </p:nvSpPr>
          <p:spPr>
            <a:xfrm>
              <a:off x="4878125" y="2426175"/>
              <a:ext cx="47975" cy="47975"/>
            </a:xfrm>
            <a:custGeom>
              <a:rect b="b" l="l" r="r" t="t"/>
              <a:pathLst>
                <a:path extrusionOk="0" h="1919" w="1919">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9"/>
            <p:cNvSpPr/>
            <p:nvPr/>
          </p:nvSpPr>
          <p:spPr>
            <a:xfrm>
              <a:off x="5095100" y="2643150"/>
              <a:ext cx="48000" cy="48000"/>
            </a:xfrm>
            <a:custGeom>
              <a:rect b="b" l="l" r="r" t="t"/>
              <a:pathLst>
                <a:path extrusionOk="0" h="1920" w="1920">
                  <a:moveTo>
                    <a:pt x="960" y="1"/>
                  </a:moveTo>
                  <a:cubicBezTo>
                    <a:pt x="430" y="1"/>
                    <a:pt x="1" y="430"/>
                    <a:pt x="1" y="960"/>
                  </a:cubicBezTo>
                  <a:cubicBezTo>
                    <a:pt x="1" y="1490"/>
                    <a:pt x="430" y="1919"/>
                    <a:pt x="960" y="1919"/>
                  </a:cubicBezTo>
                  <a:cubicBezTo>
                    <a:pt x="1490" y="1919"/>
                    <a:pt x="1919" y="1490"/>
                    <a:pt x="1919" y="960"/>
                  </a:cubicBezTo>
                  <a:cubicBezTo>
                    <a:pt x="1919" y="430"/>
                    <a:pt x="1490" y="1"/>
                    <a:pt x="9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9"/>
            <p:cNvSpPr/>
            <p:nvPr/>
          </p:nvSpPr>
          <p:spPr>
            <a:xfrm>
              <a:off x="5938875" y="2426175"/>
              <a:ext cx="48000" cy="47975"/>
            </a:xfrm>
            <a:custGeom>
              <a:rect b="b" l="l" r="r" t="t"/>
              <a:pathLst>
                <a:path extrusionOk="0" h="1919" w="1920">
                  <a:moveTo>
                    <a:pt x="960" y="0"/>
                  </a:moveTo>
                  <a:cubicBezTo>
                    <a:pt x="430" y="0"/>
                    <a:pt x="0" y="430"/>
                    <a:pt x="0" y="960"/>
                  </a:cubicBezTo>
                  <a:cubicBezTo>
                    <a:pt x="0" y="1489"/>
                    <a:pt x="430" y="1919"/>
                    <a:pt x="960" y="1919"/>
                  </a:cubicBezTo>
                  <a:cubicBezTo>
                    <a:pt x="1489" y="1919"/>
                    <a:pt x="1919" y="1489"/>
                    <a:pt x="1919" y="960"/>
                  </a:cubicBezTo>
                  <a:cubicBezTo>
                    <a:pt x="1919" y="430"/>
                    <a:pt x="1489" y="0"/>
                    <a:pt x="9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9"/>
            <p:cNvSpPr/>
            <p:nvPr/>
          </p:nvSpPr>
          <p:spPr>
            <a:xfrm>
              <a:off x="5721900" y="2643150"/>
              <a:ext cx="48025" cy="48000"/>
            </a:xfrm>
            <a:custGeom>
              <a:rect b="b" l="l" r="r" t="t"/>
              <a:pathLst>
                <a:path extrusionOk="0" h="1920" w="1921">
                  <a:moveTo>
                    <a:pt x="959" y="1"/>
                  </a:moveTo>
                  <a:cubicBezTo>
                    <a:pt x="430" y="1"/>
                    <a:pt x="0" y="430"/>
                    <a:pt x="0" y="960"/>
                  </a:cubicBezTo>
                  <a:cubicBezTo>
                    <a:pt x="0" y="1490"/>
                    <a:pt x="430" y="1919"/>
                    <a:pt x="959" y="1919"/>
                  </a:cubicBezTo>
                  <a:cubicBezTo>
                    <a:pt x="1491" y="1919"/>
                    <a:pt x="1921" y="1490"/>
                    <a:pt x="1921" y="960"/>
                  </a:cubicBezTo>
                  <a:cubicBezTo>
                    <a:pt x="1921" y="430"/>
                    <a:pt x="1491" y="1"/>
                    <a:pt x="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9"/>
            <p:cNvSpPr/>
            <p:nvPr/>
          </p:nvSpPr>
          <p:spPr>
            <a:xfrm>
              <a:off x="5093225" y="1582400"/>
              <a:ext cx="51750" cy="48000"/>
            </a:xfrm>
            <a:custGeom>
              <a:rect b="b" l="l" r="r" t="t"/>
              <a:pathLst>
                <a:path extrusionOk="0" h="1920" w="2070">
                  <a:moveTo>
                    <a:pt x="1035" y="0"/>
                  </a:moveTo>
                  <a:cubicBezTo>
                    <a:pt x="647" y="0"/>
                    <a:pt x="296" y="234"/>
                    <a:pt x="149" y="592"/>
                  </a:cubicBezTo>
                  <a:cubicBezTo>
                    <a:pt x="0" y="952"/>
                    <a:pt x="81" y="1365"/>
                    <a:pt x="356" y="1638"/>
                  </a:cubicBezTo>
                  <a:cubicBezTo>
                    <a:pt x="544" y="1826"/>
                    <a:pt x="789" y="1920"/>
                    <a:pt x="1035" y="1920"/>
                  </a:cubicBezTo>
                  <a:cubicBezTo>
                    <a:pt x="1280" y="1920"/>
                    <a:pt x="1526" y="1826"/>
                    <a:pt x="1714" y="1638"/>
                  </a:cubicBezTo>
                  <a:cubicBezTo>
                    <a:pt x="1987" y="1365"/>
                    <a:pt x="2070" y="952"/>
                    <a:pt x="1921" y="592"/>
                  </a:cubicBezTo>
                  <a:cubicBezTo>
                    <a:pt x="1772" y="234"/>
                    <a:pt x="1423" y="0"/>
                    <a:pt x="1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9"/>
            <p:cNvSpPr/>
            <p:nvPr/>
          </p:nvSpPr>
          <p:spPr>
            <a:xfrm>
              <a:off x="4878125" y="1799375"/>
              <a:ext cx="47975" cy="48000"/>
            </a:xfrm>
            <a:custGeom>
              <a:rect b="b" l="l" r="r" t="t"/>
              <a:pathLst>
                <a:path extrusionOk="0" h="1920" w="1919">
                  <a:moveTo>
                    <a:pt x="960" y="1"/>
                  </a:moveTo>
                  <a:cubicBezTo>
                    <a:pt x="430" y="1"/>
                    <a:pt x="0" y="431"/>
                    <a:pt x="0" y="960"/>
                  </a:cubicBezTo>
                  <a:cubicBezTo>
                    <a:pt x="0" y="1490"/>
                    <a:pt x="430" y="1920"/>
                    <a:pt x="960" y="1920"/>
                  </a:cubicBezTo>
                  <a:cubicBezTo>
                    <a:pt x="1489" y="1920"/>
                    <a:pt x="1919" y="1490"/>
                    <a:pt x="1919" y="960"/>
                  </a:cubicBezTo>
                  <a:cubicBezTo>
                    <a:pt x="1919" y="431"/>
                    <a:pt x="1489" y="1"/>
                    <a:pt x="9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1" name="Google Shape;2541;p4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Advertising campaign 2</a:t>
            </a:r>
            <a:endParaRPr/>
          </a:p>
        </p:txBody>
      </p:sp>
      <p:sp>
        <p:nvSpPr>
          <p:cNvPr id="2542" name="Google Shape;2542;p49"/>
          <p:cNvSpPr txBox="1"/>
          <p:nvPr/>
        </p:nvSpPr>
        <p:spPr>
          <a:xfrm>
            <a:off x="5152325" y="1410125"/>
            <a:ext cx="3271500" cy="445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Berkshire Swash"/>
                <a:ea typeface="Berkshire Swash"/>
                <a:cs typeface="Berkshire Swash"/>
                <a:sym typeface="Berkshire Swash"/>
              </a:rPr>
              <a:t>Description</a:t>
            </a:r>
            <a:endParaRPr sz="2500">
              <a:solidFill>
                <a:schemeClr val="dk1"/>
              </a:solidFill>
              <a:latin typeface="Berkshire Swash"/>
              <a:ea typeface="Berkshire Swash"/>
              <a:cs typeface="Berkshire Swash"/>
              <a:sym typeface="Berkshire Swash"/>
            </a:endParaRPr>
          </a:p>
        </p:txBody>
      </p:sp>
      <p:sp>
        <p:nvSpPr>
          <p:cNvPr id="2543" name="Google Shape;2543;p49"/>
          <p:cNvSpPr txBox="1"/>
          <p:nvPr/>
        </p:nvSpPr>
        <p:spPr>
          <a:xfrm>
            <a:off x="5152325" y="1791650"/>
            <a:ext cx="3271500" cy="68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Mercury is the closest planet to the Sun and the smallest one in the entire Solar System</a:t>
            </a:r>
            <a:endParaRPr>
              <a:solidFill>
                <a:schemeClr val="dk1"/>
              </a:solidFill>
              <a:latin typeface="Montserrat"/>
              <a:ea typeface="Montserrat"/>
              <a:cs typeface="Montserrat"/>
              <a:sym typeface="Montserrat"/>
            </a:endParaRPr>
          </a:p>
        </p:txBody>
      </p:sp>
      <p:sp>
        <p:nvSpPr>
          <p:cNvPr id="2544" name="Google Shape;2544;p49"/>
          <p:cNvSpPr txBox="1"/>
          <p:nvPr/>
        </p:nvSpPr>
        <p:spPr>
          <a:xfrm>
            <a:off x="715100" y="3663405"/>
            <a:ext cx="14484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Channel</a:t>
            </a:r>
            <a:endParaRPr sz="2500">
              <a:solidFill>
                <a:schemeClr val="dk1"/>
              </a:solidFill>
              <a:latin typeface="Berkshire Swash"/>
              <a:ea typeface="Berkshire Swash"/>
              <a:cs typeface="Berkshire Swash"/>
              <a:sym typeface="Berkshire Swash"/>
            </a:endParaRPr>
          </a:p>
        </p:txBody>
      </p:sp>
      <p:sp>
        <p:nvSpPr>
          <p:cNvPr id="2545" name="Google Shape;2545;p49"/>
          <p:cNvSpPr txBox="1"/>
          <p:nvPr/>
        </p:nvSpPr>
        <p:spPr>
          <a:xfrm>
            <a:off x="715100" y="4044931"/>
            <a:ext cx="1448400" cy="36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Press</a:t>
            </a:r>
            <a:endParaRPr>
              <a:solidFill>
                <a:schemeClr val="dk1"/>
              </a:solidFill>
              <a:latin typeface="Montserrat"/>
              <a:ea typeface="Montserrat"/>
              <a:cs typeface="Montserrat"/>
              <a:sym typeface="Montserrat"/>
            </a:endParaRPr>
          </a:p>
        </p:txBody>
      </p:sp>
      <p:sp>
        <p:nvSpPr>
          <p:cNvPr id="2546" name="Google Shape;2546;p49"/>
          <p:cNvSpPr txBox="1"/>
          <p:nvPr/>
        </p:nvSpPr>
        <p:spPr>
          <a:xfrm>
            <a:off x="5152325" y="3241747"/>
            <a:ext cx="3271500" cy="445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Berkshire Swash"/>
                <a:ea typeface="Berkshire Swash"/>
                <a:cs typeface="Berkshire Swash"/>
                <a:sym typeface="Berkshire Swash"/>
              </a:rPr>
              <a:t>Goals</a:t>
            </a:r>
            <a:endParaRPr sz="2500">
              <a:solidFill>
                <a:schemeClr val="dk1"/>
              </a:solidFill>
              <a:latin typeface="Berkshire Swash"/>
              <a:ea typeface="Berkshire Swash"/>
              <a:cs typeface="Berkshire Swash"/>
              <a:sym typeface="Berkshire Swash"/>
            </a:endParaRPr>
          </a:p>
        </p:txBody>
      </p:sp>
      <p:sp>
        <p:nvSpPr>
          <p:cNvPr id="2547" name="Google Shape;2547;p49"/>
          <p:cNvSpPr txBox="1"/>
          <p:nvPr/>
        </p:nvSpPr>
        <p:spPr>
          <a:xfrm>
            <a:off x="5152325" y="3623275"/>
            <a:ext cx="3271500" cy="685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You can list your goals here</a:t>
            </a:r>
            <a:endParaRPr>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You can list your goals here</a:t>
            </a:r>
            <a:endParaRPr>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You can list your goals here</a:t>
            </a:r>
            <a:endParaRPr>
              <a:solidFill>
                <a:schemeClr val="dk1"/>
              </a:solidFill>
              <a:latin typeface="Montserrat"/>
              <a:ea typeface="Montserrat"/>
              <a:cs typeface="Montserrat"/>
              <a:sym typeface="Montserrat"/>
            </a:endParaRPr>
          </a:p>
        </p:txBody>
      </p:sp>
      <p:sp>
        <p:nvSpPr>
          <p:cNvPr id="2548" name="Google Shape;2548;p49"/>
          <p:cNvSpPr txBox="1"/>
          <p:nvPr/>
        </p:nvSpPr>
        <p:spPr>
          <a:xfrm>
            <a:off x="3296400" y="3663405"/>
            <a:ext cx="1306200" cy="44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Budget</a:t>
            </a:r>
            <a:endParaRPr sz="2500">
              <a:solidFill>
                <a:schemeClr val="dk1"/>
              </a:solidFill>
              <a:latin typeface="Berkshire Swash"/>
              <a:ea typeface="Berkshire Swash"/>
              <a:cs typeface="Berkshire Swash"/>
              <a:sym typeface="Berkshire Swash"/>
            </a:endParaRPr>
          </a:p>
        </p:txBody>
      </p:sp>
      <p:sp>
        <p:nvSpPr>
          <p:cNvPr id="2549" name="Google Shape;2549;p49"/>
          <p:cNvSpPr txBox="1"/>
          <p:nvPr/>
        </p:nvSpPr>
        <p:spPr>
          <a:xfrm>
            <a:off x="3296400" y="4044931"/>
            <a:ext cx="1306200" cy="36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$25,000,000</a:t>
            </a:r>
            <a:endParaRPr>
              <a:solidFill>
                <a:schemeClr val="dk1"/>
              </a:solidFill>
              <a:latin typeface="Montserrat"/>
              <a:ea typeface="Montserrat"/>
              <a:cs typeface="Montserrat"/>
              <a:sym typeface="Montserrat"/>
            </a:endParaRPr>
          </a:p>
        </p:txBody>
      </p:sp>
      <p:grpSp>
        <p:nvGrpSpPr>
          <p:cNvPr id="2550" name="Google Shape;2550;p49"/>
          <p:cNvGrpSpPr/>
          <p:nvPr/>
        </p:nvGrpSpPr>
        <p:grpSpPr>
          <a:xfrm>
            <a:off x="1951751" y="2017321"/>
            <a:ext cx="1164723" cy="1605963"/>
            <a:chOff x="223663" y="3241752"/>
            <a:chExt cx="1034206" cy="1426001"/>
          </a:xfrm>
        </p:grpSpPr>
        <p:grpSp>
          <p:nvGrpSpPr>
            <p:cNvPr id="2551" name="Google Shape;2551;p49"/>
            <p:cNvGrpSpPr/>
            <p:nvPr/>
          </p:nvGrpSpPr>
          <p:grpSpPr>
            <a:xfrm>
              <a:off x="223663" y="3241752"/>
              <a:ext cx="1034206" cy="1426001"/>
              <a:chOff x="6172925" y="623625"/>
              <a:chExt cx="343750" cy="473975"/>
            </a:xfrm>
          </p:grpSpPr>
          <p:sp>
            <p:nvSpPr>
              <p:cNvPr id="2552" name="Google Shape;2552;p49"/>
              <p:cNvSpPr/>
              <p:nvPr/>
            </p:nvSpPr>
            <p:spPr>
              <a:xfrm>
                <a:off x="6172925" y="623625"/>
                <a:ext cx="343750" cy="327725"/>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9"/>
              <p:cNvSpPr/>
              <p:nvPr/>
            </p:nvSpPr>
            <p:spPr>
              <a:xfrm>
                <a:off x="6196625" y="937050"/>
                <a:ext cx="312375" cy="52600"/>
              </a:xfrm>
              <a:custGeom>
                <a:rect b="b" l="l" r="r" t="t"/>
                <a:pathLst>
                  <a:path extrusionOk="0" h="2104" w="12495">
                    <a:moveTo>
                      <a:pt x="6246" y="1"/>
                    </a:moveTo>
                    <a:cubicBezTo>
                      <a:pt x="2797" y="1"/>
                      <a:pt x="0" y="472"/>
                      <a:pt x="0" y="1052"/>
                    </a:cubicBezTo>
                    <a:cubicBezTo>
                      <a:pt x="0" y="1633"/>
                      <a:pt x="2797" y="2104"/>
                      <a:pt x="6246" y="2104"/>
                    </a:cubicBezTo>
                    <a:cubicBezTo>
                      <a:pt x="9697" y="2104"/>
                      <a:pt x="12494" y="1633"/>
                      <a:pt x="12494" y="1052"/>
                    </a:cubicBezTo>
                    <a:cubicBezTo>
                      <a:pt x="12494" y="472"/>
                      <a:pt x="9697" y="1"/>
                      <a:pt x="6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9"/>
              <p:cNvSpPr/>
              <p:nvPr/>
            </p:nvSpPr>
            <p:spPr>
              <a:xfrm>
                <a:off x="6196625" y="1045000"/>
                <a:ext cx="312325" cy="52600"/>
              </a:xfrm>
              <a:custGeom>
                <a:rect b="b" l="l" r="r" t="t"/>
                <a:pathLst>
                  <a:path extrusionOk="0" h="2104" w="12493">
                    <a:moveTo>
                      <a:pt x="6246" y="1"/>
                    </a:moveTo>
                    <a:cubicBezTo>
                      <a:pt x="2797" y="1"/>
                      <a:pt x="0" y="472"/>
                      <a:pt x="0" y="1052"/>
                    </a:cubicBezTo>
                    <a:cubicBezTo>
                      <a:pt x="0" y="1635"/>
                      <a:pt x="2797" y="2104"/>
                      <a:pt x="6246" y="2104"/>
                    </a:cubicBezTo>
                    <a:cubicBezTo>
                      <a:pt x="9696" y="2104"/>
                      <a:pt x="12493" y="1635"/>
                      <a:pt x="12493" y="1052"/>
                    </a:cubicBezTo>
                    <a:cubicBezTo>
                      <a:pt x="12493" y="472"/>
                      <a:pt x="9696" y="1"/>
                      <a:pt x="6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9"/>
              <p:cNvSpPr/>
              <p:nvPr/>
            </p:nvSpPr>
            <p:spPr>
              <a:xfrm>
                <a:off x="6196625" y="906525"/>
                <a:ext cx="312375" cy="164800"/>
              </a:xfrm>
              <a:custGeom>
                <a:rect b="b" l="l" r="r" t="t"/>
                <a:pathLst>
                  <a:path extrusionOk="0" h="6592" w="12495">
                    <a:moveTo>
                      <a:pt x="6246" y="0"/>
                    </a:moveTo>
                    <a:cubicBezTo>
                      <a:pt x="6246" y="0"/>
                      <a:pt x="4820" y="2470"/>
                      <a:pt x="1620" y="2470"/>
                    </a:cubicBezTo>
                    <a:cubicBezTo>
                      <a:pt x="1123" y="2470"/>
                      <a:pt x="584" y="2411"/>
                      <a:pt x="0" y="2273"/>
                    </a:cubicBezTo>
                    <a:lnTo>
                      <a:pt x="0" y="2273"/>
                    </a:lnTo>
                    <a:cubicBezTo>
                      <a:pt x="0" y="2273"/>
                      <a:pt x="25" y="6591"/>
                      <a:pt x="6246" y="6591"/>
                    </a:cubicBezTo>
                    <a:cubicBezTo>
                      <a:pt x="12468" y="6591"/>
                      <a:pt x="12494" y="2273"/>
                      <a:pt x="12494" y="2273"/>
                    </a:cubicBezTo>
                    <a:lnTo>
                      <a:pt x="12494" y="2273"/>
                    </a:lnTo>
                    <a:cubicBezTo>
                      <a:pt x="11921" y="2411"/>
                      <a:pt x="11389" y="2470"/>
                      <a:pt x="10898" y="2470"/>
                    </a:cubicBezTo>
                    <a:cubicBezTo>
                      <a:pt x="7732" y="2470"/>
                      <a:pt x="6246" y="0"/>
                      <a:pt x="62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9"/>
              <p:cNvSpPr/>
              <p:nvPr/>
            </p:nvSpPr>
            <p:spPr>
              <a:xfrm>
                <a:off x="6314125" y="781225"/>
                <a:ext cx="77250" cy="122925"/>
              </a:xfrm>
              <a:custGeom>
                <a:rect b="b" l="l" r="r" t="t"/>
                <a:pathLst>
                  <a:path extrusionOk="0" h="4917" w="3090">
                    <a:moveTo>
                      <a:pt x="1546" y="1"/>
                    </a:moveTo>
                    <a:cubicBezTo>
                      <a:pt x="1546" y="1"/>
                      <a:pt x="1" y="1729"/>
                      <a:pt x="1" y="3086"/>
                    </a:cubicBezTo>
                    <a:cubicBezTo>
                      <a:pt x="1" y="4445"/>
                      <a:pt x="1546" y="4916"/>
                      <a:pt x="1546" y="4916"/>
                    </a:cubicBezTo>
                    <a:cubicBezTo>
                      <a:pt x="1546" y="4916"/>
                      <a:pt x="3090" y="4445"/>
                      <a:pt x="3090" y="3086"/>
                    </a:cubicBezTo>
                    <a:cubicBezTo>
                      <a:pt x="3090" y="1729"/>
                      <a:pt x="1546" y="1"/>
                      <a:pt x="15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9"/>
              <p:cNvSpPr/>
              <p:nvPr/>
            </p:nvSpPr>
            <p:spPr>
              <a:xfrm>
                <a:off x="6324175" y="809650"/>
                <a:ext cx="57175" cy="91050"/>
              </a:xfrm>
              <a:custGeom>
                <a:rect b="b" l="l" r="r" t="t"/>
                <a:pathLst>
                  <a:path extrusionOk="0" h="3642" w="2287">
                    <a:moveTo>
                      <a:pt x="1144" y="0"/>
                    </a:moveTo>
                    <a:cubicBezTo>
                      <a:pt x="1144" y="0"/>
                      <a:pt x="0" y="1282"/>
                      <a:pt x="0" y="2286"/>
                    </a:cubicBezTo>
                    <a:cubicBezTo>
                      <a:pt x="0" y="3291"/>
                      <a:pt x="1144" y="3641"/>
                      <a:pt x="1144" y="3641"/>
                    </a:cubicBezTo>
                    <a:cubicBezTo>
                      <a:pt x="1144" y="3641"/>
                      <a:pt x="2287" y="3291"/>
                      <a:pt x="2287" y="2286"/>
                    </a:cubicBezTo>
                    <a:cubicBezTo>
                      <a:pt x="2287" y="1282"/>
                      <a:pt x="1144" y="0"/>
                      <a:pt x="1144" y="0"/>
                    </a:cubicBezTo>
                    <a:close/>
                  </a:path>
                </a:pathLst>
              </a:custGeom>
              <a:solidFill>
                <a:srgbClr val="F8E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9"/>
              <p:cNvSpPr/>
              <p:nvPr/>
            </p:nvSpPr>
            <p:spPr>
              <a:xfrm>
                <a:off x="6326525" y="817050"/>
                <a:ext cx="52525" cy="83650"/>
              </a:xfrm>
              <a:custGeom>
                <a:rect b="b" l="l" r="r" t="t"/>
                <a:pathLst>
                  <a:path extrusionOk="0" h="3346" w="2101">
                    <a:moveTo>
                      <a:pt x="1050" y="0"/>
                    </a:moveTo>
                    <a:cubicBezTo>
                      <a:pt x="1050" y="0"/>
                      <a:pt x="1" y="1176"/>
                      <a:pt x="1" y="2100"/>
                    </a:cubicBezTo>
                    <a:cubicBezTo>
                      <a:pt x="1" y="3023"/>
                      <a:pt x="1050" y="3345"/>
                      <a:pt x="1050" y="3345"/>
                    </a:cubicBezTo>
                    <a:cubicBezTo>
                      <a:pt x="1050" y="3345"/>
                      <a:pt x="2100" y="3023"/>
                      <a:pt x="2100" y="2100"/>
                    </a:cubicBezTo>
                    <a:cubicBezTo>
                      <a:pt x="2100" y="1176"/>
                      <a:pt x="1050" y="0"/>
                      <a:pt x="1050" y="0"/>
                    </a:cubicBezTo>
                    <a:close/>
                  </a:path>
                </a:pathLst>
              </a:custGeom>
              <a:solidFill>
                <a:srgbClr val="F5E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9"/>
              <p:cNvSpPr/>
              <p:nvPr/>
            </p:nvSpPr>
            <p:spPr>
              <a:xfrm>
                <a:off x="6337175" y="850975"/>
                <a:ext cx="31225" cy="49725"/>
              </a:xfrm>
              <a:custGeom>
                <a:rect b="b" l="l" r="r" t="t"/>
                <a:pathLst>
                  <a:path extrusionOk="0" h="1989" w="1249">
                    <a:moveTo>
                      <a:pt x="624" y="0"/>
                    </a:moveTo>
                    <a:cubicBezTo>
                      <a:pt x="624" y="0"/>
                      <a:pt x="0" y="701"/>
                      <a:pt x="0" y="1250"/>
                    </a:cubicBezTo>
                    <a:cubicBezTo>
                      <a:pt x="0" y="1798"/>
                      <a:pt x="624" y="1988"/>
                      <a:pt x="624" y="1988"/>
                    </a:cubicBezTo>
                    <a:cubicBezTo>
                      <a:pt x="624" y="1988"/>
                      <a:pt x="1248" y="1798"/>
                      <a:pt x="1248" y="1250"/>
                    </a:cubicBezTo>
                    <a:cubicBezTo>
                      <a:pt x="1248" y="699"/>
                      <a:pt x="624" y="0"/>
                      <a:pt x="624" y="0"/>
                    </a:cubicBezTo>
                    <a:close/>
                  </a:path>
                </a:pathLst>
              </a:custGeom>
              <a:solidFill>
                <a:srgbClr val="E27A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9"/>
              <p:cNvSpPr/>
              <p:nvPr/>
            </p:nvSpPr>
            <p:spPr>
              <a:xfrm>
                <a:off x="6339300" y="857650"/>
                <a:ext cx="27025" cy="43050"/>
              </a:xfrm>
              <a:custGeom>
                <a:rect b="b" l="l" r="r" t="t"/>
                <a:pathLst>
                  <a:path extrusionOk="0" h="1722" w="1081">
                    <a:moveTo>
                      <a:pt x="539" y="1"/>
                    </a:moveTo>
                    <a:cubicBezTo>
                      <a:pt x="539" y="1"/>
                      <a:pt x="0" y="606"/>
                      <a:pt x="0" y="1081"/>
                    </a:cubicBezTo>
                    <a:cubicBezTo>
                      <a:pt x="0" y="1556"/>
                      <a:pt x="539" y="1721"/>
                      <a:pt x="539" y="1721"/>
                    </a:cubicBezTo>
                    <a:cubicBezTo>
                      <a:pt x="539" y="1721"/>
                      <a:pt x="1080" y="1556"/>
                      <a:pt x="1080" y="1081"/>
                    </a:cubicBezTo>
                    <a:cubicBezTo>
                      <a:pt x="1080" y="606"/>
                      <a:pt x="539" y="1"/>
                      <a:pt x="5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9"/>
              <p:cNvSpPr/>
              <p:nvPr/>
            </p:nvSpPr>
            <p:spPr>
              <a:xfrm>
                <a:off x="6346775" y="881650"/>
                <a:ext cx="12000" cy="19050"/>
              </a:xfrm>
              <a:custGeom>
                <a:rect b="b" l="l" r="r" t="t"/>
                <a:pathLst>
                  <a:path extrusionOk="0" h="762" w="480">
                    <a:moveTo>
                      <a:pt x="240" y="0"/>
                    </a:moveTo>
                    <a:cubicBezTo>
                      <a:pt x="240" y="0"/>
                      <a:pt x="1" y="268"/>
                      <a:pt x="1" y="479"/>
                    </a:cubicBezTo>
                    <a:cubicBezTo>
                      <a:pt x="1" y="688"/>
                      <a:pt x="240" y="761"/>
                      <a:pt x="240" y="761"/>
                    </a:cubicBezTo>
                    <a:cubicBezTo>
                      <a:pt x="240" y="761"/>
                      <a:pt x="480" y="688"/>
                      <a:pt x="480" y="479"/>
                    </a:cubicBezTo>
                    <a:cubicBezTo>
                      <a:pt x="480" y="268"/>
                      <a:pt x="240"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2" name="Google Shape;2562;p49"/>
            <p:cNvSpPr/>
            <p:nvPr/>
          </p:nvSpPr>
          <p:spPr>
            <a:xfrm>
              <a:off x="386122" y="3396628"/>
              <a:ext cx="709294" cy="676228"/>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9"/>
            <p:cNvSpPr/>
            <p:nvPr/>
          </p:nvSpPr>
          <p:spPr>
            <a:xfrm>
              <a:off x="299726" y="3314249"/>
              <a:ext cx="882097" cy="840975"/>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4" name="Google Shape;2564;p49"/>
          <p:cNvSpPr/>
          <p:nvPr/>
        </p:nvSpPr>
        <p:spPr>
          <a:xfrm>
            <a:off x="1244074" y="1303938"/>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5" name="Google Shape;2565;p49"/>
          <p:cNvGrpSpPr/>
          <p:nvPr/>
        </p:nvGrpSpPr>
        <p:grpSpPr>
          <a:xfrm>
            <a:off x="3967790" y="1773944"/>
            <a:ext cx="409549" cy="409507"/>
            <a:chOff x="1288775" y="1400200"/>
            <a:chExt cx="173200" cy="173175"/>
          </a:xfrm>
        </p:grpSpPr>
        <p:sp>
          <p:nvSpPr>
            <p:cNvPr id="2566" name="Google Shape;2566;p49"/>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9"/>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9"/>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9"/>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0" name="Google Shape;2570;p49"/>
          <p:cNvGrpSpPr/>
          <p:nvPr/>
        </p:nvGrpSpPr>
        <p:grpSpPr>
          <a:xfrm>
            <a:off x="935544" y="2764584"/>
            <a:ext cx="255352" cy="255359"/>
            <a:chOff x="1120250" y="1574150"/>
            <a:chExt cx="67025" cy="67025"/>
          </a:xfrm>
        </p:grpSpPr>
        <p:sp>
          <p:nvSpPr>
            <p:cNvPr id="2571" name="Google Shape;2571;p4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 name="Google Shape;2579;p49"/>
          <p:cNvGrpSpPr/>
          <p:nvPr/>
        </p:nvGrpSpPr>
        <p:grpSpPr>
          <a:xfrm>
            <a:off x="3868877" y="1315188"/>
            <a:ext cx="161249" cy="161276"/>
            <a:chOff x="1120250" y="1574150"/>
            <a:chExt cx="67025" cy="67025"/>
          </a:xfrm>
        </p:grpSpPr>
        <p:sp>
          <p:nvSpPr>
            <p:cNvPr id="2580" name="Google Shape;2580;p4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8" name="Google Shape;2588;p49"/>
          <p:cNvGrpSpPr/>
          <p:nvPr/>
        </p:nvGrpSpPr>
        <p:grpSpPr>
          <a:xfrm>
            <a:off x="690865" y="1929794"/>
            <a:ext cx="409549" cy="409507"/>
            <a:chOff x="1288775" y="1400200"/>
            <a:chExt cx="173200" cy="173175"/>
          </a:xfrm>
        </p:grpSpPr>
        <p:sp>
          <p:nvSpPr>
            <p:cNvPr id="2589" name="Google Shape;2589;p49"/>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9"/>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9"/>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9"/>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49"/>
          <p:cNvGrpSpPr/>
          <p:nvPr/>
        </p:nvGrpSpPr>
        <p:grpSpPr>
          <a:xfrm>
            <a:off x="240552" y="1133363"/>
            <a:ext cx="161249" cy="161276"/>
            <a:chOff x="1120250" y="1574150"/>
            <a:chExt cx="67025" cy="67025"/>
          </a:xfrm>
        </p:grpSpPr>
        <p:sp>
          <p:nvSpPr>
            <p:cNvPr id="2594" name="Google Shape;2594;p4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2" name="Google Shape;2602;p49"/>
          <p:cNvSpPr/>
          <p:nvPr/>
        </p:nvSpPr>
        <p:spPr>
          <a:xfrm>
            <a:off x="3928224" y="2687863"/>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6" name="Shape 2606"/>
        <p:cNvGrpSpPr/>
        <p:nvPr/>
      </p:nvGrpSpPr>
      <p:grpSpPr>
        <a:xfrm>
          <a:off x="0" y="0"/>
          <a:ext cx="0" cy="0"/>
          <a:chOff x="0" y="0"/>
          <a:chExt cx="0" cy="0"/>
        </a:xfrm>
      </p:grpSpPr>
      <p:sp>
        <p:nvSpPr>
          <p:cNvPr id="2607" name="Google Shape;2607;p5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Predicted</a:t>
            </a:r>
            <a:r>
              <a:rPr lang="en"/>
              <a:t> reach</a:t>
            </a:r>
            <a:endParaRPr/>
          </a:p>
        </p:txBody>
      </p:sp>
      <p:sp>
        <p:nvSpPr>
          <p:cNvPr id="2608" name="Google Shape;2608;p50"/>
          <p:cNvSpPr txBox="1"/>
          <p:nvPr/>
        </p:nvSpPr>
        <p:spPr>
          <a:xfrm>
            <a:off x="719950" y="4225100"/>
            <a:ext cx="7704000" cy="38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ontserrat"/>
                <a:ea typeface="Montserrat"/>
                <a:cs typeface="Montserrat"/>
                <a:sym typeface="Montserrat"/>
              </a:rPr>
              <a:t>Follow the link in the graph to modify its data and then paste the new one here. If you want</a:t>
            </a:r>
            <a:r>
              <a:rPr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 more information,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click here</a:t>
            </a:r>
            <a:endParaRPr b="1" sz="1200">
              <a:solidFill>
                <a:schemeClr val="dk1"/>
              </a:solidFill>
              <a:latin typeface="Montserrat"/>
              <a:ea typeface="Montserrat"/>
              <a:cs typeface="Montserrat"/>
              <a:sym typeface="Montserrat"/>
            </a:endParaRPr>
          </a:p>
        </p:txBody>
      </p:sp>
      <p:sp>
        <p:nvSpPr>
          <p:cNvPr id="2609" name="Google Shape;2609;p50"/>
          <p:cNvSpPr txBox="1"/>
          <p:nvPr/>
        </p:nvSpPr>
        <p:spPr>
          <a:xfrm>
            <a:off x="4988488" y="1198050"/>
            <a:ext cx="864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2019</a:t>
            </a:r>
            <a:endParaRPr sz="2500">
              <a:solidFill>
                <a:schemeClr val="dk1"/>
              </a:solidFill>
              <a:latin typeface="Berkshire Swash"/>
              <a:ea typeface="Berkshire Swash"/>
              <a:cs typeface="Berkshire Swash"/>
              <a:sym typeface="Berkshire Swash"/>
            </a:endParaRPr>
          </a:p>
        </p:txBody>
      </p:sp>
      <p:sp>
        <p:nvSpPr>
          <p:cNvPr id="2610" name="Google Shape;2610;p50"/>
          <p:cNvSpPr txBox="1"/>
          <p:nvPr/>
        </p:nvSpPr>
        <p:spPr>
          <a:xfrm>
            <a:off x="5854676" y="1195050"/>
            <a:ext cx="2574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Mercury is the smallest planet of them all</a:t>
            </a:r>
            <a:endParaRPr>
              <a:solidFill>
                <a:schemeClr val="dk1"/>
              </a:solidFill>
              <a:latin typeface="Montserrat"/>
              <a:ea typeface="Montserrat"/>
              <a:cs typeface="Montserrat"/>
              <a:sym typeface="Montserrat"/>
            </a:endParaRPr>
          </a:p>
        </p:txBody>
      </p:sp>
      <p:sp>
        <p:nvSpPr>
          <p:cNvPr id="2611" name="Google Shape;2611;p50"/>
          <p:cNvSpPr txBox="1"/>
          <p:nvPr/>
        </p:nvSpPr>
        <p:spPr>
          <a:xfrm>
            <a:off x="810502" y="3609482"/>
            <a:ext cx="7842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2019</a:t>
            </a:r>
            <a:endParaRPr sz="2500">
              <a:solidFill>
                <a:schemeClr val="dk1"/>
              </a:solidFill>
              <a:latin typeface="Berkshire Swash"/>
              <a:ea typeface="Berkshire Swash"/>
              <a:cs typeface="Berkshire Swash"/>
              <a:sym typeface="Berkshire Swash"/>
            </a:endParaRPr>
          </a:p>
        </p:txBody>
      </p:sp>
      <p:sp>
        <p:nvSpPr>
          <p:cNvPr id="2612" name="Google Shape;2612;p50"/>
          <p:cNvSpPr txBox="1"/>
          <p:nvPr/>
        </p:nvSpPr>
        <p:spPr>
          <a:xfrm>
            <a:off x="1861412" y="3609482"/>
            <a:ext cx="8640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2020</a:t>
            </a:r>
            <a:endParaRPr sz="2500">
              <a:solidFill>
                <a:schemeClr val="dk1"/>
              </a:solidFill>
              <a:latin typeface="Berkshire Swash"/>
              <a:ea typeface="Berkshire Swash"/>
              <a:cs typeface="Berkshire Swash"/>
              <a:sym typeface="Berkshire Swash"/>
            </a:endParaRPr>
          </a:p>
        </p:txBody>
      </p:sp>
      <p:sp>
        <p:nvSpPr>
          <p:cNvPr id="2613" name="Google Shape;2613;p50"/>
          <p:cNvSpPr txBox="1"/>
          <p:nvPr/>
        </p:nvSpPr>
        <p:spPr>
          <a:xfrm>
            <a:off x="2992134" y="3609482"/>
            <a:ext cx="7842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2021</a:t>
            </a:r>
            <a:endParaRPr sz="2500">
              <a:solidFill>
                <a:schemeClr val="dk1"/>
              </a:solidFill>
              <a:latin typeface="Berkshire Swash"/>
              <a:ea typeface="Berkshire Swash"/>
              <a:cs typeface="Berkshire Swash"/>
              <a:sym typeface="Berkshire Swash"/>
            </a:endParaRPr>
          </a:p>
        </p:txBody>
      </p:sp>
      <p:sp>
        <p:nvSpPr>
          <p:cNvPr id="2614" name="Google Shape;2614;p50"/>
          <p:cNvSpPr txBox="1"/>
          <p:nvPr/>
        </p:nvSpPr>
        <p:spPr>
          <a:xfrm>
            <a:off x="4058550" y="3609482"/>
            <a:ext cx="833100" cy="36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2022</a:t>
            </a:r>
            <a:endParaRPr sz="2500">
              <a:solidFill>
                <a:schemeClr val="dk1"/>
              </a:solidFill>
              <a:latin typeface="Berkshire Swash"/>
              <a:ea typeface="Berkshire Swash"/>
              <a:cs typeface="Berkshire Swash"/>
              <a:sym typeface="Berkshire Swash"/>
            </a:endParaRPr>
          </a:p>
        </p:txBody>
      </p:sp>
      <p:sp>
        <p:nvSpPr>
          <p:cNvPr id="2615" name="Google Shape;2615;p50"/>
          <p:cNvSpPr txBox="1"/>
          <p:nvPr/>
        </p:nvSpPr>
        <p:spPr>
          <a:xfrm>
            <a:off x="4980037" y="3493380"/>
            <a:ext cx="864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2022</a:t>
            </a:r>
            <a:endParaRPr sz="2500">
              <a:solidFill>
                <a:schemeClr val="dk1"/>
              </a:solidFill>
              <a:latin typeface="Berkshire Swash"/>
              <a:ea typeface="Berkshire Swash"/>
              <a:cs typeface="Berkshire Swash"/>
              <a:sym typeface="Berkshire Swash"/>
            </a:endParaRPr>
          </a:p>
        </p:txBody>
      </p:sp>
      <p:sp>
        <p:nvSpPr>
          <p:cNvPr id="2616" name="Google Shape;2616;p50"/>
          <p:cNvSpPr txBox="1"/>
          <p:nvPr/>
        </p:nvSpPr>
        <p:spPr>
          <a:xfrm>
            <a:off x="5829500" y="3490398"/>
            <a:ext cx="2574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Despite being red, Mars is actually a cold place</a:t>
            </a:r>
            <a:endParaRPr>
              <a:solidFill>
                <a:schemeClr val="dk1"/>
              </a:solidFill>
              <a:latin typeface="Montserrat"/>
              <a:ea typeface="Montserrat"/>
              <a:cs typeface="Montserrat"/>
              <a:sym typeface="Montserrat"/>
            </a:endParaRPr>
          </a:p>
        </p:txBody>
      </p:sp>
      <p:sp>
        <p:nvSpPr>
          <p:cNvPr id="2617" name="Google Shape;2617;p50"/>
          <p:cNvSpPr txBox="1"/>
          <p:nvPr/>
        </p:nvSpPr>
        <p:spPr>
          <a:xfrm>
            <a:off x="4988488" y="1963160"/>
            <a:ext cx="864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2020</a:t>
            </a:r>
            <a:endParaRPr sz="2500">
              <a:solidFill>
                <a:schemeClr val="dk1"/>
              </a:solidFill>
              <a:latin typeface="Berkshire Swash"/>
              <a:ea typeface="Berkshire Swash"/>
              <a:cs typeface="Berkshire Swash"/>
              <a:sym typeface="Berkshire Swash"/>
            </a:endParaRPr>
          </a:p>
        </p:txBody>
      </p:sp>
      <p:sp>
        <p:nvSpPr>
          <p:cNvPr id="2618" name="Google Shape;2618;p50"/>
          <p:cNvSpPr txBox="1"/>
          <p:nvPr/>
        </p:nvSpPr>
        <p:spPr>
          <a:xfrm>
            <a:off x="5854676" y="1960166"/>
            <a:ext cx="2574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2619" name="Google Shape;2619;p50"/>
          <p:cNvSpPr txBox="1"/>
          <p:nvPr/>
        </p:nvSpPr>
        <p:spPr>
          <a:xfrm>
            <a:off x="4988488" y="2728270"/>
            <a:ext cx="8640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2021</a:t>
            </a:r>
            <a:endParaRPr sz="2500">
              <a:solidFill>
                <a:schemeClr val="dk1"/>
              </a:solidFill>
              <a:latin typeface="Berkshire Swash"/>
              <a:ea typeface="Berkshire Swash"/>
              <a:cs typeface="Berkshire Swash"/>
              <a:sym typeface="Berkshire Swash"/>
            </a:endParaRPr>
          </a:p>
        </p:txBody>
      </p:sp>
      <p:sp>
        <p:nvSpPr>
          <p:cNvPr id="2620" name="Google Shape;2620;p50"/>
          <p:cNvSpPr txBox="1"/>
          <p:nvPr/>
        </p:nvSpPr>
        <p:spPr>
          <a:xfrm>
            <a:off x="5854676" y="2725282"/>
            <a:ext cx="2574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Jupiter is the biggest planet of them all</a:t>
            </a:r>
            <a:endParaRPr>
              <a:solidFill>
                <a:schemeClr val="dk1"/>
              </a:solidFill>
              <a:latin typeface="Montserrat"/>
              <a:ea typeface="Montserrat"/>
              <a:cs typeface="Montserrat"/>
              <a:sym typeface="Montserrat"/>
            </a:endParaRPr>
          </a:p>
        </p:txBody>
      </p:sp>
      <p:pic>
        <p:nvPicPr>
          <p:cNvPr id="2621" name="Google Shape;2621;p50" title="Chart">
            <a:hlinkClick r:id="rId5"/>
          </p:cNvPr>
          <p:cNvPicPr preferRelativeResize="0"/>
          <p:nvPr/>
        </p:nvPicPr>
        <p:blipFill>
          <a:blip r:embed="rId6">
            <a:alphaModFix/>
          </a:blip>
          <a:stretch>
            <a:fillRect/>
          </a:stretch>
        </p:blipFill>
        <p:spPr>
          <a:xfrm>
            <a:off x="720000" y="1183088"/>
            <a:ext cx="4023876" cy="248808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5" name="Shape 2625"/>
        <p:cNvGrpSpPr/>
        <p:nvPr/>
      </p:nvGrpSpPr>
      <p:grpSpPr>
        <a:xfrm>
          <a:off x="0" y="0"/>
          <a:ext cx="0" cy="0"/>
          <a:chOff x="0" y="0"/>
          <a:chExt cx="0" cy="0"/>
        </a:xfrm>
      </p:grpSpPr>
      <p:sp>
        <p:nvSpPr>
          <p:cNvPr id="2626" name="Google Shape;2626;p51"/>
          <p:cNvSpPr txBox="1"/>
          <p:nvPr>
            <p:ph idx="1" type="subTitle"/>
          </p:nvPr>
        </p:nvSpPr>
        <p:spPr>
          <a:xfrm>
            <a:off x="715100" y="2803975"/>
            <a:ext cx="3679200" cy="11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2627" name="Google Shape;2627;p51"/>
          <p:cNvSpPr txBox="1"/>
          <p:nvPr>
            <p:ph type="title"/>
          </p:nvPr>
        </p:nvSpPr>
        <p:spPr>
          <a:xfrm>
            <a:off x="715100" y="1231925"/>
            <a:ext cx="3679200" cy="154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the concept</a:t>
            </a:r>
            <a:endParaRPr/>
          </a:p>
        </p:txBody>
      </p:sp>
      <p:pic>
        <p:nvPicPr>
          <p:cNvPr id="2628" name="Google Shape;2628;p51"/>
          <p:cNvPicPr preferRelativeResize="0"/>
          <p:nvPr>
            <p:ph idx="2" type="pic"/>
          </p:nvPr>
        </p:nvPicPr>
        <p:blipFill rotWithShape="1">
          <a:blip r:embed="rId3">
            <a:alphaModFix/>
          </a:blip>
          <a:srcRect b="0" l="0" r="36386" t="0"/>
          <a:stretch/>
        </p:blipFill>
        <p:spPr>
          <a:xfrm>
            <a:off x="4541100" y="535000"/>
            <a:ext cx="3887700" cy="4073400"/>
          </a:xfrm>
          <a:prstGeom prst="ellipse">
            <a:avLst/>
          </a:prstGeom>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2" name="Shape 2632"/>
        <p:cNvGrpSpPr/>
        <p:nvPr/>
      </p:nvGrpSpPr>
      <p:grpSpPr>
        <a:xfrm>
          <a:off x="0" y="0"/>
          <a:ext cx="0" cy="0"/>
          <a:chOff x="0" y="0"/>
          <a:chExt cx="0" cy="0"/>
        </a:xfrm>
      </p:grpSpPr>
      <p:sp>
        <p:nvSpPr>
          <p:cNvPr id="2633" name="Google Shape;2633;p5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 Outreach</a:t>
            </a:r>
            <a:endParaRPr/>
          </a:p>
        </p:txBody>
      </p:sp>
      <p:sp>
        <p:nvSpPr>
          <p:cNvPr id="2634" name="Google Shape;2634;p52"/>
          <p:cNvSpPr/>
          <p:nvPr/>
        </p:nvSpPr>
        <p:spPr>
          <a:xfrm>
            <a:off x="5300602" y="2823908"/>
            <a:ext cx="762600" cy="76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2"/>
          <p:cNvSpPr/>
          <p:nvPr/>
        </p:nvSpPr>
        <p:spPr>
          <a:xfrm>
            <a:off x="5300602" y="3798615"/>
            <a:ext cx="762600" cy="76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2"/>
          <p:cNvSpPr/>
          <p:nvPr/>
        </p:nvSpPr>
        <p:spPr>
          <a:xfrm>
            <a:off x="5300602" y="1896526"/>
            <a:ext cx="762600" cy="76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2"/>
          <p:cNvSpPr/>
          <p:nvPr/>
        </p:nvSpPr>
        <p:spPr>
          <a:xfrm>
            <a:off x="5253352" y="1849276"/>
            <a:ext cx="857100" cy="857100"/>
          </a:xfrm>
          <a:prstGeom prst="blockArc">
            <a:avLst>
              <a:gd fmla="val 16224847" name="adj1"/>
              <a:gd fmla="val 4170311" name="adj2"/>
              <a:gd fmla="val 1351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2"/>
          <p:cNvSpPr txBox="1"/>
          <p:nvPr/>
        </p:nvSpPr>
        <p:spPr>
          <a:xfrm>
            <a:off x="5300602" y="3077708"/>
            <a:ext cx="762600" cy="25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rkshire Swash"/>
                <a:ea typeface="Berkshire Swash"/>
                <a:cs typeface="Berkshire Swash"/>
                <a:sym typeface="Berkshire Swash"/>
              </a:rPr>
              <a:t>80%</a:t>
            </a:r>
            <a:endParaRPr sz="2000">
              <a:solidFill>
                <a:schemeClr val="dk1"/>
              </a:solidFill>
              <a:latin typeface="Berkshire Swash"/>
              <a:ea typeface="Berkshire Swash"/>
              <a:cs typeface="Berkshire Swash"/>
              <a:sym typeface="Berkshire Swash"/>
            </a:endParaRPr>
          </a:p>
        </p:txBody>
      </p:sp>
      <p:sp>
        <p:nvSpPr>
          <p:cNvPr id="2639" name="Google Shape;2639;p52"/>
          <p:cNvSpPr/>
          <p:nvPr/>
        </p:nvSpPr>
        <p:spPr>
          <a:xfrm>
            <a:off x="5253352" y="2776658"/>
            <a:ext cx="857100" cy="857100"/>
          </a:xfrm>
          <a:prstGeom prst="blockArc">
            <a:avLst>
              <a:gd fmla="val 17416195" name="adj1"/>
              <a:gd fmla="val 13403291" name="adj2"/>
              <a:gd fmla="val 13129"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2"/>
          <p:cNvSpPr/>
          <p:nvPr/>
        </p:nvSpPr>
        <p:spPr>
          <a:xfrm>
            <a:off x="5253352" y="3751365"/>
            <a:ext cx="857100" cy="857100"/>
          </a:xfrm>
          <a:prstGeom prst="blockArc">
            <a:avLst>
              <a:gd fmla="val 16225609" name="adj1"/>
              <a:gd fmla="val 21319984" name="adj2"/>
              <a:gd fmla="val 13368"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2"/>
          <p:cNvSpPr txBox="1"/>
          <p:nvPr/>
        </p:nvSpPr>
        <p:spPr>
          <a:xfrm>
            <a:off x="5291602" y="2150326"/>
            <a:ext cx="780600" cy="25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rkshire Swash"/>
                <a:ea typeface="Berkshire Swash"/>
                <a:cs typeface="Berkshire Swash"/>
                <a:sym typeface="Berkshire Swash"/>
              </a:rPr>
              <a:t>45%</a:t>
            </a:r>
            <a:endParaRPr sz="2000">
              <a:solidFill>
                <a:schemeClr val="dk1"/>
              </a:solidFill>
              <a:latin typeface="Berkshire Swash"/>
              <a:ea typeface="Berkshire Swash"/>
              <a:cs typeface="Berkshire Swash"/>
              <a:sym typeface="Berkshire Swash"/>
            </a:endParaRPr>
          </a:p>
        </p:txBody>
      </p:sp>
      <p:sp>
        <p:nvSpPr>
          <p:cNvPr id="2642" name="Google Shape;2642;p52"/>
          <p:cNvSpPr txBox="1"/>
          <p:nvPr/>
        </p:nvSpPr>
        <p:spPr>
          <a:xfrm>
            <a:off x="6316200" y="2008726"/>
            <a:ext cx="2107800" cy="53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Mercury is the closest planet to the Sun</a:t>
            </a:r>
            <a:endParaRPr>
              <a:solidFill>
                <a:schemeClr val="dk1"/>
              </a:solidFill>
              <a:latin typeface="Montserrat"/>
              <a:ea typeface="Montserrat"/>
              <a:cs typeface="Montserrat"/>
              <a:sym typeface="Montserrat"/>
            </a:endParaRPr>
          </a:p>
        </p:txBody>
      </p:sp>
      <p:sp>
        <p:nvSpPr>
          <p:cNvPr id="2643" name="Google Shape;2643;p52"/>
          <p:cNvSpPr txBox="1"/>
          <p:nvPr/>
        </p:nvSpPr>
        <p:spPr>
          <a:xfrm>
            <a:off x="5291602" y="4052415"/>
            <a:ext cx="780600" cy="25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erkshire Swash"/>
                <a:ea typeface="Berkshire Swash"/>
                <a:cs typeface="Berkshire Swash"/>
                <a:sym typeface="Berkshire Swash"/>
              </a:rPr>
              <a:t>25%</a:t>
            </a:r>
            <a:endParaRPr sz="2000">
              <a:solidFill>
                <a:schemeClr val="dk1"/>
              </a:solidFill>
              <a:latin typeface="Berkshire Swash"/>
              <a:ea typeface="Berkshire Swash"/>
              <a:cs typeface="Berkshire Swash"/>
              <a:sym typeface="Berkshire Swash"/>
            </a:endParaRPr>
          </a:p>
        </p:txBody>
      </p:sp>
      <p:sp>
        <p:nvSpPr>
          <p:cNvPr id="2644" name="Google Shape;2644;p52"/>
          <p:cNvSpPr txBox="1"/>
          <p:nvPr/>
        </p:nvSpPr>
        <p:spPr>
          <a:xfrm>
            <a:off x="6316200" y="2959770"/>
            <a:ext cx="2107800" cy="53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Jupiter is the biggest planet of them all</a:t>
            </a:r>
            <a:endParaRPr>
              <a:solidFill>
                <a:schemeClr val="dk1"/>
              </a:solidFill>
              <a:latin typeface="Montserrat"/>
              <a:ea typeface="Montserrat"/>
              <a:cs typeface="Montserrat"/>
              <a:sym typeface="Montserrat"/>
            </a:endParaRPr>
          </a:p>
        </p:txBody>
      </p:sp>
      <p:sp>
        <p:nvSpPr>
          <p:cNvPr id="2645" name="Google Shape;2645;p52"/>
          <p:cNvSpPr txBox="1"/>
          <p:nvPr/>
        </p:nvSpPr>
        <p:spPr>
          <a:xfrm>
            <a:off x="6316200" y="3910815"/>
            <a:ext cx="2107800" cy="53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Saturn is a gas giant and has rings</a:t>
            </a:r>
            <a:endParaRPr>
              <a:solidFill>
                <a:schemeClr val="dk1"/>
              </a:solidFill>
              <a:latin typeface="Montserrat"/>
              <a:ea typeface="Montserrat"/>
              <a:cs typeface="Montserrat"/>
              <a:sym typeface="Montserrat"/>
            </a:endParaRPr>
          </a:p>
        </p:txBody>
      </p:sp>
      <p:sp>
        <p:nvSpPr>
          <p:cNvPr id="2646" name="Google Shape;2646;p52"/>
          <p:cNvSpPr txBox="1"/>
          <p:nvPr/>
        </p:nvSpPr>
        <p:spPr>
          <a:xfrm>
            <a:off x="5291599" y="1214410"/>
            <a:ext cx="1618200" cy="44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Berkshire Swash"/>
                <a:ea typeface="Berkshire Swash"/>
                <a:cs typeface="Berkshire Swash"/>
                <a:sym typeface="Berkshire Swash"/>
              </a:rPr>
              <a:t>Goals</a:t>
            </a:r>
            <a:endParaRPr sz="2500">
              <a:solidFill>
                <a:schemeClr val="dk1"/>
              </a:solidFill>
              <a:latin typeface="Berkshire Swash"/>
              <a:ea typeface="Berkshire Swash"/>
              <a:cs typeface="Berkshire Swash"/>
              <a:sym typeface="Berkshire Swash"/>
            </a:endParaRPr>
          </a:p>
        </p:txBody>
      </p:sp>
      <p:sp>
        <p:nvSpPr>
          <p:cNvPr id="2647" name="Google Shape;2647;p52"/>
          <p:cNvSpPr txBox="1"/>
          <p:nvPr/>
        </p:nvSpPr>
        <p:spPr>
          <a:xfrm>
            <a:off x="2748882" y="2833808"/>
            <a:ext cx="1799400" cy="74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Mercury is the smallest planet of them all</a:t>
            </a:r>
            <a:endParaRPr>
              <a:solidFill>
                <a:schemeClr val="dk1"/>
              </a:solidFill>
              <a:latin typeface="Montserrat"/>
              <a:ea typeface="Montserrat"/>
              <a:cs typeface="Montserrat"/>
              <a:sym typeface="Montserrat"/>
            </a:endParaRPr>
          </a:p>
        </p:txBody>
      </p:sp>
      <p:sp>
        <p:nvSpPr>
          <p:cNvPr id="2648" name="Google Shape;2648;p52"/>
          <p:cNvSpPr txBox="1"/>
          <p:nvPr/>
        </p:nvSpPr>
        <p:spPr>
          <a:xfrm>
            <a:off x="2744248" y="3808515"/>
            <a:ext cx="1808700" cy="74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Neptune is the farthest planet from the Sun</a:t>
            </a:r>
            <a:endParaRPr>
              <a:solidFill>
                <a:schemeClr val="dk1"/>
              </a:solidFill>
              <a:latin typeface="Montserrat"/>
              <a:ea typeface="Montserrat"/>
              <a:cs typeface="Montserrat"/>
              <a:sym typeface="Montserrat"/>
            </a:endParaRPr>
          </a:p>
        </p:txBody>
      </p:sp>
      <p:sp>
        <p:nvSpPr>
          <p:cNvPr id="2649" name="Google Shape;2649;p52"/>
          <p:cNvSpPr txBox="1"/>
          <p:nvPr/>
        </p:nvSpPr>
        <p:spPr>
          <a:xfrm>
            <a:off x="2744248" y="1906426"/>
            <a:ext cx="1808700" cy="74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Earth is the only planet that harbors life</a:t>
            </a:r>
            <a:endParaRPr>
              <a:solidFill>
                <a:schemeClr val="dk1"/>
              </a:solidFill>
              <a:latin typeface="Montserrat"/>
              <a:ea typeface="Montserrat"/>
              <a:cs typeface="Montserrat"/>
              <a:sym typeface="Montserrat"/>
            </a:endParaRPr>
          </a:p>
        </p:txBody>
      </p:sp>
      <p:sp>
        <p:nvSpPr>
          <p:cNvPr id="2650" name="Google Shape;2650;p52"/>
          <p:cNvSpPr txBox="1"/>
          <p:nvPr/>
        </p:nvSpPr>
        <p:spPr>
          <a:xfrm>
            <a:off x="2744238" y="1214400"/>
            <a:ext cx="2107800" cy="44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Berkshire Swash"/>
                <a:ea typeface="Berkshire Swash"/>
                <a:cs typeface="Berkshire Swash"/>
                <a:sym typeface="Berkshire Swash"/>
              </a:rPr>
              <a:t>Key messages</a:t>
            </a:r>
            <a:endParaRPr sz="2500">
              <a:solidFill>
                <a:schemeClr val="dk1"/>
              </a:solidFill>
              <a:latin typeface="Berkshire Swash"/>
              <a:ea typeface="Berkshire Swash"/>
              <a:cs typeface="Berkshire Swash"/>
              <a:sym typeface="Berkshire Swash"/>
            </a:endParaRPr>
          </a:p>
        </p:txBody>
      </p:sp>
      <p:sp>
        <p:nvSpPr>
          <p:cNvPr id="2651" name="Google Shape;2651;p52"/>
          <p:cNvSpPr txBox="1"/>
          <p:nvPr/>
        </p:nvSpPr>
        <p:spPr>
          <a:xfrm>
            <a:off x="715099" y="1214410"/>
            <a:ext cx="1618200" cy="44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Berkshire Swash"/>
                <a:ea typeface="Berkshire Swash"/>
                <a:cs typeface="Berkshire Swash"/>
                <a:sym typeface="Berkshire Swash"/>
              </a:rPr>
              <a:t>Channels</a:t>
            </a:r>
            <a:endParaRPr sz="2500">
              <a:solidFill>
                <a:schemeClr val="dk1"/>
              </a:solidFill>
              <a:latin typeface="Berkshire Swash"/>
              <a:ea typeface="Berkshire Swash"/>
              <a:cs typeface="Berkshire Swash"/>
              <a:sym typeface="Berkshire Swash"/>
            </a:endParaRPr>
          </a:p>
        </p:txBody>
      </p:sp>
      <p:sp>
        <p:nvSpPr>
          <p:cNvPr id="2652" name="Google Shape;2652;p52"/>
          <p:cNvSpPr/>
          <p:nvPr/>
        </p:nvSpPr>
        <p:spPr>
          <a:xfrm>
            <a:off x="720012" y="1899526"/>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2"/>
          <p:cNvSpPr/>
          <p:nvPr/>
        </p:nvSpPr>
        <p:spPr>
          <a:xfrm>
            <a:off x="720012" y="2826908"/>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2"/>
          <p:cNvSpPr/>
          <p:nvPr/>
        </p:nvSpPr>
        <p:spPr>
          <a:xfrm>
            <a:off x="720012" y="3801615"/>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2"/>
          <p:cNvSpPr txBox="1"/>
          <p:nvPr/>
        </p:nvSpPr>
        <p:spPr>
          <a:xfrm>
            <a:off x="1552350" y="3018608"/>
            <a:ext cx="975000" cy="37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Mail</a:t>
            </a:r>
            <a:endParaRPr>
              <a:solidFill>
                <a:schemeClr val="dk1"/>
              </a:solidFill>
              <a:latin typeface="Montserrat"/>
              <a:ea typeface="Montserrat"/>
              <a:cs typeface="Montserrat"/>
              <a:sym typeface="Montserrat"/>
            </a:endParaRPr>
          </a:p>
        </p:txBody>
      </p:sp>
      <p:sp>
        <p:nvSpPr>
          <p:cNvPr id="2656" name="Google Shape;2656;p52"/>
          <p:cNvSpPr txBox="1"/>
          <p:nvPr/>
        </p:nvSpPr>
        <p:spPr>
          <a:xfrm>
            <a:off x="1549850" y="3993315"/>
            <a:ext cx="980100" cy="37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Social</a:t>
            </a:r>
            <a:endParaRPr>
              <a:solidFill>
                <a:schemeClr val="dk1"/>
              </a:solidFill>
              <a:latin typeface="Montserrat"/>
              <a:ea typeface="Montserrat"/>
              <a:cs typeface="Montserrat"/>
              <a:sym typeface="Montserrat"/>
            </a:endParaRPr>
          </a:p>
        </p:txBody>
      </p:sp>
      <p:sp>
        <p:nvSpPr>
          <p:cNvPr id="2657" name="Google Shape;2657;p52"/>
          <p:cNvSpPr txBox="1"/>
          <p:nvPr/>
        </p:nvSpPr>
        <p:spPr>
          <a:xfrm>
            <a:off x="1549850" y="2091226"/>
            <a:ext cx="980100" cy="37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Video</a:t>
            </a:r>
            <a:endParaRPr>
              <a:solidFill>
                <a:schemeClr val="dk1"/>
              </a:solidFill>
              <a:latin typeface="Montserrat"/>
              <a:ea typeface="Montserrat"/>
              <a:cs typeface="Montserrat"/>
              <a:sym typeface="Montserrat"/>
            </a:endParaRPr>
          </a:p>
        </p:txBody>
      </p:sp>
      <p:grpSp>
        <p:nvGrpSpPr>
          <p:cNvPr id="2658" name="Google Shape;2658;p52"/>
          <p:cNvGrpSpPr/>
          <p:nvPr/>
        </p:nvGrpSpPr>
        <p:grpSpPr>
          <a:xfrm>
            <a:off x="997407" y="3991519"/>
            <a:ext cx="201790" cy="376791"/>
            <a:chOff x="6503457" y="1911234"/>
            <a:chExt cx="201790" cy="376791"/>
          </a:xfrm>
        </p:grpSpPr>
        <p:sp>
          <p:nvSpPr>
            <p:cNvPr id="2659" name="Google Shape;2659;p52"/>
            <p:cNvSpPr/>
            <p:nvPr/>
          </p:nvSpPr>
          <p:spPr>
            <a:xfrm>
              <a:off x="6523566" y="2001653"/>
              <a:ext cx="162416" cy="19300"/>
            </a:xfrm>
            <a:custGeom>
              <a:rect b="b" l="l" r="r" t="t"/>
              <a:pathLst>
                <a:path extrusionOk="0" h="549" w="4620">
                  <a:moveTo>
                    <a:pt x="214" y="1"/>
                  </a:moveTo>
                  <a:cubicBezTo>
                    <a:pt x="95" y="1"/>
                    <a:pt x="0" y="120"/>
                    <a:pt x="48" y="239"/>
                  </a:cubicBezTo>
                  <a:cubicBezTo>
                    <a:pt x="48" y="358"/>
                    <a:pt x="71" y="477"/>
                    <a:pt x="95" y="548"/>
                  </a:cubicBezTo>
                  <a:lnTo>
                    <a:pt x="4477" y="548"/>
                  </a:lnTo>
                  <a:cubicBezTo>
                    <a:pt x="4549" y="429"/>
                    <a:pt x="4572" y="358"/>
                    <a:pt x="4596" y="239"/>
                  </a:cubicBezTo>
                  <a:cubicBezTo>
                    <a:pt x="4620" y="120"/>
                    <a:pt x="4549" y="1"/>
                    <a:pt x="4429"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2"/>
            <p:cNvSpPr/>
            <p:nvPr/>
          </p:nvSpPr>
          <p:spPr>
            <a:xfrm>
              <a:off x="6522722" y="2001653"/>
              <a:ext cx="31007" cy="19300"/>
            </a:xfrm>
            <a:custGeom>
              <a:rect b="b" l="l" r="r" t="t"/>
              <a:pathLst>
                <a:path extrusionOk="0" h="549" w="882">
                  <a:moveTo>
                    <a:pt x="215" y="1"/>
                  </a:moveTo>
                  <a:cubicBezTo>
                    <a:pt x="95" y="1"/>
                    <a:pt x="0" y="120"/>
                    <a:pt x="48" y="239"/>
                  </a:cubicBezTo>
                  <a:cubicBezTo>
                    <a:pt x="72" y="358"/>
                    <a:pt x="95" y="477"/>
                    <a:pt x="167" y="548"/>
                  </a:cubicBezTo>
                  <a:lnTo>
                    <a:pt x="810" y="548"/>
                  </a:lnTo>
                  <a:cubicBezTo>
                    <a:pt x="786" y="548"/>
                    <a:pt x="786" y="524"/>
                    <a:pt x="786" y="524"/>
                  </a:cubicBezTo>
                  <a:cubicBezTo>
                    <a:pt x="762" y="429"/>
                    <a:pt x="715" y="358"/>
                    <a:pt x="691" y="239"/>
                  </a:cubicBezTo>
                  <a:cubicBezTo>
                    <a:pt x="667" y="120"/>
                    <a:pt x="762" y="1"/>
                    <a:pt x="881"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2"/>
            <p:cNvSpPr/>
            <p:nvPr/>
          </p:nvSpPr>
          <p:spPr>
            <a:xfrm>
              <a:off x="6557877" y="2123043"/>
              <a:ext cx="92950" cy="119773"/>
            </a:xfrm>
            <a:custGeom>
              <a:rect b="b" l="l" r="r" t="t"/>
              <a:pathLst>
                <a:path extrusionOk="0" h="3407" w="2644">
                  <a:moveTo>
                    <a:pt x="905" y="1"/>
                  </a:moveTo>
                  <a:cubicBezTo>
                    <a:pt x="905" y="1"/>
                    <a:pt x="1286" y="1096"/>
                    <a:pt x="524" y="1930"/>
                  </a:cubicBezTo>
                  <a:cubicBezTo>
                    <a:pt x="0" y="2454"/>
                    <a:pt x="310" y="3097"/>
                    <a:pt x="620" y="3406"/>
                  </a:cubicBezTo>
                  <a:lnTo>
                    <a:pt x="2048" y="3406"/>
                  </a:lnTo>
                  <a:cubicBezTo>
                    <a:pt x="2310" y="3097"/>
                    <a:pt x="2644" y="2454"/>
                    <a:pt x="2120" y="1930"/>
                  </a:cubicBezTo>
                  <a:cubicBezTo>
                    <a:pt x="1334" y="1120"/>
                    <a:pt x="1739" y="1"/>
                    <a:pt x="1739"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2"/>
            <p:cNvSpPr/>
            <p:nvPr/>
          </p:nvSpPr>
          <p:spPr>
            <a:xfrm>
              <a:off x="6557877" y="2123887"/>
              <a:ext cx="63666" cy="120582"/>
            </a:xfrm>
            <a:custGeom>
              <a:rect b="b" l="l" r="r" t="t"/>
              <a:pathLst>
                <a:path extrusionOk="0" h="3430" w="1811">
                  <a:moveTo>
                    <a:pt x="905" y="0"/>
                  </a:moveTo>
                  <a:cubicBezTo>
                    <a:pt x="905" y="0"/>
                    <a:pt x="1310" y="1096"/>
                    <a:pt x="524" y="1929"/>
                  </a:cubicBezTo>
                  <a:cubicBezTo>
                    <a:pt x="0" y="2477"/>
                    <a:pt x="310" y="3096"/>
                    <a:pt x="620" y="3430"/>
                  </a:cubicBezTo>
                  <a:lnTo>
                    <a:pt x="1215" y="3430"/>
                  </a:lnTo>
                  <a:cubicBezTo>
                    <a:pt x="953" y="3073"/>
                    <a:pt x="643" y="2477"/>
                    <a:pt x="1120" y="1929"/>
                  </a:cubicBezTo>
                  <a:cubicBezTo>
                    <a:pt x="1810" y="1120"/>
                    <a:pt x="1477" y="0"/>
                    <a:pt x="1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2"/>
            <p:cNvSpPr/>
            <p:nvPr/>
          </p:nvSpPr>
          <p:spPr>
            <a:xfrm>
              <a:off x="6626535" y="2242781"/>
              <a:ext cx="3375" cy="35"/>
            </a:xfrm>
            <a:custGeom>
              <a:rect b="b" l="l" r="r" t="t"/>
              <a:pathLst>
                <a:path extrusionOk="0" h="1" w="96">
                  <a:moveTo>
                    <a:pt x="0" y="0"/>
                  </a:moveTo>
                  <a:lnTo>
                    <a:pt x="95" y="0"/>
                  </a:lnTo>
                  <a:lnTo>
                    <a:pt x="95" y="0"/>
                  </a:lnTo>
                  <a:close/>
                  <a:moveTo>
                    <a:pt x="0" y="0"/>
                  </a:move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2"/>
            <p:cNvSpPr/>
            <p:nvPr/>
          </p:nvSpPr>
          <p:spPr>
            <a:xfrm>
              <a:off x="6558721" y="2106309"/>
              <a:ext cx="91262" cy="19300"/>
            </a:xfrm>
            <a:custGeom>
              <a:rect b="b" l="l" r="r" t="t"/>
              <a:pathLst>
                <a:path extrusionOk="0" h="549" w="2596">
                  <a:moveTo>
                    <a:pt x="0" y="0"/>
                  </a:moveTo>
                  <a:cubicBezTo>
                    <a:pt x="24" y="310"/>
                    <a:pt x="334" y="548"/>
                    <a:pt x="643" y="548"/>
                  </a:cubicBezTo>
                  <a:lnTo>
                    <a:pt x="1929" y="548"/>
                  </a:lnTo>
                  <a:cubicBezTo>
                    <a:pt x="2263" y="548"/>
                    <a:pt x="2548" y="310"/>
                    <a:pt x="2596"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2"/>
            <p:cNvSpPr/>
            <p:nvPr/>
          </p:nvSpPr>
          <p:spPr>
            <a:xfrm>
              <a:off x="6558721" y="2106309"/>
              <a:ext cx="46053" cy="19300"/>
            </a:xfrm>
            <a:custGeom>
              <a:rect b="b" l="l" r="r" t="t"/>
              <a:pathLst>
                <a:path extrusionOk="0" h="549" w="1310">
                  <a:moveTo>
                    <a:pt x="0" y="0"/>
                  </a:moveTo>
                  <a:cubicBezTo>
                    <a:pt x="24" y="310"/>
                    <a:pt x="334" y="548"/>
                    <a:pt x="643" y="548"/>
                  </a:cubicBezTo>
                  <a:lnTo>
                    <a:pt x="1310" y="548"/>
                  </a:lnTo>
                  <a:cubicBezTo>
                    <a:pt x="953" y="548"/>
                    <a:pt x="691" y="310"/>
                    <a:pt x="643"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2"/>
            <p:cNvSpPr/>
            <p:nvPr/>
          </p:nvSpPr>
          <p:spPr>
            <a:xfrm>
              <a:off x="6584665" y="1911234"/>
              <a:ext cx="50272" cy="60642"/>
            </a:xfrm>
            <a:custGeom>
              <a:rect b="b" l="l" r="r" t="t"/>
              <a:pathLst>
                <a:path extrusionOk="0" h="1725" w="1430">
                  <a:moveTo>
                    <a:pt x="572" y="1"/>
                  </a:moveTo>
                  <a:cubicBezTo>
                    <a:pt x="548" y="1"/>
                    <a:pt x="501" y="1"/>
                    <a:pt x="501" y="24"/>
                  </a:cubicBezTo>
                  <a:cubicBezTo>
                    <a:pt x="477" y="667"/>
                    <a:pt x="0" y="620"/>
                    <a:pt x="0" y="1096"/>
                  </a:cubicBezTo>
                  <a:cubicBezTo>
                    <a:pt x="0" y="1406"/>
                    <a:pt x="143" y="1549"/>
                    <a:pt x="310" y="1644"/>
                  </a:cubicBezTo>
                  <a:cubicBezTo>
                    <a:pt x="381" y="1697"/>
                    <a:pt x="470" y="1724"/>
                    <a:pt x="560" y="1724"/>
                  </a:cubicBezTo>
                  <a:cubicBezTo>
                    <a:pt x="709" y="1724"/>
                    <a:pt x="864" y="1650"/>
                    <a:pt x="953" y="1501"/>
                  </a:cubicBezTo>
                  <a:cubicBezTo>
                    <a:pt x="1429" y="715"/>
                    <a:pt x="739" y="144"/>
                    <a:pt x="572"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2"/>
            <p:cNvSpPr/>
            <p:nvPr/>
          </p:nvSpPr>
          <p:spPr>
            <a:xfrm>
              <a:off x="6584665" y="1911234"/>
              <a:ext cx="34346" cy="60150"/>
            </a:xfrm>
            <a:custGeom>
              <a:rect b="b" l="l" r="r" t="t"/>
              <a:pathLst>
                <a:path extrusionOk="0" h="1711" w="977">
                  <a:moveTo>
                    <a:pt x="572" y="1"/>
                  </a:moveTo>
                  <a:cubicBezTo>
                    <a:pt x="548" y="1"/>
                    <a:pt x="501" y="1"/>
                    <a:pt x="501" y="24"/>
                  </a:cubicBezTo>
                  <a:cubicBezTo>
                    <a:pt x="477" y="644"/>
                    <a:pt x="0" y="620"/>
                    <a:pt x="0" y="1096"/>
                  </a:cubicBezTo>
                  <a:cubicBezTo>
                    <a:pt x="0" y="1406"/>
                    <a:pt x="143" y="1549"/>
                    <a:pt x="310" y="1644"/>
                  </a:cubicBezTo>
                  <a:cubicBezTo>
                    <a:pt x="374" y="1687"/>
                    <a:pt x="453" y="1710"/>
                    <a:pt x="535" y="1710"/>
                  </a:cubicBezTo>
                  <a:cubicBezTo>
                    <a:pt x="636" y="1710"/>
                    <a:pt x="742" y="1675"/>
                    <a:pt x="834" y="1596"/>
                  </a:cubicBezTo>
                  <a:cubicBezTo>
                    <a:pt x="691" y="1525"/>
                    <a:pt x="572" y="1382"/>
                    <a:pt x="572" y="1096"/>
                  </a:cubicBezTo>
                  <a:cubicBezTo>
                    <a:pt x="572" y="786"/>
                    <a:pt x="810" y="691"/>
                    <a:pt x="977" y="405"/>
                  </a:cubicBezTo>
                  <a:cubicBezTo>
                    <a:pt x="834" y="215"/>
                    <a:pt x="667" y="72"/>
                    <a:pt x="57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2"/>
            <p:cNvSpPr/>
            <p:nvPr/>
          </p:nvSpPr>
          <p:spPr>
            <a:xfrm>
              <a:off x="6558721" y="2241937"/>
              <a:ext cx="91262" cy="20109"/>
            </a:xfrm>
            <a:custGeom>
              <a:rect b="b" l="l" r="r" t="t"/>
              <a:pathLst>
                <a:path extrusionOk="0" h="572" w="2596">
                  <a:moveTo>
                    <a:pt x="643" y="0"/>
                  </a:moveTo>
                  <a:cubicBezTo>
                    <a:pt x="334" y="0"/>
                    <a:pt x="24" y="238"/>
                    <a:pt x="0" y="572"/>
                  </a:cubicBezTo>
                  <a:lnTo>
                    <a:pt x="2596" y="572"/>
                  </a:lnTo>
                  <a:cubicBezTo>
                    <a:pt x="2548" y="238"/>
                    <a:pt x="2263" y="0"/>
                    <a:pt x="1929" y="0"/>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2"/>
            <p:cNvSpPr/>
            <p:nvPr/>
          </p:nvSpPr>
          <p:spPr>
            <a:xfrm>
              <a:off x="6558721" y="2241937"/>
              <a:ext cx="46053" cy="20109"/>
            </a:xfrm>
            <a:custGeom>
              <a:rect b="b" l="l" r="r" t="t"/>
              <a:pathLst>
                <a:path extrusionOk="0" h="572" w="1310">
                  <a:moveTo>
                    <a:pt x="643" y="0"/>
                  </a:moveTo>
                  <a:cubicBezTo>
                    <a:pt x="334" y="0"/>
                    <a:pt x="24" y="238"/>
                    <a:pt x="0" y="572"/>
                  </a:cubicBezTo>
                  <a:lnTo>
                    <a:pt x="643" y="572"/>
                  </a:lnTo>
                  <a:cubicBezTo>
                    <a:pt x="691" y="238"/>
                    <a:pt x="953" y="0"/>
                    <a:pt x="1310" y="0"/>
                  </a:cubicBezTo>
                  <a:close/>
                </a:path>
              </a:pathLst>
            </a:custGeom>
            <a:solidFill>
              <a:srgbClr val="BB4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2"/>
            <p:cNvSpPr/>
            <p:nvPr/>
          </p:nvSpPr>
          <p:spPr>
            <a:xfrm>
              <a:off x="6593032" y="1942346"/>
              <a:ext cx="25980" cy="29636"/>
            </a:xfrm>
            <a:custGeom>
              <a:rect b="b" l="l" r="r" t="t"/>
              <a:pathLst>
                <a:path extrusionOk="0" h="843" w="739">
                  <a:moveTo>
                    <a:pt x="307" y="0"/>
                  </a:moveTo>
                  <a:cubicBezTo>
                    <a:pt x="285" y="0"/>
                    <a:pt x="263" y="28"/>
                    <a:pt x="263" y="44"/>
                  </a:cubicBezTo>
                  <a:cubicBezTo>
                    <a:pt x="239" y="330"/>
                    <a:pt x="1" y="306"/>
                    <a:pt x="1" y="544"/>
                  </a:cubicBezTo>
                  <a:cubicBezTo>
                    <a:pt x="1" y="687"/>
                    <a:pt x="72" y="759"/>
                    <a:pt x="143" y="806"/>
                  </a:cubicBezTo>
                  <a:cubicBezTo>
                    <a:pt x="191" y="830"/>
                    <a:pt x="245" y="842"/>
                    <a:pt x="298" y="842"/>
                  </a:cubicBezTo>
                  <a:cubicBezTo>
                    <a:pt x="352" y="842"/>
                    <a:pt x="405" y="830"/>
                    <a:pt x="453" y="806"/>
                  </a:cubicBezTo>
                  <a:cubicBezTo>
                    <a:pt x="572" y="687"/>
                    <a:pt x="739" y="330"/>
                    <a:pt x="334" y="21"/>
                  </a:cubicBezTo>
                  <a:cubicBezTo>
                    <a:pt x="327" y="6"/>
                    <a:pt x="317" y="0"/>
                    <a:pt x="307"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2"/>
            <p:cNvSpPr/>
            <p:nvPr/>
          </p:nvSpPr>
          <p:spPr>
            <a:xfrm>
              <a:off x="6593032" y="1942346"/>
              <a:ext cx="17613" cy="29636"/>
            </a:xfrm>
            <a:custGeom>
              <a:rect b="b" l="l" r="r" t="t"/>
              <a:pathLst>
                <a:path extrusionOk="0" h="843" w="501">
                  <a:moveTo>
                    <a:pt x="307" y="0"/>
                  </a:moveTo>
                  <a:cubicBezTo>
                    <a:pt x="285" y="0"/>
                    <a:pt x="263" y="28"/>
                    <a:pt x="263" y="44"/>
                  </a:cubicBezTo>
                  <a:cubicBezTo>
                    <a:pt x="239" y="330"/>
                    <a:pt x="1" y="306"/>
                    <a:pt x="1" y="544"/>
                  </a:cubicBezTo>
                  <a:cubicBezTo>
                    <a:pt x="1" y="687"/>
                    <a:pt x="72" y="759"/>
                    <a:pt x="143" y="806"/>
                  </a:cubicBezTo>
                  <a:cubicBezTo>
                    <a:pt x="191" y="830"/>
                    <a:pt x="245" y="842"/>
                    <a:pt x="298" y="842"/>
                  </a:cubicBezTo>
                  <a:cubicBezTo>
                    <a:pt x="352" y="842"/>
                    <a:pt x="405" y="830"/>
                    <a:pt x="453" y="806"/>
                  </a:cubicBezTo>
                  <a:cubicBezTo>
                    <a:pt x="477" y="783"/>
                    <a:pt x="501" y="759"/>
                    <a:pt x="501" y="711"/>
                  </a:cubicBezTo>
                  <a:cubicBezTo>
                    <a:pt x="310" y="521"/>
                    <a:pt x="263" y="187"/>
                    <a:pt x="334" y="21"/>
                  </a:cubicBezTo>
                  <a:cubicBezTo>
                    <a:pt x="327" y="6"/>
                    <a:pt x="317" y="0"/>
                    <a:pt x="30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2"/>
            <p:cNvSpPr/>
            <p:nvPr/>
          </p:nvSpPr>
          <p:spPr>
            <a:xfrm>
              <a:off x="6598059" y="1983232"/>
              <a:ext cx="11742" cy="41905"/>
            </a:xfrm>
            <a:custGeom>
              <a:rect b="b" l="l" r="r" t="t"/>
              <a:pathLst>
                <a:path extrusionOk="0" h="1192" w="334">
                  <a:moveTo>
                    <a:pt x="167" y="1"/>
                  </a:moveTo>
                  <a:cubicBezTo>
                    <a:pt x="72" y="1"/>
                    <a:pt x="0" y="72"/>
                    <a:pt x="0" y="167"/>
                  </a:cubicBezTo>
                  <a:lnTo>
                    <a:pt x="0" y="1048"/>
                  </a:lnTo>
                  <a:cubicBezTo>
                    <a:pt x="0" y="1144"/>
                    <a:pt x="72" y="1191"/>
                    <a:pt x="167" y="1191"/>
                  </a:cubicBezTo>
                  <a:cubicBezTo>
                    <a:pt x="239" y="1191"/>
                    <a:pt x="334" y="1144"/>
                    <a:pt x="310" y="1048"/>
                  </a:cubicBezTo>
                  <a:lnTo>
                    <a:pt x="310" y="167"/>
                  </a:lnTo>
                  <a:cubicBezTo>
                    <a:pt x="310" y="72"/>
                    <a:pt x="239"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2"/>
            <p:cNvSpPr/>
            <p:nvPr/>
          </p:nvSpPr>
          <p:spPr>
            <a:xfrm>
              <a:off x="6526906" y="2020074"/>
              <a:ext cx="154084" cy="45244"/>
            </a:xfrm>
            <a:custGeom>
              <a:rect b="b" l="l" r="r" t="t"/>
              <a:pathLst>
                <a:path extrusionOk="0" h="1287" w="4383">
                  <a:moveTo>
                    <a:pt x="0" y="0"/>
                  </a:moveTo>
                  <a:cubicBezTo>
                    <a:pt x="238" y="572"/>
                    <a:pt x="667" y="1048"/>
                    <a:pt x="1239" y="1286"/>
                  </a:cubicBezTo>
                  <a:lnTo>
                    <a:pt x="3168" y="1286"/>
                  </a:lnTo>
                  <a:cubicBezTo>
                    <a:pt x="3692" y="1048"/>
                    <a:pt x="4144" y="572"/>
                    <a:pt x="4382"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2"/>
            <p:cNvSpPr/>
            <p:nvPr/>
          </p:nvSpPr>
          <p:spPr>
            <a:xfrm>
              <a:off x="6545327" y="2261202"/>
              <a:ext cx="118894" cy="25980"/>
            </a:xfrm>
            <a:custGeom>
              <a:rect b="b" l="l" r="r" t="t"/>
              <a:pathLst>
                <a:path extrusionOk="0" h="739" w="3382">
                  <a:moveTo>
                    <a:pt x="262" y="0"/>
                  </a:moveTo>
                  <a:cubicBezTo>
                    <a:pt x="119" y="0"/>
                    <a:pt x="0" y="119"/>
                    <a:pt x="0" y="262"/>
                  </a:cubicBezTo>
                  <a:lnTo>
                    <a:pt x="0" y="476"/>
                  </a:lnTo>
                  <a:cubicBezTo>
                    <a:pt x="0" y="619"/>
                    <a:pt x="119" y="738"/>
                    <a:pt x="262" y="738"/>
                  </a:cubicBezTo>
                  <a:lnTo>
                    <a:pt x="3120" y="738"/>
                  </a:lnTo>
                  <a:cubicBezTo>
                    <a:pt x="3263" y="738"/>
                    <a:pt x="3382" y="619"/>
                    <a:pt x="3382" y="476"/>
                  </a:cubicBezTo>
                  <a:lnTo>
                    <a:pt x="3382" y="262"/>
                  </a:lnTo>
                  <a:cubicBezTo>
                    <a:pt x="3382" y="143"/>
                    <a:pt x="3263" y="0"/>
                    <a:pt x="3120"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2"/>
            <p:cNvSpPr/>
            <p:nvPr/>
          </p:nvSpPr>
          <p:spPr>
            <a:xfrm>
              <a:off x="6545327" y="2266194"/>
              <a:ext cx="118894" cy="21831"/>
            </a:xfrm>
            <a:custGeom>
              <a:rect b="b" l="l" r="r" t="t"/>
              <a:pathLst>
                <a:path extrusionOk="0" h="621" w="3382">
                  <a:moveTo>
                    <a:pt x="24" y="1"/>
                  </a:moveTo>
                  <a:cubicBezTo>
                    <a:pt x="0" y="25"/>
                    <a:pt x="0" y="96"/>
                    <a:pt x="0" y="144"/>
                  </a:cubicBezTo>
                  <a:lnTo>
                    <a:pt x="0" y="358"/>
                  </a:lnTo>
                  <a:cubicBezTo>
                    <a:pt x="0" y="501"/>
                    <a:pt x="119" y="620"/>
                    <a:pt x="262" y="620"/>
                  </a:cubicBezTo>
                  <a:lnTo>
                    <a:pt x="3120" y="620"/>
                  </a:lnTo>
                  <a:cubicBezTo>
                    <a:pt x="3263" y="620"/>
                    <a:pt x="3382" y="501"/>
                    <a:pt x="3382" y="358"/>
                  </a:cubicBezTo>
                  <a:lnTo>
                    <a:pt x="3382" y="144"/>
                  </a:lnTo>
                  <a:cubicBezTo>
                    <a:pt x="3382" y="96"/>
                    <a:pt x="3382" y="49"/>
                    <a:pt x="3358" y="1"/>
                  </a:cubicBezTo>
                  <a:cubicBezTo>
                    <a:pt x="3287" y="49"/>
                    <a:pt x="3215" y="120"/>
                    <a:pt x="3120" y="120"/>
                  </a:cubicBezTo>
                  <a:lnTo>
                    <a:pt x="262" y="120"/>
                  </a:lnTo>
                  <a:cubicBezTo>
                    <a:pt x="167" y="120"/>
                    <a:pt x="72" y="49"/>
                    <a:pt x="24"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2"/>
            <p:cNvSpPr/>
            <p:nvPr/>
          </p:nvSpPr>
          <p:spPr>
            <a:xfrm>
              <a:off x="6503457" y="2065283"/>
              <a:ext cx="201790" cy="41905"/>
            </a:xfrm>
            <a:custGeom>
              <a:rect b="b" l="l" r="r" t="t"/>
              <a:pathLst>
                <a:path extrusionOk="0" h="1192" w="5740">
                  <a:moveTo>
                    <a:pt x="239" y="0"/>
                  </a:moveTo>
                  <a:cubicBezTo>
                    <a:pt x="72" y="0"/>
                    <a:pt x="0" y="96"/>
                    <a:pt x="0" y="215"/>
                  </a:cubicBezTo>
                  <a:cubicBezTo>
                    <a:pt x="0" y="739"/>
                    <a:pt x="524" y="1191"/>
                    <a:pt x="1144" y="1191"/>
                  </a:cubicBezTo>
                  <a:lnTo>
                    <a:pt x="4573" y="1191"/>
                  </a:lnTo>
                  <a:cubicBezTo>
                    <a:pt x="5240" y="1191"/>
                    <a:pt x="5740" y="739"/>
                    <a:pt x="5740" y="215"/>
                  </a:cubicBezTo>
                  <a:cubicBezTo>
                    <a:pt x="5740" y="96"/>
                    <a:pt x="5621" y="0"/>
                    <a:pt x="5502"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2"/>
            <p:cNvSpPr/>
            <p:nvPr/>
          </p:nvSpPr>
          <p:spPr>
            <a:xfrm>
              <a:off x="6503457" y="2066127"/>
              <a:ext cx="201790" cy="41061"/>
            </a:xfrm>
            <a:custGeom>
              <a:rect b="b" l="l" r="r" t="t"/>
              <a:pathLst>
                <a:path extrusionOk="0" h="1168" w="5740">
                  <a:moveTo>
                    <a:pt x="120" y="0"/>
                  </a:moveTo>
                  <a:cubicBezTo>
                    <a:pt x="48" y="24"/>
                    <a:pt x="0" y="96"/>
                    <a:pt x="0" y="191"/>
                  </a:cubicBezTo>
                  <a:cubicBezTo>
                    <a:pt x="0" y="715"/>
                    <a:pt x="524" y="1167"/>
                    <a:pt x="1144" y="1167"/>
                  </a:cubicBezTo>
                  <a:lnTo>
                    <a:pt x="4573" y="1167"/>
                  </a:lnTo>
                  <a:cubicBezTo>
                    <a:pt x="5240" y="1167"/>
                    <a:pt x="5740" y="715"/>
                    <a:pt x="5740" y="191"/>
                  </a:cubicBezTo>
                  <a:cubicBezTo>
                    <a:pt x="5740" y="119"/>
                    <a:pt x="5716" y="24"/>
                    <a:pt x="5621" y="0"/>
                  </a:cubicBezTo>
                  <a:cubicBezTo>
                    <a:pt x="5430" y="334"/>
                    <a:pt x="5025" y="572"/>
                    <a:pt x="4573" y="572"/>
                  </a:cubicBezTo>
                  <a:lnTo>
                    <a:pt x="1144" y="572"/>
                  </a:lnTo>
                  <a:cubicBezTo>
                    <a:pt x="667" y="572"/>
                    <a:pt x="286" y="334"/>
                    <a:pt x="120"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2"/>
            <p:cNvSpPr/>
            <p:nvPr/>
          </p:nvSpPr>
          <p:spPr>
            <a:xfrm>
              <a:off x="6526062" y="2020074"/>
              <a:ext cx="66162" cy="45244"/>
            </a:xfrm>
            <a:custGeom>
              <a:rect b="b" l="l" r="r" t="t"/>
              <a:pathLst>
                <a:path extrusionOk="0" h="1287" w="1882">
                  <a:moveTo>
                    <a:pt x="0" y="0"/>
                  </a:moveTo>
                  <a:cubicBezTo>
                    <a:pt x="239" y="572"/>
                    <a:pt x="667" y="1048"/>
                    <a:pt x="1215" y="1286"/>
                  </a:cubicBezTo>
                  <a:lnTo>
                    <a:pt x="1882" y="1286"/>
                  </a:lnTo>
                  <a:cubicBezTo>
                    <a:pt x="1334" y="1048"/>
                    <a:pt x="929" y="596"/>
                    <a:pt x="691" y="24"/>
                  </a:cubicBezTo>
                  <a:lnTo>
                    <a:pt x="667"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9" name="Google Shape;2679;p52"/>
          <p:cNvGrpSpPr/>
          <p:nvPr/>
        </p:nvGrpSpPr>
        <p:grpSpPr>
          <a:xfrm>
            <a:off x="907834" y="2088376"/>
            <a:ext cx="380940" cy="378901"/>
            <a:chOff x="2335059" y="2518185"/>
            <a:chExt cx="380940" cy="378901"/>
          </a:xfrm>
        </p:grpSpPr>
        <p:sp>
          <p:nvSpPr>
            <p:cNvPr id="2680" name="Google Shape;2680;p52"/>
            <p:cNvSpPr/>
            <p:nvPr/>
          </p:nvSpPr>
          <p:spPr>
            <a:xfrm>
              <a:off x="2335059" y="2518185"/>
              <a:ext cx="380940" cy="378901"/>
            </a:xfrm>
            <a:custGeom>
              <a:rect b="b" l="l" r="r" t="t"/>
              <a:pathLst>
                <a:path extrusionOk="0" h="10778" w="10836">
                  <a:moveTo>
                    <a:pt x="8931" y="0"/>
                  </a:moveTo>
                  <a:cubicBezTo>
                    <a:pt x="8917" y="0"/>
                    <a:pt x="8900" y="8"/>
                    <a:pt x="8883" y="25"/>
                  </a:cubicBezTo>
                  <a:cubicBezTo>
                    <a:pt x="8240" y="1335"/>
                    <a:pt x="6954" y="1573"/>
                    <a:pt x="5978" y="1573"/>
                  </a:cubicBezTo>
                  <a:cubicBezTo>
                    <a:pt x="5287" y="1573"/>
                    <a:pt x="4715" y="2121"/>
                    <a:pt x="4715" y="2787"/>
                  </a:cubicBezTo>
                  <a:lnTo>
                    <a:pt x="4715" y="4502"/>
                  </a:lnTo>
                  <a:cubicBezTo>
                    <a:pt x="4715" y="4621"/>
                    <a:pt x="4644" y="4692"/>
                    <a:pt x="4525" y="4692"/>
                  </a:cubicBezTo>
                  <a:lnTo>
                    <a:pt x="2620" y="4692"/>
                  </a:lnTo>
                  <a:cubicBezTo>
                    <a:pt x="2429" y="4692"/>
                    <a:pt x="2310" y="4573"/>
                    <a:pt x="2286" y="4407"/>
                  </a:cubicBezTo>
                  <a:cubicBezTo>
                    <a:pt x="2167" y="2478"/>
                    <a:pt x="762" y="1930"/>
                    <a:pt x="95" y="1811"/>
                  </a:cubicBezTo>
                  <a:cubicBezTo>
                    <a:pt x="24" y="1811"/>
                    <a:pt x="0" y="1882"/>
                    <a:pt x="48" y="1906"/>
                  </a:cubicBezTo>
                  <a:cubicBezTo>
                    <a:pt x="1358" y="2549"/>
                    <a:pt x="1596" y="3835"/>
                    <a:pt x="1596" y="4835"/>
                  </a:cubicBezTo>
                  <a:cubicBezTo>
                    <a:pt x="1596" y="5502"/>
                    <a:pt x="2143" y="6074"/>
                    <a:pt x="2834" y="6074"/>
                  </a:cubicBezTo>
                  <a:lnTo>
                    <a:pt x="4525" y="6074"/>
                  </a:lnTo>
                  <a:cubicBezTo>
                    <a:pt x="4644" y="6074"/>
                    <a:pt x="4715" y="6169"/>
                    <a:pt x="4715" y="6288"/>
                  </a:cubicBezTo>
                  <a:lnTo>
                    <a:pt x="4715" y="8193"/>
                  </a:lnTo>
                  <a:cubicBezTo>
                    <a:pt x="4715" y="8360"/>
                    <a:pt x="4620" y="8479"/>
                    <a:pt x="4430" y="8503"/>
                  </a:cubicBezTo>
                  <a:cubicBezTo>
                    <a:pt x="2501" y="8622"/>
                    <a:pt x="1953" y="10027"/>
                    <a:pt x="1834" y="10717"/>
                  </a:cubicBezTo>
                  <a:cubicBezTo>
                    <a:pt x="1834" y="10748"/>
                    <a:pt x="1862" y="10778"/>
                    <a:pt x="1889" y="10778"/>
                  </a:cubicBezTo>
                  <a:cubicBezTo>
                    <a:pt x="1905" y="10778"/>
                    <a:pt x="1920" y="10768"/>
                    <a:pt x="1929" y="10741"/>
                  </a:cubicBezTo>
                  <a:cubicBezTo>
                    <a:pt x="2572" y="9432"/>
                    <a:pt x="3858" y="9193"/>
                    <a:pt x="4858" y="9193"/>
                  </a:cubicBezTo>
                  <a:cubicBezTo>
                    <a:pt x="5525" y="9193"/>
                    <a:pt x="6097" y="8669"/>
                    <a:pt x="6097" y="7979"/>
                  </a:cubicBezTo>
                  <a:lnTo>
                    <a:pt x="6097" y="6288"/>
                  </a:lnTo>
                  <a:cubicBezTo>
                    <a:pt x="6097" y="6169"/>
                    <a:pt x="6192" y="6074"/>
                    <a:pt x="6311" y="6074"/>
                  </a:cubicBezTo>
                  <a:lnTo>
                    <a:pt x="8216" y="6074"/>
                  </a:lnTo>
                  <a:cubicBezTo>
                    <a:pt x="8383" y="6074"/>
                    <a:pt x="8502" y="6193"/>
                    <a:pt x="8526" y="6359"/>
                  </a:cubicBezTo>
                  <a:cubicBezTo>
                    <a:pt x="8645" y="8312"/>
                    <a:pt x="10050" y="8836"/>
                    <a:pt x="10740" y="8955"/>
                  </a:cubicBezTo>
                  <a:cubicBezTo>
                    <a:pt x="10812" y="8955"/>
                    <a:pt x="10836" y="8884"/>
                    <a:pt x="10764" y="8836"/>
                  </a:cubicBezTo>
                  <a:cubicBezTo>
                    <a:pt x="9454" y="8193"/>
                    <a:pt x="9216" y="6883"/>
                    <a:pt x="9216" y="5931"/>
                  </a:cubicBezTo>
                  <a:cubicBezTo>
                    <a:pt x="9216" y="5240"/>
                    <a:pt x="8692" y="4692"/>
                    <a:pt x="8002" y="4692"/>
                  </a:cubicBezTo>
                  <a:lnTo>
                    <a:pt x="6311" y="4692"/>
                  </a:lnTo>
                  <a:cubicBezTo>
                    <a:pt x="6192" y="4692"/>
                    <a:pt x="6097" y="4621"/>
                    <a:pt x="6097" y="4502"/>
                  </a:cubicBezTo>
                  <a:lnTo>
                    <a:pt x="6097" y="2597"/>
                  </a:lnTo>
                  <a:cubicBezTo>
                    <a:pt x="6097" y="2406"/>
                    <a:pt x="6216" y="2287"/>
                    <a:pt x="6406" y="2263"/>
                  </a:cubicBezTo>
                  <a:cubicBezTo>
                    <a:pt x="8335" y="2144"/>
                    <a:pt x="8859" y="739"/>
                    <a:pt x="8978" y="72"/>
                  </a:cubicBezTo>
                  <a:cubicBezTo>
                    <a:pt x="8978" y="26"/>
                    <a:pt x="8958" y="0"/>
                    <a:pt x="8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2"/>
            <p:cNvSpPr/>
            <p:nvPr/>
          </p:nvSpPr>
          <p:spPr>
            <a:xfrm>
              <a:off x="2494944" y="2518185"/>
              <a:ext cx="156616" cy="164982"/>
            </a:xfrm>
            <a:custGeom>
              <a:rect b="b" l="l" r="r" t="t"/>
              <a:pathLst>
                <a:path extrusionOk="0" h="4693" w="4455">
                  <a:moveTo>
                    <a:pt x="4414" y="0"/>
                  </a:moveTo>
                  <a:cubicBezTo>
                    <a:pt x="4402" y="0"/>
                    <a:pt x="4391" y="8"/>
                    <a:pt x="4383" y="25"/>
                  </a:cubicBezTo>
                  <a:cubicBezTo>
                    <a:pt x="3716" y="1335"/>
                    <a:pt x="2430" y="1573"/>
                    <a:pt x="1453" y="1573"/>
                  </a:cubicBezTo>
                  <a:cubicBezTo>
                    <a:pt x="763" y="1573"/>
                    <a:pt x="215" y="2121"/>
                    <a:pt x="215" y="2787"/>
                  </a:cubicBezTo>
                  <a:lnTo>
                    <a:pt x="215" y="4502"/>
                  </a:lnTo>
                  <a:cubicBezTo>
                    <a:pt x="215" y="4621"/>
                    <a:pt x="120" y="4692"/>
                    <a:pt x="1" y="4692"/>
                  </a:cubicBezTo>
                  <a:lnTo>
                    <a:pt x="644" y="4692"/>
                  </a:lnTo>
                  <a:cubicBezTo>
                    <a:pt x="787" y="4669"/>
                    <a:pt x="858" y="4573"/>
                    <a:pt x="858" y="4502"/>
                  </a:cubicBezTo>
                  <a:lnTo>
                    <a:pt x="858" y="2811"/>
                  </a:lnTo>
                  <a:cubicBezTo>
                    <a:pt x="858" y="2121"/>
                    <a:pt x="1430" y="1573"/>
                    <a:pt x="2120" y="1573"/>
                  </a:cubicBezTo>
                  <a:cubicBezTo>
                    <a:pt x="2716" y="1573"/>
                    <a:pt x="3454" y="1501"/>
                    <a:pt x="4049" y="1096"/>
                  </a:cubicBezTo>
                  <a:cubicBezTo>
                    <a:pt x="4287" y="715"/>
                    <a:pt x="4406" y="334"/>
                    <a:pt x="4454" y="72"/>
                  </a:cubicBezTo>
                  <a:cubicBezTo>
                    <a:pt x="4454" y="26"/>
                    <a:pt x="4434" y="0"/>
                    <a:pt x="44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2"/>
            <p:cNvSpPr/>
            <p:nvPr/>
          </p:nvSpPr>
          <p:spPr>
            <a:xfrm>
              <a:off x="2336711" y="2580164"/>
              <a:ext cx="122269" cy="150709"/>
            </a:xfrm>
            <a:custGeom>
              <a:rect b="b" l="l" r="r" t="t"/>
              <a:pathLst>
                <a:path extrusionOk="0" h="4287" w="3478">
                  <a:moveTo>
                    <a:pt x="96" y="0"/>
                  </a:moveTo>
                  <a:cubicBezTo>
                    <a:pt x="48" y="0"/>
                    <a:pt x="1" y="48"/>
                    <a:pt x="72" y="96"/>
                  </a:cubicBezTo>
                  <a:cubicBezTo>
                    <a:pt x="1382" y="739"/>
                    <a:pt x="1620" y="2025"/>
                    <a:pt x="1620" y="3001"/>
                  </a:cubicBezTo>
                  <a:cubicBezTo>
                    <a:pt x="1620" y="3715"/>
                    <a:pt x="2144" y="4287"/>
                    <a:pt x="2835" y="4287"/>
                  </a:cubicBezTo>
                  <a:lnTo>
                    <a:pt x="3478" y="4287"/>
                  </a:lnTo>
                  <a:cubicBezTo>
                    <a:pt x="2811" y="4287"/>
                    <a:pt x="2263" y="3715"/>
                    <a:pt x="2263" y="3025"/>
                  </a:cubicBezTo>
                  <a:cubicBezTo>
                    <a:pt x="2263" y="2382"/>
                    <a:pt x="2144" y="1572"/>
                    <a:pt x="1692" y="929"/>
                  </a:cubicBezTo>
                  <a:cubicBezTo>
                    <a:pt x="1191" y="334"/>
                    <a:pt x="501" y="96"/>
                    <a:pt x="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2"/>
            <p:cNvSpPr/>
            <p:nvPr/>
          </p:nvSpPr>
          <p:spPr>
            <a:xfrm>
              <a:off x="2401185" y="2730029"/>
              <a:ext cx="123957" cy="164982"/>
            </a:xfrm>
            <a:custGeom>
              <a:rect b="b" l="l" r="r" t="t"/>
              <a:pathLst>
                <a:path extrusionOk="0" h="4693" w="3526">
                  <a:moveTo>
                    <a:pt x="2668" y="0"/>
                  </a:moveTo>
                  <a:cubicBezTo>
                    <a:pt x="2787" y="0"/>
                    <a:pt x="2882" y="72"/>
                    <a:pt x="2882" y="191"/>
                  </a:cubicBezTo>
                  <a:lnTo>
                    <a:pt x="2882" y="2096"/>
                  </a:lnTo>
                  <a:cubicBezTo>
                    <a:pt x="2882" y="2286"/>
                    <a:pt x="2763" y="2405"/>
                    <a:pt x="2572" y="2429"/>
                  </a:cubicBezTo>
                  <a:cubicBezTo>
                    <a:pt x="643" y="2548"/>
                    <a:pt x="96" y="3953"/>
                    <a:pt x="0" y="4620"/>
                  </a:cubicBezTo>
                  <a:cubicBezTo>
                    <a:pt x="0" y="4666"/>
                    <a:pt x="20" y="4692"/>
                    <a:pt x="41" y="4692"/>
                  </a:cubicBezTo>
                  <a:cubicBezTo>
                    <a:pt x="52" y="4692"/>
                    <a:pt x="63" y="4685"/>
                    <a:pt x="72" y="4668"/>
                  </a:cubicBezTo>
                  <a:cubicBezTo>
                    <a:pt x="310" y="4168"/>
                    <a:pt x="667" y="3834"/>
                    <a:pt x="1072" y="3596"/>
                  </a:cubicBezTo>
                  <a:cubicBezTo>
                    <a:pt x="1429" y="3024"/>
                    <a:pt x="2072" y="2524"/>
                    <a:pt x="3239" y="2429"/>
                  </a:cubicBezTo>
                  <a:cubicBezTo>
                    <a:pt x="3406" y="2429"/>
                    <a:pt x="3525" y="2286"/>
                    <a:pt x="3525" y="2096"/>
                  </a:cubicBezTo>
                  <a:lnTo>
                    <a:pt x="3525" y="191"/>
                  </a:lnTo>
                  <a:cubicBezTo>
                    <a:pt x="3525" y="72"/>
                    <a:pt x="3430" y="0"/>
                    <a:pt x="3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2"/>
            <p:cNvSpPr/>
            <p:nvPr/>
          </p:nvSpPr>
          <p:spPr>
            <a:xfrm>
              <a:off x="2623892" y="2730838"/>
              <a:ext cx="91755" cy="101528"/>
            </a:xfrm>
            <a:custGeom>
              <a:rect b="b" l="l" r="r" t="t"/>
              <a:pathLst>
                <a:path extrusionOk="0" h="2888" w="2610">
                  <a:moveTo>
                    <a:pt x="0" y="1"/>
                  </a:moveTo>
                  <a:cubicBezTo>
                    <a:pt x="167" y="1"/>
                    <a:pt x="286" y="120"/>
                    <a:pt x="310" y="287"/>
                  </a:cubicBezTo>
                  <a:cubicBezTo>
                    <a:pt x="429" y="2216"/>
                    <a:pt x="1834" y="2763"/>
                    <a:pt x="2524" y="2882"/>
                  </a:cubicBezTo>
                  <a:cubicBezTo>
                    <a:pt x="2534" y="2886"/>
                    <a:pt x="2543" y="2887"/>
                    <a:pt x="2551" y="2887"/>
                  </a:cubicBezTo>
                  <a:cubicBezTo>
                    <a:pt x="2601" y="2887"/>
                    <a:pt x="2610" y="2828"/>
                    <a:pt x="2548" y="2787"/>
                  </a:cubicBezTo>
                  <a:cubicBezTo>
                    <a:pt x="2143" y="2597"/>
                    <a:pt x="1810" y="2287"/>
                    <a:pt x="1572" y="1954"/>
                  </a:cubicBezTo>
                  <a:cubicBezTo>
                    <a:pt x="1238" y="1573"/>
                    <a:pt x="1000" y="1025"/>
                    <a:pt x="977" y="287"/>
                  </a:cubicBezTo>
                  <a:cubicBezTo>
                    <a:pt x="977" y="120"/>
                    <a:pt x="834"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2"/>
            <p:cNvSpPr/>
            <p:nvPr/>
          </p:nvSpPr>
          <p:spPr>
            <a:xfrm>
              <a:off x="2448082" y="2627869"/>
              <a:ext cx="26823" cy="27667"/>
            </a:xfrm>
            <a:custGeom>
              <a:rect b="b" l="l" r="r" t="t"/>
              <a:pathLst>
                <a:path extrusionOk="0" h="787" w="763">
                  <a:moveTo>
                    <a:pt x="381" y="1"/>
                  </a:moveTo>
                  <a:cubicBezTo>
                    <a:pt x="167" y="1"/>
                    <a:pt x="0" y="191"/>
                    <a:pt x="0" y="406"/>
                  </a:cubicBezTo>
                  <a:cubicBezTo>
                    <a:pt x="0" y="596"/>
                    <a:pt x="167" y="787"/>
                    <a:pt x="381" y="787"/>
                  </a:cubicBezTo>
                  <a:cubicBezTo>
                    <a:pt x="595" y="787"/>
                    <a:pt x="762" y="596"/>
                    <a:pt x="762" y="406"/>
                  </a:cubicBezTo>
                  <a:cubicBezTo>
                    <a:pt x="762" y="191"/>
                    <a:pt x="619" y="48"/>
                    <a:pt x="38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2"/>
            <p:cNvSpPr/>
            <p:nvPr/>
          </p:nvSpPr>
          <p:spPr>
            <a:xfrm>
              <a:off x="2448082" y="2628713"/>
              <a:ext cx="22640" cy="27667"/>
            </a:xfrm>
            <a:custGeom>
              <a:rect b="b" l="l" r="r" t="t"/>
              <a:pathLst>
                <a:path extrusionOk="0" h="787" w="644">
                  <a:moveTo>
                    <a:pt x="381" y="1"/>
                  </a:moveTo>
                  <a:cubicBezTo>
                    <a:pt x="167" y="1"/>
                    <a:pt x="0" y="191"/>
                    <a:pt x="0" y="405"/>
                  </a:cubicBezTo>
                  <a:cubicBezTo>
                    <a:pt x="0" y="596"/>
                    <a:pt x="167" y="786"/>
                    <a:pt x="381" y="786"/>
                  </a:cubicBezTo>
                  <a:cubicBezTo>
                    <a:pt x="476" y="786"/>
                    <a:pt x="572" y="763"/>
                    <a:pt x="643" y="691"/>
                  </a:cubicBezTo>
                  <a:cubicBezTo>
                    <a:pt x="476" y="524"/>
                    <a:pt x="476" y="239"/>
                    <a:pt x="643" y="96"/>
                  </a:cubicBezTo>
                  <a:cubicBezTo>
                    <a:pt x="595" y="48"/>
                    <a:pt x="500" y="1"/>
                    <a:pt x="38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2"/>
            <p:cNvSpPr/>
            <p:nvPr/>
          </p:nvSpPr>
          <p:spPr>
            <a:xfrm>
              <a:off x="2576152" y="2627869"/>
              <a:ext cx="27667" cy="27667"/>
            </a:xfrm>
            <a:custGeom>
              <a:rect b="b" l="l" r="r" t="t"/>
              <a:pathLst>
                <a:path extrusionOk="0" h="787" w="787">
                  <a:moveTo>
                    <a:pt x="406" y="1"/>
                  </a:moveTo>
                  <a:cubicBezTo>
                    <a:pt x="191" y="1"/>
                    <a:pt x="1" y="191"/>
                    <a:pt x="1" y="406"/>
                  </a:cubicBezTo>
                  <a:cubicBezTo>
                    <a:pt x="1" y="596"/>
                    <a:pt x="191" y="787"/>
                    <a:pt x="406" y="787"/>
                  </a:cubicBezTo>
                  <a:cubicBezTo>
                    <a:pt x="596" y="787"/>
                    <a:pt x="787" y="596"/>
                    <a:pt x="787" y="406"/>
                  </a:cubicBezTo>
                  <a:cubicBezTo>
                    <a:pt x="787" y="191"/>
                    <a:pt x="644" y="48"/>
                    <a:pt x="40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2"/>
            <p:cNvSpPr/>
            <p:nvPr/>
          </p:nvSpPr>
          <p:spPr>
            <a:xfrm>
              <a:off x="2576995" y="2628713"/>
              <a:ext cx="22640" cy="27667"/>
            </a:xfrm>
            <a:custGeom>
              <a:rect b="b" l="l" r="r" t="t"/>
              <a:pathLst>
                <a:path extrusionOk="0" h="787" w="644">
                  <a:moveTo>
                    <a:pt x="382" y="1"/>
                  </a:moveTo>
                  <a:cubicBezTo>
                    <a:pt x="167" y="1"/>
                    <a:pt x="1" y="191"/>
                    <a:pt x="1" y="405"/>
                  </a:cubicBezTo>
                  <a:cubicBezTo>
                    <a:pt x="1" y="596"/>
                    <a:pt x="167" y="786"/>
                    <a:pt x="382" y="786"/>
                  </a:cubicBezTo>
                  <a:cubicBezTo>
                    <a:pt x="477" y="786"/>
                    <a:pt x="548" y="763"/>
                    <a:pt x="644" y="691"/>
                  </a:cubicBezTo>
                  <a:cubicBezTo>
                    <a:pt x="453" y="524"/>
                    <a:pt x="453" y="239"/>
                    <a:pt x="644" y="96"/>
                  </a:cubicBezTo>
                  <a:cubicBezTo>
                    <a:pt x="596" y="48"/>
                    <a:pt x="501" y="1"/>
                    <a:pt x="38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2"/>
            <p:cNvSpPr/>
            <p:nvPr/>
          </p:nvSpPr>
          <p:spPr>
            <a:xfrm>
              <a:off x="2448082" y="2757626"/>
              <a:ext cx="26823" cy="27667"/>
            </a:xfrm>
            <a:custGeom>
              <a:rect b="b" l="l" r="r" t="t"/>
              <a:pathLst>
                <a:path extrusionOk="0" h="787" w="763">
                  <a:moveTo>
                    <a:pt x="381" y="1"/>
                  </a:moveTo>
                  <a:cubicBezTo>
                    <a:pt x="167" y="1"/>
                    <a:pt x="0" y="191"/>
                    <a:pt x="0" y="406"/>
                  </a:cubicBezTo>
                  <a:cubicBezTo>
                    <a:pt x="0" y="596"/>
                    <a:pt x="167" y="787"/>
                    <a:pt x="381" y="787"/>
                  </a:cubicBezTo>
                  <a:cubicBezTo>
                    <a:pt x="595" y="787"/>
                    <a:pt x="762" y="596"/>
                    <a:pt x="762" y="406"/>
                  </a:cubicBezTo>
                  <a:cubicBezTo>
                    <a:pt x="762" y="144"/>
                    <a:pt x="619" y="1"/>
                    <a:pt x="38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2"/>
            <p:cNvSpPr/>
            <p:nvPr/>
          </p:nvSpPr>
          <p:spPr>
            <a:xfrm>
              <a:off x="2448082" y="2757626"/>
              <a:ext cx="22640" cy="27667"/>
            </a:xfrm>
            <a:custGeom>
              <a:rect b="b" l="l" r="r" t="t"/>
              <a:pathLst>
                <a:path extrusionOk="0" h="787" w="644">
                  <a:moveTo>
                    <a:pt x="381" y="1"/>
                  </a:moveTo>
                  <a:cubicBezTo>
                    <a:pt x="167" y="1"/>
                    <a:pt x="0" y="191"/>
                    <a:pt x="0" y="406"/>
                  </a:cubicBezTo>
                  <a:cubicBezTo>
                    <a:pt x="0" y="596"/>
                    <a:pt x="167" y="787"/>
                    <a:pt x="381" y="787"/>
                  </a:cubicBezTo>
                  <a:cubicBezTo>
                    <a:pt x="476" y="787"/>
                    <a:pt x="572" y="739"/>
                    <a:pt x="643" y="692"/>
                  </a:cubicBezTo>
                  <a:cubicBezTo>
                    <a:pt x="476" y="525"/>
                    <a:pt x="476" y="239"/>
                    <a:pt x="643" y="96"/>
                  </a:cubicBezTo>
                  <a:cubicBezTo>
                    <a:pt x="595" y="49"/>
                    <a:pt x="500" y="1"/>
                    <a:pt x="38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2"/>
            <p:cNvSpPr/>
            <p:nvPr/>
          </p:nvSpPr>
          <p:spPr>
            <a:xfrm>
              <a:off x="2576152" y="2757626"/>
              <a:ext cx="27667" cy="27667"/>
            </a:xfrm>
            <a:custGeom>
              <a:rect b="b" l="l" r="r" t="t"/>
              <a:pathLst>
                <a:path extrusionOk="0" h="787" w="787">
                  <a:moveTo>
                    <a:pt x="406" y="1"/>
                  </a:moveTo>
                  <a:cubicBezTo>
                    <a:pt x="191" y="1"/>
                    <a:pt x="1" y="191"/>
                    <a:pt x="1" y="406"/>
                  </a:cubicBezTo>
                  <a:cubicBezTo>
                    <a:pt x="1" y="596"/>
                    <a:pt x="191" y="787"/>
                    <a:pt x="406" y="787"/>
                  </a:cubicBezTo>
                  <a:cubicBezTo>
                    <a:pt x="596" y="787"/>
                    <a:pt x="787" y="596"/>
                    <a:pt x="787" y="406"/>
                  </a:cubicBezTo>
                  <a:cubicBezTo>
                    <a:pt x="787" y="144"/>
                    <a:pt x="644" y="1"/>
                    <a:pt x="40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2"/>
            <p:cNvSpPr/>
            <p:nvPr/>
          </p:nvSpPr>
          <p:spPr>
            <a:xfrm>
              <a:off x="2576995" y="2757626"/>
              <a:ext cx="22640" cy="27667"/>
            </a:xfrm>
            <a:custGeom>
              <a:rect b="b" l="l" r="r" t="t"/>
              <a:pathLst>
                <a:path extrusionOk="0" h="787" w="644">
                  <a:moveTo>
                    <a:pt x="382" y="1"/>
                  </a:moveTo>
                  <a:cubicBezTo>
                    <a:pt x="167" y="1"/>
                    <a:pt x="1" y="191"/>
                    <a:pt x="1" y="406"/>
                  </a:cubicBezTo>
                  <a:cubicBezTo>
                    <a:pt x="1" y="596"/>
                    <a:pt x="167" y="787"/>
                    <a:pt x="382" y="787"/>
                  </a:cubicBezTo>
                  <a:cubicBezTo>
                    <a:pt x="477" y="787"/>
                    <a:pt x="548" y="739"/>
                    <a:pt x="644" y="692"/>
                  </a:cubicBezTo>
                  <a:cubicBezTo>
                    <a:pt x="453" y="525"/>
                    <a:pt x="453" y="239"/>
                    <a:pt x="644" y="96"/>
                  </a:cubicBezTo>
                  <a:cubicBezTo>
                    <a:pt x="596" y="49"/>
                    <a:pt x="501" y="1"/>
                    <a:pt x="38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3" name="Google Shape;2693;p52"/>
          <p:cNvGrpSpPr/>
          <p:nvPr/>
        </p:nvGrpSpPr>
        <p:grpSpPr>
          <a:xfrm>
            <a:off x="910331" y="3026462"/>
            <a:ext cx="375948" cy="357491"/>
            <a:chOff x="3155506" y="1922976"/>
            <a:chExt cx="375948" cy="357491"/>
          </a:xfrm>
        </p:grpSpPr>
        <p:sp>
          <p:nvSpPr>
            <p:cNvPr id="2694" name="Google Shape;2694;p52"/>
            <p:cNvSpPr/>
            <p:nvPr/>
          </p:nvSpPr>
          <p:spPr>
            <a:xfrm>
              <a:off x="3307024" y="2069045"/>
              <a:ext cx="69537" cy="63560"/>
            </a:xfrm>
            <a:custGeom>
              <a:rect b="b" l="l" r="r" t="t"/>
              <a:pathLst>
                <a:path extrusionOk="0" h="1808" w="1978">
                  <a:moveTo>
                    <a:pt x="989" y="1"/>
                  </a:moveTo>
                  <a:cubicBezTo>
                    <a:pt x="965" y="1"/>
                    <a:pt x="941" y="13"/>
                    <a:pt x="930" y="36"/>
                  </a:cubicBezTo>
                  <a:lnTo>
                    <a:pt x="691" y="489"/>
                  </a:lnTo>
                  <a:cubicBezTo>
                    <a:pt x="668" y="513"/>
                    <a:pt x="620" y="584"/>
                    <a:pt x="572" y="584"/>
                  </a:cubicBezTo>
                  <a:lnTo>
                    <a:pt x="72" y="632"/>
                  </a:lnTo>
                  <a:cubicBezTo>
                    <a:pt x="1" y="632"/>
                    <a:pt x="1" y="679"/>
                    <a:pt x="25" y="751"/>
                  </a:cubicBezTo>
                  <a:lnTo>
                    <a:pt x="382" y="1108"/>
                  </a:lnTo>
                  <a:cubicBezTo>
                    <a:pt x="429" y="1132"/>
                    <a:pt x="453" y="1203"/>
                    <a:pt x="429" y="1227"/>
                  </a:cubicBezTo>
                  <a:lnTo>
                    <a:pt x="334" y="1727"/>
                  </a:lnTo>
                  <a:cubicBezTo>
                    <a:pt x="334" y="1781"/>
                    <a:pt x="361" y="1808"/>
                    <a:pt x="394" y="1808"/>
                  </a:cubicBezTo>
                  <a:cubicBezTo>
                    <a:pt x="406" y="1808"/>
                    <a:pt x="418" y="1805"/>
                    <a:pt x="429" y="1799"/>
                  </a:cubicBezTo>
                  <a:lnTo>
                    <a:pt x="906" y="1513"/>
                  </a:lnTo>
                  <a:lnTo>
                    <a:pt x="953" y="1513"/>
                  </a:lnTo>
                  <a:lnTo>
                    <a:pt x="1430" y="1799"/>
                  </a:lnTo>
                  <a:cubicBezTo>
                    <a:pt x="1447" y="1805"/>
                    <a:pt x="1462" y="1808"/>
                    <a:pt x="1475" y="1808"/>
                  </a:cubicBezTo>
                  <a:cubicBezTo>
                    <a:pt x="1511" y="1808"/>
                    <a:pt x="1525" y="1781"/>
                    <a:pt x="1525" y="1727"/>
                  </a:cubicBezTo>
                  <a:lnTo>
                    <a:pt x="1430" y="1227"/>
                  </a:lnTo>
                  <a:cubicBezTo>
                    <a:pt x="1430" y="1179"/>
                    <a:pt x="1430" y="1132"/>
                    <a:pt x="1453" y="1108"/>
                  </a:cubicBezTo>
                  <a:lnTo>
                    <a:pt x="1930" y="751"/>
                  </a:lnTo>
                  <a:cubicBezTo>
                    <a:pt x="1977" y="727"/>
                    <a:pt x="1977" y="656"/>
                    <a:pt x="1906" y="632"/>
                  </a:cubicBezTo>
                  <a:lnTo>
                    <a:pt x="1406" y="584"/>
                  </a:lnTo>
                  <a:cubicBezTo>
                    <a:pt x="1334" y="584"/>
                    <a:pt x="1311" y="536"/>
                    <a:pt x="1287" y="489"/>
                  </a:cubicBezTo>
                  <a:lnTo>
                    <a:pt x="1049" y="36"/>
                  </a:lnTo>
                  <a:cubicBezTo>
                    <a:pt x="1037" y="13"/>
                    <a:pt x="1013" y="1"/>
                    <a:pt x="98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2"/>
            <p:cNvSpPr/>
            <p:nvPr/>
          </p:nvSpPr>
          <p:spPr>
            <a:xfrm>
              <a:off x="3309555" y="2069889"/>
              <a:ext cx="43557" cy="63560"/>
            </a:xfrm>
            <a:custGeom>
              <a:rect b="b" l="l" r="r" t="t"/>
              <a:pathLst>
                <a:path extrusionOk="0" h="1808" w="1239">
                  <a:moveTo>
                    <a:pt x="974" y="0"/>
                  </a:moveTo>
                  <a:cubicBezTo>
                    <a:pt x="953" y="0"/>
                    <a:pt x="929" y="12"/>
                    <a:pt x="905" y="36"/>
                  </a:cubicBezTo>
                  <a:lnTo>
                    <a:pt x="667" y="489"/>
                  </a:lnTo>
                  <a:cubicBezTo>
                    <a:pt x="643" y="512"/>
                    <a:pt x="619" y="584"/>
                    <a:pt x="548" y="584"/>
                  </a:cubicBezTo>
                  <a:lnTo>
                    <a:pt x="48" y="632"/>
                  </a:lnTo>
                  <a:cubicBezTo>
                    <a:pt x="0" y="632"/>
                    <a:pt x="0" y="703"/>
                    <a:pt x="24" y="751"/>
                  </a:cubicBezTo>
                  <a:lnTo>
                    <a:pt x="381" y="1108"/>
                  </a:lnTo>
                  <a:cubicBezTo>
                    <a:pt x="405" y="1155"/>
                    <a:pt x="429" y="1203"/>
                    <a:pt x="405" y="1227"/>
                  </a:cubicBezTo>
                  <a:lnTo>
                    <a:pt x="310" y="1751"/>
                  </a:lnTo>
                  <a:cubicBezTo>
                    <a:pt x="310" y="1786"/>
                    <a:pt x="348" y="1808"/>
                    <a:pt x="378" y="1808"/>
                  </a:cubicBezTo>
                  <a:cubicBezTo>
                    <a:pt x="389" y="1808"/>
                    <a:pt x="399" y="1805"/>
                    <a:pt x="405" y="1798"/>
                  </a:cubicBezTo>
                  <a:lnTo>
                    <a:pt x="881" y="1536"/>
                  </a:lnTo>
                  <a:lnTo>
                    <a:pt x="977" y="1536"/>
                  </a:lnTo>
                  <a:lnTo>
                    <a:pt x="1072" y="1084"/>
                  </a:lnTo>
                  <a:cubicBezTo>
                    <a:pt x="1072" y="1036"/>
                    <a:pt x="1072" y="989"/>
                    <a:pt x="1024" y="965"/>
                  </a:cubicBezTo>
                  <a:lnTo>
                    <a:pt x="667" y="608"/>
                  </a:lnTo>
                  <a:cubicBezTo>
                    <a:pt x="643" y="584"/>
                    <a:pt x="643" y="512"/>
                    <a:pt x="715" y="489"/>
                  </a:cubicBezTo>
                  <a:lnTo>
                    <a:pt x="1215" y="441"/>
                  </a:lnTo>
                  <a:lnTo>
                    <a:pt x="1239" y="441"/>
                  </a:lnTo>
                  <a:lnTo>
                    <a:pt x="1024" y="36"/>
                  </a:lnTo>
                  <a:cubicBezTo>
                    <a:pt x="1012" y="12"/>
                    <a:pt x="994" y="0"/>
                    <a:pt x="974"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2"/>
            <p:cNvSpPr/>
            <p:nvPr/>
          </p:nvSpPr>
          <p:spPr>
            <a:xfrm>
              <a:off x="3332968" y="1922976"/>
              <a:ext cx="19300" cy="116398"/>
            </a:xfrm>
            <a:custGeom>
              <a:rect b="b" l="l" r="r" t="t"/>
              <a:pathLst>
                <a:path extrusionOk="0" h="3311" w="549">
                  <a:moveTo>
                    <a:pt x="287" y="0"/>
                  </a:moveTo>
                  <a:cubicBezTo>
                    <a:pt x="120" y="0"/>
                    <a:pt x="1" y="119"/>
                    <a:pt x="1" y="262"/>
                  </a:cubicBezTo>
                  <a:lnTo>
                    <a:pt x="1" y="3024"/>
                  </a:lnTo>
                  <a:cubicBezTo>
                    <a:pt x="1" y="3191"/>
                    <a:pt x="120" y="3310"/>
                    <a:pt x="287" y="3310"/>
                  </a:cubicBezTo>
                  <a:cubicBezTo>
                    <a:pt x="430" y="3310"/>
                    <a:pt x="549" y="3191"/>
                    <a:pt x="549" y="3024"/>
                  </a:cubicBezTo>
                  <a:lnTo>
                    <a:pt x="549" y="262"/>
                  </a:lnTo>
                  <a:cubicBezTo>
                    <a:pt x="549" y="119"/>
                    <a:pt x="430" y="0"/>
                    <a:pt x="28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2"/>
            <p:cNvSpPr/>
            <p:nvPr/>
          </p:nvSpPr>
          <p:spPr>
            <a:xfrm>
              <a:off x="3332968" y="2163225"/>
              <a:ext cx="19300" cy="117242"/>
            </a:xfrm>
            <a:custGeom>
              <a:rect b="b" l="l" r="r" t="t"/>
              <a:pathLst>
                <a:path extrusionOk="0" h="3335" w="549">
                  <a:moveTo>
                    <a:pt x="287" y="1"/>
                  </a:moveTo>
                  <a:cubicBezTo>
                    <a:pt x="120" y="1"/>
                    <a:pt x="1" y="120"/>
                    <a:pt x="1" y="287"/>
                  </a:cubicBezTo>
                  <a:lnTo>
                    <a:pt x="1" y="3073"/>
                  </a:lnTo>
                  <a:cubicBezTo>
                    <a:pt x="1" y="3216"/>
                    <a:pt x="120" y="3335"/>
                    <a:pt x="287" y="3335"/>
                  </a:cubicBezTo>
                  <a:cubicBezTo>
                    <a:pt x="430" y="3335"/>
                    <a:pt x="549" y="3216"/>
                    <a:pt x="549" y="3049"/>
                  </a:cubicBezTo>
                  <a:lnTo>
                    <a:pt x="549" y="287"/>
                  </a:lnTo>
                  <a:cubicBezTo>
                    <a:pt x="549" y="120"/>
                    <a:pt x="430" y="1"/>
                    <a:pt x="28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2"/>
            <p:cNvSpPr/>
            <p:nvPr/>
          </p:nvSpPr>
          <p:spPr>
            <a:xfrm>
              <a:off x="3332160" y="1922976"/>
              <a:ext cx="15925" cy="116398"/>
            </a:xfrm>
            <a:custGeom>
              <a:rect b="b" l="l" r="r" t="t"/>
              <a:pathLst>
                <a:path extrusionOk="0" h="3311" w="453">
                  <a:moveTo>
                    <a:pt x="262" y="0"/>
                  </a:moveTo>
                  <a:cubicBezTo>
                    <a:pt x="119" y="0"/>
                    <a:pt x="0" y="119"/>
                    <a:pt x="0" y="262"/>
                  </a:cubicBezTo>
                  <a:lnTo>
                    <a:pt x="0" y="3024"/>
                  </a:lnTo>
                  <a:cubicBezTo>
                    <a:pt x="0" y="3191"/>
                    <a:pt x="119" y="3310"/>
                    <a:pt x="262" y="3310"/>
                  </a:cubicBezTo>
                  <a:cubicBezTo>
                    <a:pt x="334" y="3310"/>
                    <a:pt x="381" y="3263"/>
                    <a:pt x="453" y="3239"/>
                  </a:cubicBezTo>
                  <a:cubicBezTo>
                    <a:pt x="429" y="3191"/>
                    <a:pt x="357" y="3096"/>
                    <a:pt x="357" y="3024"/>
                  </a:cubicBezTo>
                  <a:lnTo>
                    <a:pt x="357" y="262"/>
                  </a:lnTo>
                  <a:cubicBezTo>
                    <a:pt x="357" y="167"/>
                    <a:pt x="381" y="119"/>
                    <a:pt x="453" y="48"/>
                  </a:cubicBezTo>
                  <a:cubicBezTo>
                    <a:pt x="381" y="24"/>
                    <a:pt x="334" y="0"/>
                    <a:pt x="26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2"/>
            <p:cNvSpPr/>
            <p:nvPr/>
          </p:nvSpPr>
          <p:spPr>
            <a:xfrm>
              <a:off x="3332160" y="2163225"/>
              <a:ext cx="15925" cy="116398"/>
            </a:xfrm>
            <a:custGeom>
              <a:rect b="b" l="l" r="r" t="t"/>
              <a:pathLst>
                <a:path extrusionOk="0" h="3311" w="453">
                  <a:moveTo>
                    <a:pt x="262" y="1"/>
                  </a:moveTo>
                  <a:cubicBezTo>
                    <a:pt x="119" y="1"/>
                    <a:pt x="0" y="120"/>
                    <a:pt x="0" y="287"/>
                  </a:cubicBezTo>
                  <a:lnTo>
                    <a:pt x="0" y="3049"/>
                  </a:lnTo>
                  <a:cubicBezTo>
                    <a:pt x="0" y="3192"/>
                    <a:pt x="119" y="3311"/>
                    <a:pt x="262" y="3311"/>
                  </a:cubicBezTo>
                  <a:cubicBezTo>
                    <a:pt x="334" y="3311"/>
                    <a:pt x="381" y="3287"/>
                    <a:pt x="453" y="3263"/>
                  </a:cubicBezTo>
                  <a:cubicBezTo>
                    <a:pt x="429" y="3216"/>
                    <a:pt x="357" y="3144"/>
                    <a:pt x="357" y="3073"/>
                  </a:cubicBezTo>
                  <a:lnTo>
                    <a:pt x="357" y="287"/>
                  </a:lnTo>
                  <a:cubicBezTo>
                    <a:pt x="357" y="191"/>
                    <a:pt x="381" y="120"/>
                    <a:pt x="453" y="72"/>
                  </a:cubicBezTo>
                  <a:cubicBezTo>
                    <a:pt x="381" y="48"/>
                    <a:pt x="334" y="1"/>
                    <a:pt x="26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2"/>
            <p:cNvSpPr/>
            <p:nvPr/>
          </p:nvSpPr>
          <p:spPr>
            <a:xfrm>
              <a:off x="3282767" y="1966181"/>
              <a:ext cx="27632" cy="46932"/>
            </a:xfrm>
            <a:custGeom>
              <a:rect b="b" l="l" r="r" t="t"/>
              <a:pathLst>
                <a:path extrusionOk="0" h="1335" w="786">
                  <a:moveTo>
                    <a:pt x="186" y="1"/>
                  </a:moveTo>
                  <a:cubicBezTo>
                    <a:pt x="164" y="1"/>
                    <a:pt x="142" y="4"/>
                    <a:pt x="119" y="9"/>
                  </a:cubicBezTo>
                  <a:cubicBezTo>
                    <a:pt x="48" y="57"/>
                    <a:pt x="0" y="128"/>
                    <a:pt x="48" y="224"/>
                  </a:cubicBezTo>
                  <a:lnTo>
                    <a:pt x="453" y="1248"/>
                  </a:lnTo>
                  <a:cubicBezTo>
                    <a:pt x="471" y="1284"/>
                    <a:pt x="531" y="1335"/>
                    <a:pt x="601" y="1335"/>
                  </a:cubicBezTo>
                  <a:cubicBezTo>
                    <a:pt x="623" y="1335"/>
                    <a:pt x="645" y="1330"/>
                    <a:pt x="667" y="1319"/>
                  </a:cubicBezTo>
                  <a:cubicBezTo>
                    <a:pt x="762" y="1295"/>
                    <a:pt x="786" y="1200"/>
                    <a:pt x="762" y="1129"/>
                  </a:cubicBezTo>
                  <a:lnTo>
                    <a:pt x="334" y="105"/>
                  </a:lnTo>
                  <a:cubicBezTo>
                    <a:pt x="315" y="32"/>
                    <a:pt x="255"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2"/>
            <p:cNvSpPr/>
            <p:nvPr/>
          </p:nvSpPr>
          <p:spPr>
            <a:xfrm>
              <a:off x="3374838" y="2189345"/>
              <a:ext cx="27667" cy="46932"/>
            </a:xfrm>
            <a:custGeom>
              <a:rect b="b" l="l" r="r" t="t"/>
              <a:pathLst>
                <a:path extrusionOk="0" h="1335" w="787">
                  <a:moveTo>
                    <a:pt x="198" y="1"/>
                  </a:moveTo>
                  <a:cubicBezTo>
                    <a:pt x="173" y="1"/>
                    <a:pt x="146" y="7"/>
                    <a:pt x="120" y="20"/>
                  </a:cubicBezTo>
                  <a:cubicBezTo>
                    <a:pt x="48" y="44"/>
                    <a:pt x="1" y="115"/>
                    <a:pt x="48" y="210"/>
                  </a:cubicBezTo>
                  <a:lnTo>
                    <a:pt x="453" y="1234"/>
                  </a:lnTo>
                  <a:cubicBezTo>
                    <a:pt x="474" y="1275"/>
                    <a:pt x="548" y="1334"/>
                    <a:pt x="629" y="1334"/>
                  </a:cubicBezTo>
                  <a:cubicBezTo>
                    <a:pt x="641" y="1334"/>
                    <a:pt x="655" y="1333"/>
                    <a:pt x="668" y="1330"/>
                  </a:cubicBezTo>
                  <a:cubicBezTo>
                    <a:pt x="763" y="1282"/>
                    <a:pt x="787" y="1211"/>
                    <a:pt x="763" y="1115"/>
                  </a:cubicBezTo>
                  <a:lnTo>
                    <a:pt x="334" y="91"/>
                  </a:lnTo>
                  <a:cubicBezTo>
                    <a:pt x="317" y="40"/>
                    <a:pt x="263" y="1"/>
                    <a:pt x="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2"/>
            <p:cNvSpPr/>
            <p:nvPr/>
          </p:nvSpPr>
          <p:spPr>
            <a:xfrm>
              <a:off x="3206586" y="2041554"/>
              <a:ext cx="48584" cy="26120"/>
            </a:xfrm>
            <a:custGeom>
              <a:rect b="b" l="l" r="r" t="t"/>
              <a:pathLst>
                <a:path extrusionOk="0" h="743" w="1382">
                  <a:moveTo>
                    <a:pt x="175" y="0"/>
                  </a:moveTo>
                  <a:cubicBezTo>
                    <a:pt x="110" y="0"/>
                    <a:pt x="60" y="31"/>
                    <a:pt x="24" y="104"/>
                  </a:cubicBezTo>
                  <a:cubicBezTo>
                    <a:pt x="0" y="199"/>
                    <a:pt x="24" y="294"/>
                    <a:pt x="119" y="318"/>
                  </a:cubicBezTo>
                  <a:lnTo>
                    <a:pt x="1143" y="723"/>
                  </a:lnTo>
                  <a:cubicBezTo>
                    <a:pt x="1163" y="736"/>
                    <a:pt x="1185" y="742"/>
                    <a:pt x="1206" y="742"/>
                  </a:cubicBezTo>
                  <a:cubicBezTo>
                    <a:pt x="1262" y="742"/>
                    <a:pt x="1316" y="703"/>
                    <a:pt x="1334" y="652"/>
                  </a:cubicBezTo>
                  <a:cubicBezTo>
                    <a:pt x="1381" y="556"/>
                    <a:pt x="1334" y="461"/>
                    <a:pt x="1262" y="437"/>
                  </a:cubicBezTo>
                  <a:lnTo>
                    <a:pt x="238" y="9"/>
                  </a:lnTo>
                  <a:cubicBezTo>
                    <a:pt x="216" y="3"/>
                    <a:pt x="195" y="0"/>
                    <a:pt x="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2"/>
            <p:cNvSpPr/>
            <p:nvPr/>
          </p:nvSpPr>
          <p:spPr>
            <a:xfrm>
              <a:off x="3429258" y="2133625"/>
              <a:ext cx="48584" cy="26120"/>
            </a:xfrm>
            <a:custGeom>
              <a:rect b="b" l="l" r="r" t="t"/>
              <a:pathLst>
                <a:path extrusionOk="0" h="743" w="1382">
                  <a:moveTo>
                    <a:pt x="185" y="1"/>
                  </a:moveTo>
                  <a:cubicBezTo>
                    <a:pt x="126" y="1"/>
                    <a:pt x="66" y="32"/>
                    <a:pt x="48" y="104"/>
                  </a:cubicBezTo>
                  <a:cubicBezTo>
                    <a:pt x="1" y="200"/>
                    <a:pt x="48" y="295"/>
                    <a:pt x="120" y="319"/>
                  </a:cubicBezTo>
                  <a:lnTo>
                    <a:pt x="1144" y="724"/>
                  </a:lnTo>
                  <a:cubicBezTo>
                    <a:pt x="1169" y="736"/>
                    <a:pt x="1193" y="742"/>
                    <a:pt x="1215" y="742"/>
                  </a:cubicBezTo>
                  <a:cubicBezTo>
                    <a:pt x="1276" y="742"/>
                    <a:pt x="1323" y="698"/>
                    <a:pt x="1358" y="628"/>
                  </a:cubicBezTo>
                  <a:cubicBezTo>
                    <a:pt x="1382" y="557"/>
                    <a:pt x="1358" y="462"/>
                    <a:pt x="1263" y="438"/>
                  </a:cubicBezTo>
                  <a:lnTo>
                    <a:pt x="239" y="9"/>
                  </a:lnTo>
                  <a:cubicBezTo>
                    <a:pt x="222" y="4"/>
                    <a:pt x="204"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2"/>
            <p:cNvSpPr/>
            <p:nvPr/>
          </p:nvSpPr>
          <p:spPr>
            <a:xfrm>
              <a:off x="3207395" y="2133625"/>
              <a:ext cx="48619" cy="26120"/>
            </a:xfrm>
            <a:custGeom>
              <a:rect b="b" l="l" r="r" t="t"/>
              <a:pathLst>
                <a:path extrusionOk="0" h="743" w="1383">
                  <a:moveTo>
                    <a:pt x="1207" y="1"/>
                  </a:moveTo>
                  <a:cubicBezTo>
                    <a:pt x="1188" y="1"/>
                    <a:pt x="1166" y="4"/>
                    <a:pt x="1144" y="9"/>
                  </a:cubicBezTo>
                  <a:lnTo>
                    <a:pt x="120" y="438"/>
                  </a:lnTo>
                  <a:cubicBezTo>
                    <a:pt x="48" y="462"/>
                    <a:pt x="1" y="557"/>
                    <a:pt x="48" y="652"/>
                  </a:cubicBezTo>
                  <a:cubicBezTo>
                    <a:pt x="66" y="704"/>
                    <a:pt x="120" y="743"/>
                    <a:pt x="176" y="743"/>
                  </a:cubicBezTo>
                  <a:cubicBezTo>
                    <a:pt x="197" y="743"/>
                    <a:pt x="219" y="737"/>
                    <a:pt x="239" y="724"/>
                  </a:cubicBezTo>
                  <a:lnTo>
                    <a:pt x="1263" y="319"/>
                  </a:lnTo>
                  <a:cubicBezTo>
                    <a:pt x="1358" y="295"/>
                    <a:pt x="1382" y="200"/>
                    <a:pt x="1358" y="104"/>
                  </a:cubicBezTo>
                  <a:cubicBezTo>
                    <a:pt x="1322" y="32"/>
                    <a:pt x="1272" y="1"/>
                    <a:pt x="12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2"/>
            <p:cNvSpPr/>
            <p:nvPr/>
          </p:nvSpPr>
          <p:spPr>
            <a:xfrm>
              <a:off x="3430945" y="2041554"/>
              <a:ext cx="47740" cy="26120"/>
            </a:xfrm>
            <a:custGeom>
              <a:rect b="b" l="l" r="r" t="t"/>
              <a:pathLst>
                <a:path extrusionOk="0" h="743" w="1358">
                  <a:moveTo>
                    <a:pt x="1186" y="0"/>
                  </a:moveTo>
                  <a:cubicBezTo>
                    <a:pt x="1165" y="0"/>
                    <a:pt x="1142" y="3"/>
                    <a:pt x="1120" y="9"/>
                  </a:cubicBezTo>
                  <a:lnTo>
                    <a:pt x="119" y="437"/>
                  </a:lnTo>
                  <a:cubicBezTo>
                    <a:pt x="24" y="461"/>
                    <a:pt x="0" y="556"/>
                    <a:pt x="24" y="652"/>
                  </a:cubicBezTo>
                  <a:cubicBezTo>
                    <a:pt x="41" y="703"/>
                    <a:pt x="96" y="742"/>
                    <a:pt x="160" y="742"/>
                  </a:cubicBezTo>
                  <a:cubicBezTo>
                    <a:pt x="185" y="742"/>
                    <a:pt x="212" y="736"/>
                    <a:pt x="238" y="723"/>
                  </a:cubicBezTo>
                  <a:lnTo>
                    <a:pt x="1239" y="318"/>
                  </a:lnTo>
                  <a:cubicBezTo>
                    <a:pt x="1334" y="294"/>
                    <a:pt x="1358" y="199"/>
                    <a:pt x="1334" y="104"/>
                  </a:cubicBezTo>
                  <a:cubicBezTo>
                    <a:pt x="1316" y="31"/>
                    <a:pt x="1256" y="0"/>
                    <a:pt x="1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2"/>
            <p:cNvSpPr/>
            <p:nvPr/>
          </p:nvSpPr>
          <p:spPr>
            <a:xfrm>
              <a:off x="3282767" y="2188045"/>
              <a:ext cx="27632" cy="47424"/>
            </a:xfrm>
            <a:custGeom>
              <a:rect b="b" l="l" r="r" t="t"/>
              <a:pathLst>
                <a:path extrusionOk="0" h="1349" w="786">
                  <a:moveTo>
                    <a:pt x="600" y="1"/>
                  </a:moveTo>
                  <a:cubicBezTo>
                    <a:pt x="531" y="1"/>
                    <a:pt x="471" y="32"/>
                    <a:pt x="453" y="104"/>
                  </a:cubicBezTo>
                  <a:lnTo>
                    <a:pt x="48" y="1128"/>
                  </a:lnTo>
                  <a:cubicBezTo>
                    <a:pt x="0" y="1200"/>
                    <a:pt x="48" y="1295"/>
                    <a:pt x="119" y="1319"/>
                  </a:cubicBezTo>
                  <a:cubicBezTo>
                    <a:pt x="147" y="1340"/>
                    <a:pt x="175" y="1349"/>
                    <a:pt x="201" y="1349"/>
                  </a:cubicBezTo>
                  <a:cubicBezTo>
                    <a:pt x="264" y="1349"/>
                    <a:pt x="317" y="1298"/>
                    <a:pt x="334" y="1248"/>
                  </a:cubicBezTo>
                  <a:lnTo>
                    <a:pt x="738" y="224"/>
                  </a:lnTo>
                  <a:cubicBezTo>
                    <a:pt x="786" y="128"/>
                    <a:pt x="738" y="57"/>
                    <a:pt x="667" y="9"/>
                  </a:cubicBezTo>
                  <a:cubicBezTo>
                    <a:pt x="644" y="4"/>
                    <a:pt x="622" y="1"/>
                    <a:pt x="6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2"/>
            <p:cNvSpPr/>
            <p:nvPr/>
          </p:nvSpPr>
          <p:spPr>
            <a:xfrm>
              <a:off x="3374838" y="1966181"/>
              <a:ext cx="27667" cy="46932"/>
            </a:xfrm>
            <a:custGeom>
              <a:rect b="b" l="l" r="r" t="t"/>
              <a:pathLst>
                <a:path extrusionOk="0" h="1335" w="787">
                  <a:moveTo>
                    <a:pt x="601" y="1"/>
                  </a:moveTo>
                  <a:cubicBezTo>
                    <a:pt x="531" y="1"/>
                    <a:pt x="471" y="32"/>
                    <a:pt x="453" y="105"/>
                  </a:cubicBezTo>
                  <a:lnTo>
                    <a:pt x="48" y="1129"/>
                  </a:lnTo>
                  <a:cubicBezTo>
                    <a:pt x="1" y="1200"/>
                    <a:pt x="48" y="1295"/>
                    <a:pt x="120" y="1319"/>
                  </a:cubicBezTo>
                  <a:cubicBezTo>
                    <a:pt x="141" y="1330"/>
                    <a:pt x="163" y="1335"/>
                    <a:pt x="183" y="1335"/>
                  </a:cubicBezTo>
                  <a:cubicBezTo>
                    <a:pt x="254" y="1335"/>
                    <a:pt x="316" y="1279"/>
                    <a:pt x="334" y="1224"/>
                  </a:cubicBezTo>
                  <a:lnTo>
                    <a:pt x="763" y="224"/>
                  </a:lnTo>
                  <a:cubicBezTo>
                    <a:pt x="787" y="128"/>
                    <a:pt x="763" y="33"/>
                    <a:pt x="668" y="9"/>
                  </a:cubicBezTo>
                  <a:cubicBezTo>
                    <a:pt x="645" y="4"/>
                    <a:pt x="623" y="1"/>
                    <a:pt x="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2"/>
            <p:cNvSpPr/>
            <p:nvPr/>
          </p:nvSpPr>
          <p:spPr>
            <a:xfrm>
              <a:off x="3502099" y="2004184"/>
              <a:ext cx="10089" cy="16769"/>
            </a:xfrm>
            <a:custGeom>
              <a:rect b="b" l="l" r="r" t="t"/>
              <a:pathLst>
                <a:path extrusionOk="0" h="477" w="287">
                  <a:moveTo>
                    <a:pt x="143" y="0"/>
                  </a:moveTo>
                  <a:cubicBezTo>
                    <a:pt x="48" y="0"/>
                    <a:pt x="1" y="71"/>
                    <a:pt x="1" y="167"/>
                  </a:cubicBezTo>
                  <a:lnTo>
                    <a:pt x="1" y="333"/>
                  </a:lnTo>
                  <a:cubicBezTo>
                    <a:pt x="1" y="429"/>
                    <a:pt x="48" y="476"/>
                    <a:pt x="143" y="476"/>
                  </a:cubicBezTo>
                  <a:cubicBezTo>
                    <a:pt x="239" y="476"/>
                    <a:pt x="286" y="405"/>
                    <a:pt x="286" y="333"/>
                  </a:cubicBezTo>
                  <a:lnTo>
                    <a:pt x="286" y="167"/>
                  </a:lnTo>
                  <a:cubicBezTo>
                    <a:pt x="286" y="71"/>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2"/>
            <p:cNvSpPr/>
            <p:nvPr/>
          </p:nvSpPr>
          <p:spPr>
            <a:xfrm>
              <a:off x="3502099" y="2035156"/>
              <a:ext cx="10089" cy="16769"/>
            </a:xfrm>
            <a:custGeom>
              <a:rect b="b" l="l" r="r" t="t"/>
              <a:pathLst>
                <a:path extrusionOk="0" h="477" w="287">
                  <a:moveTo>
                    <a:pt x="143" y="0"/>
                  </a:moveTo>
                  <a:cubicBezTo>
                    <a:pt x="48" y="0"/>
                    <a:pt x="1" y="48"/>
                    <a:pt x="1" y="143"/>
                  </a:cubicBezTo>
                  <a:lnTo>
                    <a:pt x="1" y="310"/>
                  </a:lnTo>
                  <a:cubicBezTo>
                    <a:pt x="1" y="405"/>
                    <a:pt x="48" y="476"/>
                    <a:pt x="143" y="476"/>
                  </a:cubicBezTo>
                  <a:cubicBezTo>
                    <a:pt x="239" y="476"/>
                    <a:pt x="286" y="405"/>
                    <a:pt x="286" y="310"/>
                  </a:cubicBezTo>
                  <a:lnTo>
                    <a:pt x="286" y="143"/>
                  </a:lnTo>
                  <a:cubicBezTo>
                    <a:pt x="286"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2"/>
            <p:cNvSpPr/>
            <p:nvPr/>
          </p:nvSpPr>
          <p:spPr>
            <a:xfrm>
              <a:off x="3482834" y="2022570"/>
              <a:ext cx="17613" cy="10089"/>
            </a:xfrm>
            <a:custGeom>
              <a:rect b="b" l="l" r="r" t="t"/>
              <a:pathLst>
                <a:path extrusionOk="0" h="287" w="501">
                  <a:moveTo>
                    <a:pt x="144" y="1"/>
                  </a:moveTo>
                  <a:cubicBezTo>
                    <a:pt x="72" y="1"/>
                    <a:pt x="1" y="49"/>
                    <a:pt x="1" y="144"/>
                  </a:cubicBezTo>
                  <a:cubicBezTo>
                    <a:pt x="1" y="239"/>
                    <a:pt x="72" y="287"/>
                    <a:pt x="144" y="287"/>
                  </a:cubicBezTo>
                  <a:lnTo>
                    <a:pt x="334" y="287"/>
                  </a:lnTo>
                  <a:cubicBezTo>
                    <a:pt x="429" y="287"/>
                    <a:pt x="501" y="239"/>
                    <a:pt x="477" y="144"/>
                  </a:cubicBezTo>
                  <a:cubicBezTo>
                    <a:pt x="477" y="49"/>
                    <a:pt x="429" y="1"/>
                    <a:pt x="3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2"/>
            <p:cNvSpPr/>
            <p:nvPr/>
          </p:nvSpPr>
          <p:spPr>
            <a:xfrm>
              <a:off x="3514650" y="2022570"/>
              <a:ext cx="16804" cy="10089"/>
            </a:xfrm>
            <a:custGeom>
              <a:rect b="b" l="l" r="r" t="t"/>
              <a:pathLst>
                <a:path extrusionOk="0" h="287" w="478">
                  <a:moveTo>
                    <a:pt x="144" y="1"/>
                  </a:moveTo>
                  <a:cubicBezTo>
                    <a:pt x="48" y="1"/>
                    <a:pt x="1" y="49"/>
                    <a:pt x="1" y="144"/>
                  </a:cubicBezTo>
                  <a:cubicBezTo>
                    <a:pt x="1" y="239"/>
                    <a:pt x="48" y="287"/>
                    <a:pt x="144" y="287"/>
                  </a:cubicBezTo>
                  <a:lnTo>
                    <a:pt x="310" y="287"/>
                  </a:lnTo>
                  <a:cubicBezTo>
                    <a:pt x="406" y="287"/>
                    <a:pt x="477" y="239"/>
                    <a:pt x="477" y="144"/>
                  </a:cubicBezTo>
                  <a:cubicBezTo>
                    <a:pt x="477" y="49"/>
                    <a:pt x="406" y="1"/>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2"/>
            <p:cNvSpPr/>
            <p:nvPr/>
          </p:nvSpPr>
          <p:spPr>
            <a:xfrm>
              <a:off x="3173084" y="2152362"/>
              <a:ext cx="10933" cy="16769"/>
            </a:xfrm>
            <a:custGeom>
              <a:rect b="b" l="l" r="r" t="t"/>
              <a:pathLst>
                <a:path extrusionOk="0" h="477" w="311">
                  <a:moveTo>
                    <a:pt x="143" y="0"/>
                  </a:moveTo>
                  <a:cubicBezTo>
                    <a:pt x="72" y="0"/>
                    <a:pt x="0" y="48"/>
                    <a:pt x="0" y="143"/>
                  </a:cubicBezTo>
                  <a:lnTo>
                    <a:pt x="0" y="310"/>
                  </a:lnTo>
                  <a:cubicBezTo>
                    <a:pt x="0" y="405"/>
                    <a:pt x="72" y="476"/>
                    <a:pt x="143" y="476"/>
                  </a:cubicBezTo>
                  <a:cubicBezTo>
                    <a:pt x="239" y="476"/>
                    <a:pt x="310" y="381"/>
                    <a:pt x="310" y="310"/>
                  </a:cubicBezTo>
                  <a:lnTo>
                    <a:pt x="310" y="143"/>
                  </a:lnTo>
                  <a:cubicBezTo>
                    <a:pt x="310"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2"/>
            <p:cNvSpPr/>
            <p:nvPr/>
          </p:nvSpPr>
          <p:spPr>
            <a:xfrm>
              <a:off x="3173084" y="2182490"/>
              <a:ext cx="10933" cy="16769"/>
            </a:xfrm>
            <a:custGeom>
              <a:rect b="b" l="l" r="r" t="t"/>
              <a:pathLst>
                <a:path extrusionOk="0" h="477" w="311">
                  <a:moveTo>
                    <a:pt x="143" y="0"/>
                  </a:moveTo>
                  <a:cubicBezTo>
                    <a:pt x="72" y="0"/>
                    <a:pt x="0" y="48"/>
                    <a:pt x="0" y="143"/>
                  </a:cubicBezTo>
                  <a:lnTo>
                    <a:pt x="0" y="334"/>
                  </a:lnTo>
                  <a:cubicBezTo>
                    <a:pt x="0" y="405"/>
                    <a:pt x="72" y="477"/>
                    <a:pt x="143" y="477"/>
                  </a:cubicBezTo>
                  <a:cubicBezTo>
                    <a:pt x="239" y="477"/>
                    <a:pt x="310" y="405"/>
                    <a:pt x="310" y="334"/>
                  </a:cubicBezTo>
                  <a:lnTo>
                    <a:pt x="310" y="143"/>
                  </a:lnTo>
                  <a:cubicBezTo>
                    <a:pt x="310"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2"/>
            <p:cNvSpPr/>
            <p:nvPr/>
          </p:nvSpPr>
          <p:spPr>
            <a:xfrm>
              <a:off x="3155506" y="2169940"/>
              <a:ext cx="16769" cy="10089"/>
            </a:xfrm>
            <a:custGeom>
              <a:rect b="b" l="l" r="r" t="t"/>
              <a:pathLst>
                <a:path extrusionOk="0" h="287" w="477">
                  <a:moveTo>
                    <a:pt x="143" y="0"/>
                  </a:moveTo>
                  <a:cubicBezTo>
                    <a:pt x="48" y="0"/>
                    <a:pt x="0" y="48"/>
                    <a:pt x="0" y="143"/>
                  </a:cubicBezTo>
                  <a:cubicBezTo>
                    <a:pt x="0" y="238"/>
                    <a:pt x="48" y="286"/>
                    <a:pt x="143" y="286"/>
                  </a:cubicBezTo>
                  <a:lnTo>
                    <a:pt x="334" y="286"/>
                  </a:lnTo>
                  <a:cubicBezTo>
                    <a:pt x="405" y="286"/>
                    <a:pt x="477" y="238"/>
                    <a:pt x="477" y="143"/>
                  </a:cubicBezTo>
                  <a:cubicBezTo>
                    <a:pt x="477" y="48"/>
                    <a:pt x="405"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2"/>
            <p:cNvSpPr/>
            <p:nvPr/>
          </p:nvSpPr>
          <p:spPr>
            <a:xfrm>
              <a:off x="3185634" y="2169940"/>
              <a:ext cx="16769" cy="10089"/>
            </a:xfrm>
            <a:custGeom>
              <a:rect b="b" l="l" r="r" t="t"/>
              <a:pathLst>
                <a:path extrusionOk="0" h="287" w="477">
                  <a:moveTo>
                    <a:pt x="144" y="0"/>
                  </a:moveTo>
                  <a:cubicBezTo>
                    <a:pt x="72" y="0"/>
                    <a:pt x="1" y="48"/>
                    <a:pt x="1" y="143"/>
                  </a:cubicBezTo>
                  <a:cubicBezTo>
                    <a:pt x="1" y="238"/>
                    <a:pt x="72" y="286"/>
                    <a:pt x="144" y="286"/>
                  </a:cubicBezTo>
                  <a:lnTo>
                    <a:pt x="334" y="286"/>
                  </a:lnTo>
                  <a:cubicBezTo>
                    <a:pt x="429" y="286"/>
                    <a:pt x="477" y="238"/>
                    <a:pt x="477" y="143"/>
                  </a:cubicBezTo>
                  <a:cubicBezTo>
                    <a:pt x="477" y="48"/>
                    <a:pt x="429"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2"/>
            <p:cNvSpPr/>
            <p:nvPr/>
          </p:nvSpPr>
          <p:spPr>
            <a:xfrm>
              <a:off x="3163873" y="2091228"/>
              <a:ext cx="116398" cy="19300"/>
            </a:xfrm>
            <a:custGeom>
              <a:rect b="b" l="l" r="r" t="t"/>
              <a:pathLst>
                <a:path extrusionOk="0" h="549" w="3311">
                  <a:moveTo>
                    <a:pt x="262" y="1"/>
                  </a:moveTo>
                  <a:cubicBezTo>
                    <a:pt x="120" y="1"/>
                    <a:pt x="0" y="120"/>
                    <a:pt x="0" y="263"/>
                  </a:cubicBezTo>
                  <a:cubicBezTo>
                    <a:pt x="0" y="429"/>
                    <a:pt x="120" y="548"/>
                    <a:pt x="262" y="548"/>
                  </a:cubicBezTo>
                  <a:lnTo>
                    <a:pt x="3025" y="548"/>
                  </a:lnTo>
                  <a:cubicBezTo>
                    <a:pt x="3192" y="548"/>
                    <a:pt x="3311" y="429"/>
                    <a:pt x="3311" y="263"/>
                  </a:cubicBezTo>
                  <a:cubicBezTo>
                    <a:pt x="3311" y="120"/>
                    <a:pt x="3192" y="1"/>
                    <a:pt x="302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2"/>
            <p:cNvSpPr/>
            <p:nvPr/>
          </p:nvSpPr>
          <p:spPr>
            <a:xfrm>
              <a:off x="3405810" y="2091228"/>
              <a:ext cx="115590" cy="19300"/>
            </a:xfrm>
            <a:custGeom>
              <a:rect b="b" l="l" r="r" t="t"/>
              <a:pathLst>
                <a:path extrusionOk="0" h="549" w="3288">
                  <a:moveTo>
                    <a:pt x="263" y="1"/>
                  </a:moveTo>
                  <a:cubicBezTo>
                    <a:pt x="120" y="1"/>
                    <a:pt x="1" y="120"/>
                    <a:pt x="1" y="263"/>
                  </a:cubicBezTo>
                  <a:cubicBezTo>
                    <a:pt x="1" y="429"/>
                    <a:pt x="120" y="548"/>
                    <a:pt x="263" y="548"/>
                  </a:cubicBezTo>
                  <a:lnTo>
                    <a:pt x="3025" y="548"/>
                  </a:lnTo>
                  <a:cubicBezTo>
                    <a:pt x="3168" y="548"/>
                    <a:pt x="3287" y="429"/>
                    <a:pt x="3287" y="263"/>
                  </a:cubicBezTo>
                  <a:cubicBezTo>
                    <a:pt x="3287" y="120"/>
                    <a:pt x="3168" y="1"/>
                    <a:pt x="302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2"/>
            <p:cNvSpPr/>
            <p:nvPr/>
          </p:nvSpPr>
          <p:spPr>
            <a:xfrm>
              <a:off x="3163873" y="2095411"/>
              <a:ext cx="116398" cy="15960"/>
            </a:xfrm>
            <a:custGeom>
              <a:rect b="b" l="l" r="r" t="t"/>
              <a:pathLst>
                <a:path extrusionOk="0" h="454" w="3311">
                  <a:moveTo>
                    <a:pt x="48" y="1"/>
                  </a:moveTo>
                  <a:cubicBezTo>
                    <a:pt x="24" y="72"/>
                    <a:pt x="0" y="120"/>
                    <a:pt x="0" y="191"/>
                  </a:cubicBezTo>
                  <a:cubicBezTo>
                    <a:pt x="0" y="334"/>
                    <a:pt x="120" y="453"/>
                    <a:pt x="262" y="453"/>
                  </a:cubicBezTo>
                  <a:lnTo>
                    <a:pt x="3025" y="453"/>
                  </a:lnTo>
                  <a:cubicBezTo>
                    <a:pt x="3192" y="453"/>
                    <a:pt x="3311" y="334"/>
                    <a:pt x="3311" y="191"/>
                  </a:cubicBezTo>
                  <a:cubicBezTo>
                    <a:pt x="3311" y="120"/>
                    <a:pt x="3263" y="72"/>
                    <a:pt x="3239" y="1"/>
                  </a:cubicBezTo>
                  <a:cubicBezTo>
                    <a:pt x="3215" y="72"/>
                    <a:pt x="3120" y="96"/>
                    <a:pt x="3025" y="96"/>
                  </a:cubicBezTo>
                  <a:lnTo>
                    <a:pt x="262" y="96"/>
                  </a:lnTo>
                  <a:cubicBezTo>
                    <a:pt x="167" y="96"/>
                    <a:pt x="120" y="72"/>
                    <a:pt x="4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2"/>
            <p:cNvSpPr/>
            <p:nvPr/>
          </p:nvSpPr>
          <p:spPr>
            <a:xfrm>
              <a:off x="3405810" y="2095411"/>
              <a:ext cx="115590" cy="15960"/>
            </a:xfrm>
            <a:custGeom>
              <a:rect b="b" l="l" r="r" t="t"/>
              <a:pathLst>
                <a:path extrusionOk="0" h="454" w="3288">
                  <a:moveTo>
                    <a:pt x="48" y="1"/>
                  </a:moveTo>
                  <a:cubicBezTo>
                    <a:pt x="25" y="72"/>
                    <a:pt x="1" y="120"/>
                    <a:pt x="1" y="191"/>
                  </a:cubicBezTo>
                  <a:cubicBezTo>
                    <a:pt x="1" y="334"/>
                    <a:pt x="120" y="453"/>
                    <a:pt x="263" y="453"/>
                  </a:cubicBezTo>
                  <a:lnTo>
                    <a:pt x="3025" y="453"/>
                  </a:lnTo>
                  <a:cubicBezTo>
                    <a:pt x="3168" y="453"/>
                    <a:pt x="3287" y="334"/>
                    <a:pt x="3287" y="191"/>
                  </a:cubicBezTo>
                  <a:cubicBezTo>
                    <a:pt x="3287" y="120"/>
                    <a:pt x="3263" y="72"/>
                    <a:pt x="3240" y="1"/>
                  </a:cubicBezTo>
                  <a:cubicBezTo>
                    <a:pt x="3216" y="72"/>
                    <a:pt x="3121" y="96"/>
                    <a:pt x="3025" y="96"/>
                  </a:cubicBezTo>
                  <a:lnTo>
                    <a:pt x="263" y="96"/>
                  </a:lnTo>
                  <a:cubicBezTo>
                    <a:pt x="168" y="96"/>
                    <a:pt x="120" y="72"/>
                    <a:pt x="4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2"/>
            <p:cNvSpPr/>
            <p:nvPr/>
          </p:nvSpPr>
          <p:spPr>
            <a:xfrm>
              <a:off x="3211578" y="1970892"/>
              <a:ext cx="90454" cy="89188"/>
            </a:xfrm>
            <a:custGeom>
              <a:rect b="b" l="l" r="r" t="t"/>
              <a:pathLst>
                <a:path extrusionOk="0" h="2537" w="2573">
                  <a:moveTo>
                    <a:pt x="313" y="0"/>
                  </a:moveTo>
                  <a:cubicBezTo>
                    <a:pt x="245" y="0"/>
                    <a:pt x="180" y="30"/>
                    <a:pt x="120" y="90"/>
                  </a:cubicBezTo>
                  <a:cubicBezTo>
                    <a:pt x="1" y="209"/>
                    <a:pt x="1" y="352"/>
                    <a:pt x="120" y="471"/>
                  </a:cubicBezTo>
                  <a:lnTo>
                    <a:pt x="2097" y="2447"/>
                  </a:lnTo>
                  <a:cubicBezTo>
                    <a:pt x="2156" y="2507"/>
                    <a:pt x="2222" y="2537"/>
                    <a:pt x="2287" y="2537"/>
                  </a:cubicBezTo>
                  <a:cubicBezTo>
                    <a:pt x="2353" y="2537"/>
                    <a:pt x="2418" y="2507"/>
                    <a:pt x="2478" y="2447"/>
                  </a:cubicBezTo>
                  <a:cubicBezTo>
                    <a:pt x="2573" y="2352"/>
                    <a:pt x="2573" y="2185"/>
                    <a:pt x="2478" y="2066"/>
                  </a:cubicBezTo>
                  <a:lnTo>
                    <a:pt x="525" y="90"/>
                  </a:lnTo>
                  <a:cubicBezTo>
                    <a:pt x="453" y="30"/>
                    <a:pt x="382" y="0"/>
                    <a:pt x="313"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2"/>
            <p:cNvSpPr/>
            <p:nvPr/>
          </p:nvSpPr>
          <p:spPr>
            <a:xfrm>
              <a:off x="3382396" y="2142519"/>
              <a:ext cx="91262" cy="89188"/>
            </a:xfrm>
            <a:custGeom>
              <a:rect b="b" l="l" r="r" t="t"/>
              <a:pathLst>
                <a:path extrusionOk="0" h="2537" w="2596">
                  <a:moveTo>
                    <a:pt x="310" y="0"/>
                  </a:moveTo>
                  <a:cubicBezTo>
                    <a:pt x="244" y="0"/>
                    <a:pt x="179" y="30"/>
                    <a:pt x="119" y="90"/>
                  </a:cubicBezTo>
                  <a:cubicBezTo>
                    <a:pt x="0" y="209"/>
                    <a:pt x="0" y="352"/>
                    <a:pt x="119" y="471"/>
                  </a:cubicBezTo>
                  <a:lnTo>
                    <a:pt x="2096" y="2447"/>
                  </a:lnTo>
                  <a:cubicBezTo>
                    <a:pt x="2155" y="2507"/>
                    <a:pt x="2221" y="2537"/>
                    <a:pt x="2286" y="2537"/>
                  </a:cubicBezTo>
                  <a:cubicBezTo>
                    <a:pt x="2352" y="2537"/>
                    <a:pt x="2417" y="2507"/>
                    <a:pt x="2477" y="2447"/>
                  </a:cubicBezTo>
                  <a:cubicBezTo>
                    <a:pt x="2596" y="2328"/>
                    <a:pt x="2596" y="2138"/>
                    <a:pt x="2477" y="2066"/>
                  </a:cubicBezTo>
                  <a:lnTo>
                    <a:pt x="500" y="90"/>
                  </a:lnTo>
                  <a:cubicBezTo>
                    <a:pt x="441" y="30"/>
                    <a:pt x="375" y="0"/>
                    <a:pt x="31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2"/>
            <p:cNvSpPr/>
            <p:nvPr/>
          </p:nvSpPr>
          <p:spPr>
            <a:xfrm>
              <a:off x="3211578" y="2142519"/>
              <a:ext cx="91298" cy="89188"/>
            </a:xfrm>
            <a:custGeom>
              <a:rect b="b" l="l" r="r" t="t"/>
              <a:pathLst>
                <a:path extrusionOk="0" h="2537" w="2597">
                  <a:moveTo>
                    <a:pt x="2278" y="0"/>
                  </a:moveTo>
                  <a:cubicBezTo>
                    <a:pt x="2210" y="0"/>
                    <a:pt x="2144" y="30"/>
                    <a:pt x="2097" y="90"/>
                  </a:cubicBezTo>
                  <a:lnTo>
                    <a:pt x="120" y="2066"/>
                  </a:lnTo>
                  <a:cubicBezTo>
                    <a:pt x="1" y="2185"/>
                    <a:pt x="1" y="2328"/>
                    <a:pt x="120" y="2447"/>
                  </a:cubicBezTo>
                  <a:cubicBezTo>
                    <a:pt x="180" y="2507"/>
                    <a:pt x="251" y="2537"/>
                    <a:pt x="322" y="2537"/>
                  </a:cubicBezTo>
                  <a:cubicBezTo>
                    <a:pt x="394" y="2537"/>
                    <a:pt x="465" y="2507"/>
                    <a:pt x="525" y="2447"/>
                  </a:cubicBezTo>
                  <a:lnTo>
                    <a:pt x="2478" y="471"/>
                  </a:lnTo>
                  <a:cubicBezTo>
                    <a:pt x="2597" y="352"/>
                    <a:pt x="2597" y="209"/>
                    <a:pt x="2478" y="90"/>
                  </a:cubicBezTo>
                  <a:cubicBezTo>
                    <a:pt x="2418" y="30"/>
                    <a:pt x="2347" y="0"/>
                    <a:pt x="2278"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2"/>
            <p:cNvSpPr/>
            <p:nvPr/>
          </p:nvSpPr>
          <p:spPr>
            <a:xfrm>
              <a:off x="3382396" y="1971525"/>
              <a:ext cx="91262" cy="88555"/>
            </a:xfrm>
            <a:custGeom>
              <a:rect b="b" l="l" r="r" t="t"/>
              <a:pathLst>
                <a:path extrusionOk="0" h="2519" w="2596">
                  <a:moveTo>
                    <a:pt x="2295" y="0"/>
                  </a:moveTo>
                  <a:cubicBezTo>
                    <a:pt x="2227" y="0"/>
                    <a:pt x="2155" y="24"/>
                    <a:pt x="2096" y="72"/>
                  </a:cubicBezTo>
                  <a:lnTo>
                    <a:pt x="119" y="2048"/>
                  </a:lnTo>
                  <a:cubicBezTo>
                    <a:pt x="0" y="2167"/>
                    <a:pt x="0" y="2310"/>
                    <a:pt x="119" y="2429"/>
                  </a:cubicBezTo>
                  <a:cubicBezTo>
                    <a:pt x="179" y="2489"/>
                    <a:pt x="244" y="2519"/>
                    <a:pt x="310" y="2519"/>
                  </a:cubicBezTo>
                  <a:cubicBezTo>
                    <a:pt x="375" y="2519"/>
                    <a:pt x="441" y="2489"/>
                    <a:pt x="500" y="2429"/>
                  </a:cubicBezTo>
                  <a:lnTo>
                    <a:pt x="2477" y="453"/>
                  </a:lnTo>
                  <a:cubicBezTo>
                    <a:pt x="2596" y="334"/>
                    <a:pt x="2596" y="191"/>
                    <a:pt x="2477" y="72"/>
                  </a:cubicBezTo>
                  <a:cubicBezTo>
                    <a:pt x="2429" y="24"/>
                    <a:pt x="2364" y="0"/>
                    <a:pt x="2295"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2"/>
            <p:cNvSpPr/>
            <p:nvPr/>
          </p:nvSpPr>
          <p:spPr>
            <a:xfrm>
              <a:off x="3211578" y="1970892"/>
              <a:ext cx="87958" cy="89188"/>
            </a:xfrm>
            <a:custGeom>
              <a:rect b="b" l="l" r="r" t="t"/>
              <a:pathLst>
                <a:path extrusionOk="0" h="2537" w="2502">
                  <a:moveTo>
                    <a:pt x="310" y="0"/>
                  </a:moveTo>
                  <a:cubicBezTo>
                    <a:pt x="245" y="0"/>
                    <a:pt x="180" y="30"/>
                    <a:pt x="120" y="90"/>
                  </a:cubicBezTo>
                  <a:cubicBezTo>
                    <a:pt x="1" y="209"/>
                    <a:pt x="1" y="352"/>
                    <a:pt x="120" y="471"/>
                  </a:cubicBezTo>
                  <a:lnTo>
                    <a:pt x="2097" y="2447"/>
                  </a:lnTo>
                  <a:cubicBezTo>
                    <a:pt x="2156" y="2507"/>
                    <a:pt x="2222" y="2537"/>
                    <a:pt x="2287" y="2537"/>
                  </a:cubicBezTo>
                  <a:cubicBezTo>
                    <a:pt x="2353" y="2537"/>
                    <a:pt x="2418" y="2507"/>
                    <a:pt x="2478" y="2447"/>
                  </a:cubicBezTo>
                  <a:lnTo>
                    <a:pt x="2501" y="2424"/>
                  </a:lnTo>
                  <a:lnTo>
                    <a:pt x="572" y="471"/>
                  </a:lnTo>
                  <a:cubicBezTo>
                    <a:pt x="477" y="399"/>
                    <a:pt x="453" y="233"/>
                    <a:pt x="549" y="114"/>
                  </a:cubicBezTo>
                  <a:lnTo>
                    <a:pt x="501" y="90"/>
                  </a:lnTo>
                  <a:cubicBezTo>
                    <a:pt x="441" y="30"/>
                    <a:pt x="376" y="0"/>
                    <a:pt x="31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2"/>
            <p:cNvSpPr/>
            <p:nvPr/>
          </p:nvSpPr>
          <p:spPr>
            <a:xfrm>
              <a:off x="3382396" y="2141675"/>
              <a:ext cx="87923" cy="89188"/>
            </a:xfrm>
            <a:custGeom>
              <a:rect b="b" l="l" r="r" t="t"/>
              <a:pathLst>
                <a:path extrusionOk="0" h="2537" w="2501">
                  <a:moveTo>
                    <a:pt x="310" y="1"/>
                  </a:moveTo>
                  <a:cubicBezTo>
                    <a:pt x="244" y="1"/>
                    <a:pt x="179" y="30"/>
                    <a:pt x="119" y="90"/>
                  </a:cubicBezTo>
                  <a:cubicBezTo>
                    <a:pt x="0" y="209"/>
                    <a:pt x="0" y="352"/>
                    <a:pt x="119" y="471"/>
                  </a:cubicBezTo>
                  <a:lnTo>
                    <a:pt x="2072" y="2447"/>
                  </a:lnTo>
                  <a:cubicBezTo>
                    <a:pt x="2131" y="2507"/>
                    <a:pt x="2203" y="2537"/>
                    <a:pt x="2274" y="2537"/>
                  </a:cubicBezTo>
                  <a:cubicBezTo>
                    <a:pt x="2346" y="2537"/>
                    <a:pt x="2417" y="2507"/>
                    <a:pt x="2477" y="2447"/>
                  </a:cubicBezTo>
                  <a:lnTo>
                    <a:pt x="2501" y="2400"/>
                  </a:lnTo>
                  <a:lnTo>
                    <a:pt x="572" y="471"/>
                  </a:lnTo>
                  <a:cubicBezTo>
                    <a:pt x="476" y="376"/>
                    <a:pt x="453" y="233"/>
                    <a:pt x="548" y="114"/>
                  </a:cubicBezTo>
                  <a:lnTo>
                    <a:pt x="500" y="90"/>
                  </a:lnTo>
                  <a:cubicBezTo>
                    <a:pt x="441" y="30"/>
                    <a:pt x="375" y="1"/>
                    <a:pt x="310"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2"/>
            <p:cNvSpPr/>
            <p:nvPr/>
          </p:nvSpPr>
          <p:spPr>
            <a:xfrm>
              <a:off x="3211578" y="2142519"/>
              <a:ext cx="87958" cy="89188"/>
            </a:xfrm>
            <a:custGeom>
              <a:rect b="b" l="l" r="r" t="t"/>
              <a:pathLst>
                <a:path extrusionOk="0" h="2537" w="2502">
                  <a:moveTo>
                    <a:pt x="2287" y="0"/>
                  </a:moveTo>
                  <a:cubicBezTo>
                    <a:pt x="2222" y="0"/>
                    <a:pt x="2156" y="30"/>
                    <a:pt x="2097" y="90"/>
                  </a:cubicBezTo>
                  <a:lnTo>
                    <a:pt x="120" y="2066"/>
                  </a:lnTo>
                  <a:cubicBezTo>
                    <a:pt x="1" y="2185"/>
                    <a:pt x="1" y="2328"/>
                    <a:pt x="120" y="2447"/>
                  </a:cubicBezTo>
                  <a:cubicBezTo>
                    <a:pt x="180" y="2507"/>
                    <a:pt x="245" y="2537"/>
                    <a:pt x="310" y="2537"/>
                  </a:cubicBezTo>
                  <a:cubicBezTo>
                    <a:pt x="376" y="2537"/>
                    <a:pt x="441" y="2507"/>
                    <a:pt x="501" y="2447"/>
                  </a:cubicBezTo>
                  <a:lnTo>
                    <a:pt x="549" y="2423"/>
                  </a:lnTo>
                  <a:cubicBezTo>
                    <a:pt x="477" y="2304"/>
                    <a:pt x="477" y="2138"/>
                    <a:pt x="572" y="2066"/>
                  </a:cubicBezTo>
                  <a:lnTo>
                    <a:pt x="2501" y="113"/>
                  </a:lnTo>
                  <a:lnTo>
                    <a:pt x="2478" y="90"/>
                  </a:lnTo>
                  <a:cubicBezTo>
                    <a:pt x="2418" y="30"/>
                    <a:pt x="2353" y="0"/>
                    <a:pt x="228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2"/>
            <p:cNvSpPr/>
            <p:nvPr/>
          </p:nvSpPr>
          <p:spPr>
            <a:xfrm>
              <a:off x="3382396" y="1970892"/>
              <a:ext cx="87923" cy="89188"/>
            </a:xfrm>
            <a:custGeom>
              <a:rect b="b" l="l" r="r" t="t"/>
              <a:pathLst>
                <a:path extrusionOk="0" h="2537" w="2501">
                  <a:moveTo>
                    <a:pt x="2283" y="0"/>
                  </a:moveTo>
                  <a:cubicBezTo>
                    <a:pt x="2215" y="0"/>
                    <a:pt x="2143" y="30"/>
                    <a:pt x="2072" y="90"/>
                  </a:cubicBezTo>
                  <a:lnTo>
                    <a:pt x="119" y="2066"/>
                  </a:lnTo>
                  <a:cubicBezTo>
                    <a:pt x="0" y="2185"/>
                    <a:pt x="0" y="2328"/>
                    <a:pt x="119" y="2447"/>
                  </a:cubicBezTo>
                  <a:cubicBezTo>
                    <a:pt x="179" y="2507"/>
                    <a:pt x="244" y="2537"/>
                    <a:pt x="310" y="2537"/>
                  </a:cubicBezTo>
                  <a:cubicBezTo>
                    <a:pt x="375" y="2537"/>
                    <a:pt x="441" y="2507"/>
                    <a:pt x="500" y="2447"/>
                  </a:cubicBezTo>
                  <a:lnTo>
                    <a:pt x="548" y="2424"/>
                  </a:lnTo>
                  <a:cubicBezTo>
                    <a:pt x="476" y="2304"/>
                    <a:pt x="476" y="2138"/>
                    <a:pt x="572" y="2066"/>
                  </a:cubicBezTo>
                  <a:lnTo>
                    <a:pt x="2501" y="114"/>
                  </a:lnTo>
                  <a:lnTo>
                    <a:pt x="2477" y="90"/>
                  </a:lnTo>
                  <a:cubicBezTo>
                    <a:pt x="2417" y="30"/>
                    <a:pt x="2352" y="0"/>
                    <a:pt x="2283"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731" name="Shape 2731"/>
        <p:cNvGrpSpPr/>
        <p:nvPr/>
      </p:nvGrpSpPr>
      <p:grpSpPr>
        <a:xfrm>
          <a:off x="0" y="0"/>
          <a:ext cx="0" cy="0"/>
          <a:chOff x="0" y="0"/>
          <a:chExt cx="0" cy="0"/>
        </a:xfrm>
      </p:grpSpPr>
      <p:sp>
        <p:nvSpPr>
          <p:cNvPr id="2732" name="Google Shape;2732;p53"/>
          <p:cNvSpPr txBox="1"/>
          <p:nvPr>
            <p:ph idx="1" type="subTitle"/>
          </p:nvPr>
        </p:nvSpPr>
        <p:spPr>
          <a:xfrm>
            <a:off x="1284025" y="3127750"/>
            <a:ext cx="6576000" cy="39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2733" name="Google Shape;2733;p53"/>
          <p:cNvSpPr txBox="1"/>
          <p:nvPr>
            <p:ph type="title"/>
          </p:nvPr>
        </p:nvSpPr>
        <p:spPr>
          <a:xfrm>
            <a:off x="1284025" y="1616600"/>
            <a:ext cx="65760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grpSp>
        <p:nvGrpSpPr>
          <p:cNvPr id="2734" name="Google Shape;2734;p53"/>
          <p:cNvGrpSpPr/>
          <p:nvPr/>
        </p:nvGrpSpPr>
        <p:grpSpPr>
          <a:xfrm>
            <a:off x="152405" y="12"/>
            <a:ext cx="2167344" cy="2447814"/>
            <a:chOff x="715100" y="2178725"/>
            <a:chExt cx="1102525" cy="1245200"/>
          </a:xfrm>
        </p:grpSpPr>
        <p:sp>
          <p:nvSpPr>
            <p:cNvPr id="2735" name="Google Shape;2735;p53"/>
            <p:cNvSpPr/>
            <p:nvPr/>
          </p:nvSpPr>
          <p:spPr>
            <a:xfrm>
              <a:off x="926650" y="2178725"/>
              <a:ext cx="6200" cy="720425"/>
            </a:xfrm>
            <a:custGeom>
              <a:rect b="b" l="l" r="r" t="t"/>
              <a:pathLst>
                <a:path extrusionOk="0" h="28817" w="248">
                  <a:moveTo>
                    <a:pt x="1" y="0"/>
                  </a:moveTo>
                  <a:lnTo>
                    <a:pt x="1" y="28817"/>
                  </a:lnTo>
                  <a:lnTo>
                    <a:pt x="248" y="28817"/>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3"/>
            <p:cNvSpPr/>
            <p:nvPr/>
          </p:nvSpPr>
          <p:spPr>
            <a:xfrm>
              <a:off x="871350" y="3208000"/>
              <a:ext cx="6150" cy="98075"/>
            </a:xfrm>
            <a:custGeom>
              <a:rect b="b" l="l" r="r" t="t"/>
              <a:pathLst>
                <a:path extrusionOk="0" h="3923" w="246">
                  <a:moveTo>
                    <a:pt x="0" y="0"/>
                  </a:moveTo>
                  <a:lnTo>
                    <a:pt x="0" y="3922"/>
                  </a:lnTo>
                  <a:lnTo>
                    <a:pt x="245" y="3922"/>
                  </a:lnTo>
                  <a:lnTo>
                    <a:pt x="2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3"/>
            <p:cNvSpPr/>
            <p:nvPr/>
          </p:nvSpPr>
          <p:spPr>
            <a:xfrm>
              <a:off x="890200" y="3208000"/>
              <a:ext cx="6150" cy="134825"/>
            </a:xfrm>
            <a:custGeom>
              <a:rect b="b" l="l" r="r" t="t"/>
              <a:pathLst>
                <a:path extrusionOk="0" h="5393" w="246">
                  <a:moveTo>
                    <a:pt x="0" y="0"/>
                  </a:moveTo>
                  <a:lnTo>
                    <a:pt x="0" y="5393"/>
                  </a:lnTo>
                  <a:lnTo>
                    <a:pt x="245" y="5393"/>
                  </a:lnTo>
                  <a:lnTo>
                    <a:pt x="2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3"/>
            <p:cNvSpPr/>
            <p:nvPr/>
          </p:nvSpPr>
          <p:spPr>
            <a:xfrm>
              <a:off x="909025" y="3208000"/>
              <a:ext cx="6200" cy="181000"/>
            </a:xfrm>
            <a:custGeom>
              <a:rect b="b" l="l" r="r" t="t"/>
              <a:pathLst>
                <a:path extrusionOk="0" h="7240" w="248">
                  <a:moveTo>
                    <a:pt x="1" y="0"/>
                  </a:moveTo>
                  <a:lnTo>
                    <a:pt x="1" y="7240"/>
                  </a:lnTo>
                  <a:lnTo>
                    <a:pt x="248" y="7240"/>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3"/>
            <p:cNvSpPr/>
            <p:nvPr/>
          </p:nvSpPr>
          <p:spPr>
            <a:xfrm>
              <a:off x="927875" y="3208000"/>
              <a:ext cx="6200" cy="215925"/>
            </a:xfrm>
            <a:custGeom>
              <a:rect b="b" l="l" r="r" t="t"/>
              <a:pathLst>
                <a:path extrusionOk="0" h="8637" w="248">
                  <a:moveTo>
                    <a:pt x="1" y="0"/>
                  </a:moveTo>
                  <a:lnTo>
                    <a:pt x="1" y="8636"/>
                  </a:lnTo>
                  <a:lnTo>
                    <a:pt x="248" y="8636"/>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3"/>
            <p:cNvSpPr/>
            <p:nvPr/>
          </p:nvSpPr>
          <p:spPr>
            <a:xfrm>
              <a:off x="946725" y="3208000"/>
              <a:ext cx="6200" cy="181000"/>
            </a:xfrm>
            <a:custGeom>
              <a:rect b="b" l="l" r="r" t="t"/>
              <a:pathLst>
                <a:path extrusionOk="0" h="7240" w="248">
                  <a:moveTo>
                    <a:pt x="1" y="0"/>
                  </a:moveTo>
                  <a:lnTo>
                    <a:pt x="1" y="7240"/>
                  </a:lnTo>
                  <a:lnTo>
                    <a:pt x="248" y="7240"/>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3"/>
            <p:cNvSpPr/>
            <p:nvPr/>
          </p:nvSpPr>
          <p:spPr>
            <a:xfrm>
              <a:off x="965575" y="3208000"/>
              <a:ext cx="6200" cy="134825"/>
            </a:xfrm>
            <a:custGeom>
              <a:rect b="b" l="l" r="r" t="t"/>
              <a:pathLst>
                <a:path extrusionOk="0" h="5393" w="248">
                  <a:moveTo>
                    <a:pt x="1" y="0"/>
                  </a:moveTo>
                  <a:lnTo>
                    <a:pt x="1" y="5393"/>
                  </a:lnTo>
                  <a:lnTo>
                    <a:pt x="248" y="5393"/>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3"/>
            <p:cNvSpPr/>
            <p:nvPr/>
          </p:nvSpPr>
          <p:spPr>
            <a:xfrm>
              <a:off x="984425" y="3208000"/>
              <a:ext cx="6200" cy="98075"/>
            </a:xfrm>
            <a:custGeom>
              <a:rect b="b" l="l" r="r" t="t"/>
              <a:pathLst>
                <a:path extrusionOk="0" h="3923" w="248">
                  <a:moveTo>
                    <a:pt x="1" y="0"/>
                  </a:moveTo>
                  <a:lnTo>
                    <a:pt x="1" y="3922"/>
                  </a:lnTo>
                  <a:lnTo>
                    <a:pt x="248" y="3922"/>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3"/>
            <p:cNvSpPr/>
            <p:nvPr/>
          </p:nvSpPr>
          <p:spPr>
            <a:xfrm>
              <a:off x="759325" y="2921500"/>
              <a:ext cx="340900" cy="273700"/>
            </a:xfrm>
            <a:custGeom>
              <a:rect b="b" l="l" r="r" t="t"/>
              <a:pathLst>
                <a:path extrusionOk="0" h="10948" w="13636">
                  <a:moveTo>
                    <a:pt x="6818" y="1"/>
                  </a:moveTo>
                  <a:cubicBezTo>
                    <a:pt x="3052" y="1"/>
                    <a:pt x="1" y="2451"/>
                    <a:pt x="1" y="5474"/>
                  </a:cubicBezTo>
                  <a:cubicBezTo>
                    <a:pt x="1" y="8497"/>
                    <a:pt x="3052" y="10948"/>
                    <a:pt x="6818" y="10948"/>
                  </a:cubicBezTo>
                  <a:cubicBezTo>
                    <a:pt x="10582" y="10948"/>
                    <a:pt x="13636" y="8497"/>
                    <a:pt x="13636" y="5474"/>
                  </a:cubicBezTo>
                  <a:cubicBezTo>
                    <a:pt x="13636" y="2451"/>
                    <a:pt x="10582" y="1"/>
                    <a:pt x="6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3"/>
            <p:cNvSpPr/>
            <p:nvPr/>
          </p:nvSpPr>
          <p:spPr>
            <a:xfrm>
              <a:off x="805425" y="2921500"/>
              <a:ext cx="248725" cy="273700"/>
            </a:xfrm>
            <a:custGeom>
              <a:rect b="b" l="l" r="r" t="t"/>
              <a:pathLst>
                <a:path extrusionOk="0" h="10948" w="9949">
                  <a:moveTo>
                    <a:pt x="4974" y="1"/>
                  </a:moveTo>
                  <a:cubicBezTo>
                    <a:pt x="2226" y="1"/>
                    <a:pt x="0" y="2451"/>
                    <a:pt x="0" y="5474"/>
                  </a:cubicBezTo>
                  <a:cubicBezTo>
                    <a:pt x="0" y="8497"/>
                    <a:pt x="2226" y="10948"/>
                    <a:pt x="4974" y="10948"/>
                  </a:cubicBezTo>
                  <a:cubicBezTo>
                    <a:pt x="7720" y="10948"/>
                    <a:pt x="9948" y="8497"/>
                    <a:pt x="9948" y="5474"/>
                  </a:cubicBezTo>
                  <a:cubicBezTo>
                    <a:pt x="9948" y="2451"/>
                    <a:pt x="7720" y="1"/>
                    <a:pt x="49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3"/>
            <p:cNvSpPr/>
            <p:nvPr/>
          </p:nvSpPr>
          <p:spPr>
            <a:xfrm>
              <a:off x="877225" y="2921500"/>
              <a:ext cx="105100" cy="273700"/>
            </a:xfrm>
            <a:custGeom>
              <a:rect b="b" l="l" r="r" t="t"/>
              <a:pathLst>
                <a:path extrusionOk="0" h="10948" w="4204">
                  <a:moveTo>
                    <a:pt x="2102" y="1"/>
                  </a:moveTo>
                  <a:cubicBezTo>
                    <a:pt x="941" y="1"/>
                    <a:pt x="1" y="2451"/>
                    <a:pt x="1" y="5474"/>
                  </a:cubicBezTo>
                  <a:cubicBezTo>
                    <a:pt x="1" y="8497"/>
                    <a:pt x="941" y="10948"/>
                    <a:pt x="2102" y="10948"/>
                  </a:cubicBezTo>
                  <a:cubicBezTo>
                    <a:pt x="3261" y="10948"/>
                    <a:pt x="4204" y="8497"/>
                    <a:pt x="4204" y="5474"/>
                  </a:cubicBezTo>
                  <a:cubicBezTo>
                    <a:pt x="4204" y="2451"/>
                    <a:pt x="3261" y="1"/>
                    <a:pt x="2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3"/>
            <p:cNvSpPr/>
            <p:nvPr/>
          </p:nvSpPr>
          <p:spPr>
            <a:xfrm>
              <a:off x="872575" y="2892200"/>
              <a:ext cx="114375" cy="37250"/>
            </a:xfrm>
            <a:custGeom>
              <a:rect b="b" l="l" r="r" t="t"/>
              <a:pathLst>
                <a:path extrusionOk="0" h="1490" w="4575">
                  <a:moveTo>
                    <a:pt x="0" y="0"/>
                  </a:moveTo>
                  <a:lnTo>
                    <a:pt x="0" y="1489"/>
                  </a:lnTo>
                  <a:lnTo>
                    <a:pt x="4574" y="1489"/>
                  </a:lnTo>
                  <a:lnTo>
                    <a:pt x="4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3"/>
            <p:cNvSpPr/>
            <p:nvPr/>
          </p:nvSpPr>
          <p:spPr>
            <a:xfrm>
              <a:off x="863575" y="3184100"/>
              <a:ext cx="132375" cy="34325"/>
            </a:xfrm>
            <a:custGeom>
              <a:rect b="b" l="l" r="r" t="t"/>
              <a:pathLst>
                <a:path extrusionOk="0" h="1373" w="5295">
                  <a:moveTo>
                    <a:pt x="0" y="1"/>
                  </a:moveTo>
                  <a:lnTo>
                    <a:pt x="0" y="1373"/>
                  </a:lnTo>
                  <a:lnTo>
                    <a:pt x="5294" y="1373"/>
                  </a:lnTo>
                  <a:lnTo>
                    <a:pt x="52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3"/>
            <p:cNvSpPr/>
            <p:nvPr/>
          </p:nvSpPr>
          <p:spPr>
            <a:xfrm>
              <a:off x="1684425" y="2178725"/>
              <a:ext cx="4750" cy="94625"/>
            </a:xfrm>
            <a:custGeom>
              <a:rect b="b" l="l" r="r" t="t"/>
              <a:pathLst>
                <a:path extrusionOk="0" h="3785" w="190">
                  <a:moveTo>
                    <a:pt x="1" y="0"/>
                  </a:moveTo>
                  <a:lnTo>
                    <a:pt x="1" y="3785"/>
                  </a:lnTo>
                  <a:lnTo>
                    <a:pt x="189" y="3785"/>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3"/>
            <p:cNvSpPr/>
            <p:nvPr/>
          </p:nvSpPr>
          <p:spPr>
            <a:xfrm>
              <a:off x="1641925" y="2510350"/>
              <a:ext cx="4750" cy="75275"/>
            </a:xfrm>
            <a:custGeom>
              <a:rect b="b" l="l" r="r" t="t"/>
              <a:pathLst>
                <a:path extrusionOk="0" h="3011" w="190">
                  <a:moveTo>
                    <a:pt x="1" y="0"/>
                  </a:moveTo>
                  <a:lnTo>
                    <a:pt x="1" y="3010"/>
                  </a:lnTo>
                  <a:lnTo>
                    <a:pt x="189" y="3010"/>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3"/>
            <p:cNvSpPr/>
            <p:nvPr/>
          </p:nvSpPr>
          <p:spPr>
            <a:xfrm>
              <a:off x="1656400" y="2510350"/>
              <a:ext cx="4725" cy="103500"/>
            </a:xfrm>
            <a:custGeom>
              <a:rect b="b" l="l" r="r" t="t"/>
              <a:pathLst>
                <a:path extrusionOk="0" h="4140" w="189">
                  <a:moveTo>
                    <a:pt x="0" y="0"/>
                  </a:moveTo>
                  <a:lnTo>
                    <a:pt x="0" y="4139"/>
                  </a:lnTo>
                  <a:lnTo>
                    <a:pt x="189" y="4139"/>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3"/>
            <p:cNvSpPr/>
            <p:nvPr/>
          </p:nvSpPr>
          <p:spPr>
            <a:xfrm>
              <a:off x="1670875" y="2510350"/>
              <a:ext cx="4775" cy="138925"/>
            </a:xfrm>
            <a:custGeom>
              <a:rect b="b" l="l" r="r" t="t"/>
              <a:pathLst>
                <a:path extrusionOk="0" h="5557" w="191">
                  <a:moveTo>
                    <a:pt x="0" y="0"/>
                  </a:moveTo>
                  <a:lnTo>
                    <a:pt x="0" y="5557"/>
                  </a:lnTo>
                  <a:lnTo>
                    <a:pt x="190" y="5557"/>
                  </a:lnTo>
                  <a:lnTo>
                    <a:pt x="1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3"/>
            <p:cNvSpPr/>
            <p:nvPr/>
          </p:nvSpPr>
          <p:spPr>
            <a:xfrm>
              <a:off x="1685325" y="2510350"/>
              <a:ext cx="4800" cy="165725"/>
            </a:xfrm>
            <a:custGeom>
              <a:rect b="b" l="l" r="r" t="t"/>
              <a:pathLst>
                <a:path extrusionOk="0" h="6629" w="192">
                  <a:moveTo>
                    <a:pt x="1" y="0"/>
                  </a:moveTo>
                  <a:lnTo>
                    <a:pt x="1" y="6629"/>
                  </a:lnTo>
                  <a:lnTo>
                    <a:pt x="191" y="6629"/>
                  </a:lnTo>
                  <a:lnTo>
                    <a:pt x="1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3"/>
            <p:cNvSpPr/>
            <p:nvPr/>
          </p:nvSpPr>
          <p:spPr>
            <a:xfrm>
              <a:off x="1699850" y="2510350"/>
              <a:ext cx="4725" cy="138925"/>
            </a:xfrm>
            <a:custGeom>
              <a:rect b="b" l="l" r="r" t="t"/>
              <a:pathLst>
                <a:path extrusionOk="0" h="5557" w="189">
                  <a:moveTo>
                    <a:pt x="0" y="0"/>
                  </a:moveTo>
                  <a:lnTo>
                    <a:pt x="0" y="5557"/>
                  </a:lnTo>
                  <a:lnTo>
                    <a:pt x="189" y="5557"/>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3"/>
            <p:cNvSpPr/>
            <p:nvPr/>
          </p:nvSpPr>
          <p:spPr>
            <a:xfrm>
              <a:off x="1714300" y="2510350"/>
              <a:ext cx="4750" cy="103500"/>
            </a:xfrm>
            <a:custGeom>
              <a:rect b="b" l="l" r="r" t="t"/>
              <a:pathLst>
                <a:path extrusionOk="0" h="4140" w="190">
                  <a:moveTo>
                    <a:pt x="1" y="0"/>
                  </a:moveTo>
                  <a:lnTo>
                    <a:pt x="1" y="4139"/>
                  </a:lnTo>
                  <a:lnTo>
                    <a:pt x="189" y="4139"/>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3"/>
            <p:cNvSpPr/>
            <p:nvPr/>
          </p:nvSpPr>
          <p:spPr>
            <a:xfrm>
              <a:off x="1728775" y="2510350"/>
              <a:ext cx="4725" cy="75275"/>
            </a:xfrm>
            <a:custGeom>
              <a:rect b="b" l="l" r="r" t="t"/>
              <a:pathLst>
                <a:path extrusionOk="0" h="3011" w="189">
                  <a:moveTo>
                    <a:pt x="1" y="0"/>
                  </a:moveTo>
                  <a:lnTo>
                    <a:pt x="1" y="3010"/>
                  </a:lnTo>
                  <a:lnTo>
                    <a:pt x="189" y="3010"/>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3"/>
            <p:cNvSpPr/>
            <p:nvPr/>
          </p:nvSpPr>
          <p:spPr>
            <a:xfrm>
              <a:off x="1556000" y="2290525"/>
              <a:ext cx="261625" cy="210000"/>
            </a:xfrm>
            <a:custGeom>
              <a:rect b="b" l="l" r="r" t="t"/>
              <a:pathLst>
                <a:path extrusionOk="0" h="8400" w="10465">
                  <a:moveTo>
                    <a:pt x="5232" y="1"/>
                  </a:moveTo>
                  <a:cubicBezTo>
                    <a:pt x="2343" y="1"/>
                    <a:pt x="0" y="1880"/>
                    <a:pt x="0" y="4200"/>
                  </a:cubicBezTo>
                  <a:cubicBezTo>
                    <a:pt x="0" y="6520"/>
                    <a:pt x="2343" y="8399"/>
                    <a:pt x="5232" y="8399"/>
                  </a:cubicBezTo>
                  <a:cubicBezTo>
                    <a:pt x="8122" y="8399"/>
                    <a:pt x="10464" y="6520"/>
                    <a:pt x="10464" y="4200"/>
                  </a:cubicBezTo>
                  <a:cubicBezTo>
                    <a:pt x="10464" y="1880"/>
                    <a:pt x="8122" y="1"/>
                    <a:pt x="5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3"/>
            <p:cNvSpPr/>
            <p:nvPr/>
          </p:nvSpPr>
          <p:spPr>
            <a:xfrm>
              <a:off x="1591375" y="2290525"/>
              <a:ext cx="190850" cy="210000"/>
            </a:xfrm>
            <a:custGeom>
              <a:rect b="b" l="l" r="r" t="t"/>
              <a:pathLst>
                <a:path extrusionOk="0" h="8400" w="7634">
                  <a:moveTo>
                    <a:pt x="3817" y="1"/>
                  </a:moveTo>
                  <a:cubicBezTo>
                    <a:pt x="1708" y="1"/>
                    <a:pt x="0" y="1880"/>
                    <a:pt x="0" y="4200"/>
                  </a:cubicBezTo>
                  <a:cubicBezTo>
                    <a:pt x="0" y="6520"/>
                    <a:pt x="1708" y="8399"/>
                    <a:pt x="3817" y="8399"/>
                  </a:cubicBezTo>
                  <a:cubicBezTo>
                    <a:pt x="5924" y="8399"/>
                    <a:pt x="7634" y="6520"/>
                    <a:pt x="7634" y="4200"/>
                  </a:cubicBezTo>
                  <a:cubicBezTo>
                    <a:pt x="7634" y="1880"/>
                    <a:pt x="5924" y="1"/>
                    <a:pt x="38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3"/>
            <p:cNvSpPr/>
            <p:nvPr/>
          </p:nvSpPr>
          <p:spPr>
            <a:xfrm>
              <a:off x="1646450" y="2290525"/>
              <a:ext cx="80650" cy="210000"/>
            </a:xfrm>
            <a:custGeom>
              <a:rect b="b" l="l" r="r" t="t"/>
              <a:pathLst>
                <a:path extrusionOk="0" h="8400" w="3226">
                  <a:moveTo>
                    <a:pt x="1614" y="1"/>
                  </a:moveTo>
                  <a:cubicBezTo>
                    <a:pt x="723" y="1"/>
                    <a:pt x="1" y="1880"/>
                    <a:pt x="1" y="4200"/>
                  </a:cubicBezTo>
                  <a:cubicBezTo>
                    <a:pt x="1" y="6520"/>
                    <a:pt x="723" y="8399"/>
                    <a:pt x="1614" y="8399"/>
                  </a:cubicBezTo>
                  <a:cubicBezTo>
                    <a:pt x="2504" y="8399"/>
                    <a:pt x="3226" y="6520"/>
                    <a:pt x="3226" y="4200"/>
                  </a:cubicBezTo>
                  <a:cubicBezTo>
                    <a:pt x="3226" y="1880"/>
                    <a:pt x="2504" y="1"/>
                    <a:pt x="1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3"/>
            <p:cNvSpPr/>
            <p:nvPr/>
          </p:nvSpPr>
          <p:spPr>
            <a:xfrm>
              <a:off x="1642925" y="2268000"/>
              <a:ext cx="87750" cy="28575"/>
            </a:xfrm>
            <a:custGeom>
              <a:rect b="b" l="l" r="r" t="t"/>
              <a:pathLst>
                <a:path extrusionOk="0" h="1143" w="3510">
                  <a:moveTo>
                    <a:pt x="0" y="1"/>
                  </a:moveTo>
                  <a:lnTo>
                    <a:pt x="0" y="1143"/>
                  </a:lnTo>
                  <a:lnTo>
                    <a:pt x="3510" y="1143"/>
                  </a:lnTo>
                  <a:lnTo>
                    <a:pt x="35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3"/>
            <p:cNvSpPr/>
            <p:nvPr/>
          </p:nvSpPr>
          <p:spPr>
            <a:xfrm>
              <a:off x="1636000" y="2492025"/>
              <a:ext cx="101600" cy="26350"/>
            </a:xfrm>
            <a:custGeom>
              <a:rect b="b" l="l" r="r" t="t"/>
              <a:pathLst>
                <a:path extrusionOk="0" h="1054" w="4064">
                  <a:moveTo>
                    <a:pt x="0" y="0"/>
                  </a:moveTo>
                  <a:lnTo>
                    <a:pt x="0" y="1054"/>
                  </a:lnTo>
                  <a:lnTo>
                    <a:pt x="4064" y="1054"/>
                  </a:lnTo>
                  <a:lnTo>
                    <a:pt x="40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3"/>
            <p:cNvSpPr/>
            <p:nvPr/>
          </p:nvSpPr>
          <p:spPr>
            <a:xfrm>
              <a:off x="1217200" y="2178725"/>
              <a:ext cx="5575" cy="57825"/>
            </a:xfrm>
            <a:custGeom>
              <a:rect b="b" l="l" r="r" t="t"/>
              <a:pathLst>
                <a:path extrusionOk="0" h="2313" w="223">
                  <a:moveTo>
                    <a:pt x="0" y="0"/>
                  </a:moveTo>
                  <a:lnTo>
                    <a:pt x="0" y="2313"/>
                  </a:lnTo>
                  <a:lnTo>
                    <a:pt x="223" y="2313"/>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3"/>
            <p:cNvSpPr/>
            <p:nvPr/>
          </p:nvSpPr>
          <p:spPr>
            <a:xfrm>
              <a:off x="1191150" y="2381950"/>
              <a:ext cx="5575" cy="46200"/>
            </a:xfrm>
            <a:custGeom>
              <a:rect b="b" l="l" r="r" t="t"/>
              <a:pathLst>
                <a:path extrusionOk="0" h="1848" w="223">
                  <a:moveTo>
                    <a:pt x="0" y="0"/>
                  </a:moveTo>
                  <a:lnTo>
                    <a:pt x="0" y="1847"/>
                  </a:lnTo>
                  <a:lnTo>
                    <a:pt x="223" y="1847"/>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3"/>
            <p:cNvSpPr/>
            <p:nvPr/>
          </p:nvSpPr>
          <p:spPr>
            <a:xfrm>
              <a:off x="1200000" y="2381950"/>
              <a:ext cx="5575" cy="63525"/>
            </a:xfrm>
            <a:custGeom>
              <a:rect b="b" l="l" r="r" t="t"/>
              <a:pathLst>
                <a:path extrusionOk="0" h="2541" w="223">
                  <a:moveTo>
                    <a:pt x="0" y="0"/>
                  </a:moveTo>
                  <a:lnTo>
                    <a:pt x="0" y="2541"/>
                  </a:lnTo>
                  <a:lnTo>
                    <a:pt x="223" y="2541"/>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3"/>
            <p:cNvSpPr/>
            <p:nvPr/>
          </p:nvSpPr>
          <p:spPr>
            <a:xfrm>
              <a:off x="1208900" y="2381950"/>
              <a:ext cx="5600" cy="85250"/>
            </a:xfrm>
            <a:custGeom>
              <a:rect b="b" l="l" r="r" t="t"/>
              <a:pathLst>
                <a:path extrusionOk="0" h="3410" w="224">
                  <a:moveTo>
                    <a:pt x="1" y="0"/>
                  </a:moveTo>
                  <a:lnTo>
                    <a:pt x="1" y="3410"/>
                  </a:lnTo>
                  <a:lnTo>
                    <a:pt x="223" y="3410"/>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3"/>
            <p:cNvSpPr/>
            <p:nvPr/>
          </p:nvSpPr>
          <p:spPr>
            <a:xfrm>
              <a:off x="1217775" y="2381950"/>
              <a:ext cx="5575" cy="101700"/>
            </a:xfrm>
            <a:custGeom>
              <a:rect b="b" l="l" r="r" t="t"/>
              <a:pathLst>
                <a:path extrusionOk="0" h="4068" w="223">
                  <a:moveTo>
                    <a:pt x="0" y="0"/>
                  </a:moveTo>
                  <a:lnTo>
                    <a:pt x="0" y="4068"/>
                  </a:lnTo>
                  <a:lnTo>
                    <a:pt x="222" y="4068"/>
                  </a:lnTo>
                  <a:lnTo>
                    <a:pt x="2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3"/>
            <p:cNvSpPr/>
            <p:nvPr/>
          </p:nvSpPr>
          <p:spPr>
            <a:xfrm>
              <a:off x="1226675" y="2381950"/>
              <a:ext cx="5575" cy="85250"/>
            </a:xfrm>
            <a:custGeom>
              <a:rect b="b" l="l" r="r" t="t"/>
              <a:pathLst>
                <a:path extrusionOk="0" h="3410" w="223">
                  <a:moveTo>
                    <a:pt x="0" y="0"/>
                  </a:moveTo>
                  <a:lnTo>
                    <a:pt x="0" y="3410"/>
                  </a:lnTo>
                  <a:lnTo>
                    <a:pt x="223" y="3410"/>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3"/>
            <p:cNvSpPr/>
            <p:nvPr/>
          </p:nvSpPr>
          <p:spPr>
            <a:xfrm>
              <a:off x="1235525" y="2381950"/>
              <a:ext cx="5575" cy="63525"/>
            </a:xfrm>
            <a:custGeom>
              <a:rect b="b" l="l" r="r" t="t"/>
              <a:pathLst>
                <a:path extrusionOk="0" h="2541" w="223">
                  <a:moveTo>
                    <a:pt x="1" y="0"/>
                  </a:moveTo>
                  <a:lnTo>
                    <a:pt x="1" y="2541"/>
                  </a:lnTo>
                  <a:lnTo>
                    <a:pt x="223" y="2541"/>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3"/>
            <p:cNvSpPr/>
            <p:nvPr/>
          </p:nvSpPr>
          <p:spPr>
            <a:xfrm>
              <a:off x="1244375" y="2381950"/>
              <a:ext cx="5600" cy="46200"/>
            </a:xfrm>
            <a:custGeom>
              <a:rect b="b" l="l" r="r" t="t"/>
              <a:pathLst>
                <a:path extrusionOk="0" h="1848" w="224">
                  <a:moveTo>
                    <a:pt x="1" y="0"/>
                  </a:moveTo>
                  <a:lnTo>
                    <a:pt x="1" y="1847"/>
                  </a:lnTo>
                  <a:lnTo>
                    <a:pt x="223" y="1847"/>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3"/>
            <p:cNvSpPr/>
            <p:nvPr/>
          </p:nvSpPr>
          <p:spPr>
            <a:xfrm>
              <a:off x="1139725" y="2247075"/>
              <a:ext cx="160525" cy="128850"/>
            </a:xfrm>
            <a:custGeom>
              <a:rect b="b" l="l" r="r" t="t"/>
              <a:pathLst>
                <a:path extrusionOk="0" h="5154" w="6421">
                  <a:moveTo>
                    <a:pt x="3211" y="1"/>
                  </a:moveTo>
                  <a:cubicBezTo>
                    <a:pt x="1439" y="1"/>
                    <a:pt x="1" y="1154"/>
                    <a:pt x="1" y="2577"/>
                  </a:cubicBezTo>
                  <a:cubicBezTo>
                    <a:pt x="1" y="4000"/>
                    <a:pt x="1439" y="5154"/>
                    <a:pt x="3211" y="5154"/>
                  </a:cubicBezTo>
                  <a:cubicBezTo>
                    <a:pt x="4984" y="5154"/>
                    <a:pt x="6420" y="4000"/>
                    <a:pt x="6420" y="2577"/>
                  </a:cubicBezTo>
                  <a:cubicBezTo>
                    <a:pt x="6420" y="1154"/>
                    <a:pt x="4984" y="1"/>
                    <a:pt x="3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3"/>
            <p:cNvSpPr/>
            <p:nvPr/>
          </p:nvSpPr>
          <p:spPr>
            <a:xfrm>
              <a:off x="1161450" y="2247075"/>
              <a:ext cx="117125" cy="128850"/>
            </a:xfrm>
            <a:custGeom>
              <a:rect b="b" l="l" r="r" t="t"/>
              <a:pathLst>
                <a:path extrusionOk="0" h="5154" w="4685">
                  <a:moveTo>
                    <a:pt x="2342" y="1"/>
                  </a:moveTo>
                  <a:cubicBezTo>
                    <a:pt x="1049" y="1"/>
                    <a:pt x="1" y="1154"/>
                    <a:pt x="1" y="2577"/>
                  </a:cubicBezTo>
                  <a:cubicBezTo>
                    <a:pt x="1" y="4000"/>
                    <a:pt x="1049" y="5154"/>
                    <a:pt x="2342" y="5154"/>
                  </a:cubicBezTo>
                  <a:cubicBezTo>
                    <a:pt x="3635" y="5154"/>
                    <a:pt x="4684" y="4000"/>
                    <a:pt x="4684" y="2577"/>
                  </a:cubicBezTo>
                  <a:cubicBezTo>
                    <a:pt x="4684" y="1154"/>
                    <a:pt x="3635" y="1"/>
                    <a:pt x="23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3"/>
            <p:cNvSpPr/>
            <p:nvPr/>
          </p:nvSpPr>
          <p:spPr>
            <a:xfrm>
              <a:off x="1195250" y="2247075"/>
              <a:ext cx="49500" cy="128850"/>
            </a:xfrm>
            <a:custGeom>
              <a:rect b="b" l="l" r="r" t="t"/>
              <a:pathLst>
                <a:path extrusionOk="0" h="5154" w="1980">
                  <a:moveTo>
                    <a:pt x="990" y="1"/>
                  </a:moveTo>
                  <a:cubicBezTo>
                    <a:pt x="443" y="1"/>
                    <a:pt x="0" y="1154"/>
                    <a:pt x="0" y="2577"/>
                  </a:cubicBezTo>
                  <a:cubicBezTo>
                    <a:pt x="0" y="4000"/>
                    <a:pt x="443" y="5154"/>
                    <a:pt x="990" y="5154"/>
                  </a:cubicBezTo>
                  <a:cubicBezTo>
                    <a:pt x="1536" y="5154"/>
                    <a:pt x="1979" y="4000"/>
                    <a:pt x="1979" y="2577"/>
                  </a:cubicBezTo>
                  <a:cubicBezTo>
                    <a:pt x="1979" y="1154"/>
                    <a:pt x="1536" y="1"/>
                    <a:pt x="9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3"/>
            <p:cNvSpPr/>
            <p:nvPr/>
          </p:nvSpPr>
          <p:spPr>
            <a:xfrm>
              <a:off x="1193075" y="2233275"/>
              <a:ext cx="53825" cy="17550"/>
            </a:xfrm>
            <a:custGeom>
              <a:rect b="b" l="l" r="r" t="t"/>
              <a:pathLst>
                <a:path extrusionOk="0" h="702" w="2153">
                  <a:moveTo>
                    <a:pt x="0" y="1"/>
                  </a:moveTo>
                  <a:lnTo>
                    <a:pt x="0" y="702"/>
                  </a:lnTo>
                  <a:lnTo>
                    <a:pt x="2153" y="702"/>
                  </a:lnTo>
                  <a:lnTo>
                    <a:pt x="21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3"/>
            <p:cNvSpPr/>
            <p:nvPr/>
          </p:nvSpPr>
          <p:spPr>
            <a:xfrm>
              <a:off x="1188825" y="2370725"/>
              <a:ext cx="62325" cy="16200"/>
            </a:xfrm>
            <a:custGeom>
              <a:rect b="b" l="l" r="r" t="t"/>
              <a:pathLst>
                <a:path extrusionOk="0" h="648" w="2493">
                  <a:moveTo>
                    <a:pt x="1" y="1"/>
                  </a:moveTo>
                  <a:lnTo>
                    <a:pt x="1" y="647"/>
                  </a:lnTo>
                  <a:lnTo>
                    <a:pt x="2492" y="647"/>
                  </a:lnTo>
                  <a:lnTo>
                    <a:pt x="24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3"/>
            <p:cNvSpPr/>
            <p:nvPr/>
          </p:nvSpPr>
          <p:spPr>
            <a:xfrm>
              <a:off x="782800" y="2178725"/>
              <a:ext cx="4875" cy="337475"/>
            </a:xfrm>
            <a:custGeom>
              <a:rect b="b" l="l" r="r" t="t"/>
              <a:pathLst>
                <a:path extrusionOk="0" h="13499" w="195">
                  <a:moveTo>
                    <a:pt x="1" y="0"/>
                  </a:moveTo>
                  <a:lnTo>
                    <a:pt x="1" y="13499"/>
                  </a:lnTo>
                  <a:lnTo>
                    <a:pt x="195" y="13499"/>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3"/>
            <p:cNvSpPr/>
            <p:nvPr/>
          </p:nvSpPr>
          <p:spPr>
            <a:xfrm>
              <a:off x="760000" y="2643275"/>
              <a:ext cx="4875" cy="40350"/>
            </a:xfrm>
            <a:custGeom>
              <a:rect b="b" l="l" r="r" t="t"/>
              <a:pathLst>
                <a:path extrusionOk="0" h="1614" w="195">
                  <a:moveTo>
                    <a:pt x="0" y="0"/>
                  </a:moveTo>
                  <a:lnTo>
                    <a:pt x="0" y="1614"/>
                  </a:lnTo>
                  <a:lnTo>
                    <a:pt x="195" y="1614"/>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3"/>
            <p:cNvSpPr/>
            <p:nvPr/>
          </p:nvSpPr>
          <p:spPr>
            <a:xfrm>
              <a:off x="767775" y="2643275"/>
              <a:ext cx="4875" cy="55475"/>
            </a:xfrm>
            <a:custGeom>
              <a:rect b="b" l="l" r="r" t="t"/>
              <a:pathLst>
                <a:path extrusionOk="0" h="2219" w="195">
                  <a:moveTo>
                    <a:pt x="0" y="0"/>
                  </a:moveTo>
                  <a:lnTo>
                    <a:pt x="0" y="2219"/>
                  </a:lnTo>
                  <a:lnTo>
                    <a:pt x="195" y="2219"/>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3"/>
            <p:cNvSpPr/>
            <p:nvPr/>
          </p:nvSpPr>
          <p:spPr>
            <a:xfrm>
              <a:off x="775550" y="2643275"/>
              <a:ext cx="4875" cy="74475"/>
            </a:xfrm>
            <a:custGeom>
              <a:rect b="b" l="l" r="r" t="t"/>
              <a:pathLst>
                <a:path extrusionOk="0" h="2979" w="195">
                  <a:moveTo>
                    <a:pt x="0" y="0"/>
                  </a:moveTo>
                  <a:lnTo>
                    <a:pt x="0" y="2978"/>
                  </a:lnTo>
                  <a:lnTo>
                    <a:pt x="194" y="2978"/>
                  </a:lnTo>
                  <a:lnTo>
                    <a:pt x="1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3"/>
            <p:cNvSpPr/>
            <p:nvPr/>
          </p:nvSpPr>
          <p:spPr>
            <a:xfrm>
              <a:off x="783275" y="2643275"/>
              <a:ext cx="4875" cy="88800"/>
            </a:xfrm>
            <a:custGeom>
              <a:rect b="b" l="l" r="r" t="t"/>
              <a:pathLst>
                <a:path extrusionOk="0" h="3552" w="195">
                  <a:moveTo>
                    <a:pt x="0" y="0"/>
                  </a:moveTo>
                  <a:lnTo>
                    <a:pt x="0" y="3551"/>
                  </a:lnTo>
                  <a:lnTo>
                    <a:pt x="195" y="3551"/>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3"/>
            <p:cNvSpPr/>
            <p:nvPr/>
          </p:nvSpPr>
          <p:spPr>
            <a:xfrm>
              <a:off x="791050" y="2643275"/>
              <a:ext cx="4875" cy="74475"/>
            </a:xfrm>
            <a:custGeom>
              <a:rect b="b" l="l" r="r" t="t"/>
              <a:pathLst>
                <a:path extrusionOk="0" h="2979" w="195">
                  <a:moveTo>
                    <a:pt x="0" y="0"/>
                  </a:moveTo>
                  <a:lnTo>
                    <a:pt x="0" y="2978"/>
                  </a:lnTo>
                  <a:lnTo>
                    <a:pt x="195" y="2978"/>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3"/>
            <p:cNvSpPr/>
            <p:nvPr/>
          </p:nvSpPr>
          <p:spPr>
            <a:xfrm>
              <a:off x="798775" y="2643275"/>
              <a:ext cx="4925" cy="55475"/>
            </a:xfrm>
            <a:custGeom>
              <a:rect b="b" l="l" r="r" t="t"/>
              <a:pathLst>
                <a:path extrusionOk="0" h="2219" w="197">
                  <a:moveTo>
                    <a:pt x="1" y="0"/>
                  </a:moveTo>
                  <a:lnTo>
                    <a:pt x="1" y="2219"/>
                  </a:lnTo>
                  <a:lnTo>
                    <a:pt x="197" y="2219"/>
                  </a:lnTo>
                  <a:lnTo>
                    <a:pt x="1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3"/>
            <p:cNvSpPr/>
            <p:nvPr/>
          </p:nvSpPr>
          <p:spPr>
            <a:xfrm>
              <a:off x="806550" y="2643275"/>
              <a:ext cx="4875" cy="40350"/>
            </a:xfrm>
            <a:custGeom>
              <a:rect b="b" l="l" r="r" t="t"/>
              <a:pathLst>
                <a:path extrusionOk="0" h="1614" w="195">
                  <a:moveTo>
                    <a:pt x="1" y="0"/>
                  </a:moveTo>
                  <a:lnTo>
                    <a:pt x="1" y="1614"/>
                  </a:lnTo>
                  <a:lnTo>
                    <a:pt x="195" y="1614"/>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3"/>
            <p:cNvSpPr/>
            <p:nvPr/>
          </p:nvSpPr>
          <p:spPr>
            <a:xfrm>
              <a:off x="715100" y="2525375"/>
              <a:ext cx="140250" cy="112600"/>
            </a:xfrm>
            <a:custGeom>
              <a:rect b="b" l="l" r="r" t="t"/>
              <a:pathLst>
                <a:path extrusionOk="0" h="4504" w="5610">
                  <a:moveTo>
                    <a:pt x="2805" y="0"/>
                  </a:moveTo>
                  <a:cubicBezTo>
                    <a:pt x="1255" y="0"/>
                    <a:pt x="0" y="1009"/>
                    <a:pt x="0" y="2253"/>
                  </a:cubicBezTo>
                  <a:cubicBezTo>
                    <a:pt x="0" y="3497"/>
                    <a:pt x="1255" y="4503"/>
                    <a:pt x="2805" y="4503"/>
                  </a:cubicBezTo>
                  <a:cubicBezTo>
                    <a:pt x="4354" y="4503"/>
                    <a:pt x="5609" y="3497"/>
                    <a:pt x="5609" y="2253"/>
                  </a:cubicBezTo>
                  <a:cubicBezTo>
                    <a:pt x="5609" y="1009"/>
                    <a:pt x="4354" y="0"/>
                    <a:pt x="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3"/>
            <p:cNvSpPr/>
            <p:nvPr/>
          </p:nvSpPr>
          <p:spPr>
            <a:xfrm>
              <a:off x="734075" y="2525375"/>
              <a:ext cx="102325" cy="112600"/>
            </a:xfrm>
            <a:custGeom>
              <a:rect b="b" l="l" r="r" t="t"/>
              <a:pathLst>
                <a:path extrusionOk="0" h="4504" w="4093">
                  <a:moveTo>
                    <a:pt x="2046" y="0"/>
                  </a:moveTo>
                  <a:cubicBezTo>
                    <a:pt x="917" y="0"/>
                    <a:pt x="1" y="1009"/>
                    <a:pt x="1" y="2253"/>
                  </a:cubicBezTo>
                  <a:cubicBezTo>
                    <a:pt x="1" y="3497"/>
                    <a:pt x="917" y="4503"/>
                    <a:pt x="2046" y="4503"/>
                  </a:cubicBezTo>
                  <a:cubicBezTo>
                    <a:pt x="3177" y="4503"/>
                    <a:pt x="4093" y="3497"/>
                    <a:pt x="4093" y="2253"/>
                  </a:cubicBezTo>
                  <a:cubicBezTo>
                    <a:pt x="4093" y="1009"/>
                    <a:pt x="3177" y="0"/>
                    <a:pt x="20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3"/>
            <p:cNvSpPr/>
            <p:nvPr/>
          </p:nvSpPr>
          <p:spPr>
            <a:xfrm>
              <a:off x="763625" y="2525375"/>
              <a:ext cx="43225" cy="112650"/>
            </a:xfrm>
            <a:custGeom>
              <a:rect b="b" l="l" r="r" t="t"/>
              <a:pathLst>
                <a:path extrusionOk="0" h="4506" w="1729">
                  <a:moveTo>
                    <a:pt x="864" y="0"/>
                  </a:moveTo>
                  <a:cubicBezTo>
                    <a:pt x="387" y="0"/>
                    <a:pt x="1" y="1009"/>
                    <a:pt x="1" y="2253"/>
                  </a:cubicBezTo>
                  <a:cubicBezTo>
                    <a:pt x="1" y="3497"/>
                    <a:pt x="387" y="4505"/>
                    <a:pt x="864" y="4505"/>
                  </a:cubicBezTo>
                  <a:cubicBezTo>
                    <a:pt x="1342" y="4505"/>
                    <a:pt x="1729" y="3497"/>
                    <a:pt x="1729" y="2253"/>
                  </a:cubicBezTo>
                  <a:cubicBezTo>
                    <a:pt x="1729" y="1009"/>
                    <a:pt x="1342" y="0"/>
                    <a:pt x="8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3"/>
            <p:cNvSpPr/>
            <p:nvPr/>
          </p:nvSpPr>
          <p:spPr>
            <a:xfrm>
              <a:off x="761700" y="2513300"/>
              <a:ext cx="47100" cy="15350"/>
            </a:xfrm>
            <a:custGeom>
              <a:rect b="b" l="l" r="r" t="t"/>
              <a:pathLst>
                <a:path extrusionOk="0" h="614" w="1884">
                  <a:moveTo>
                    <a:pt x="0" y="1"/>
                  </a:moveTo>
                  <a:lnTo>
                    <a:pt x="0" y="614"/>
                  </a:lnTo>
                  <a:lnTo>
                    <a:pt x="1883" y="614"/>
                  </a:lnTo>
                  <a:lnTo>
                    <a:pt x="18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3"/>
            <p:cNvSpPr/>
            <p:nvPr/>
          </p:nvSpPr>
          <p:spPr>
            <a:xfrm>
              <a:off x="757975" y="2633425"/>
              <a:ext cx="54500" cy="14150"/>
            </a:xfrm>
            <a:custGeom>
              <a:rect b="b" l="l" r="r" t="t"/>
              <a:pathLst>
                <a:path extrusionOk="0" h="566" w="2180">
                  <a:moveTo>
                    <a:pt x="0" y="0"/>
                  </a:moveTo>
                  <a:lnTo>
                    <a:pt x="0" y="566"/>
                  </a:lnTo>
                  <a:lnTo>
                    <a:pt x="2179" y="566"/>
                  </a:lnTo>
                  <a:lnTo>
                    <a:pt x="21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7" name="Google Shape;2787;p53"/>
          <p:cNvGrpSpPr/>
          <p:nvPr/>
        </p:nvGrpSpPr>
        <p:grpSpPr>
          <a:xfrm flipH="1">
            <a:off x="6824255" y="12"/>
            <a:ext cx="2167344" cy="2447814"/>
            <a:chOff x="715100" y="2178725"/>
            <a:chExt cx="1102525" cy="1245200"/>
          </a:xfrm>
        </p:grpSpPr>
        <p:sp>
          <p:nvSpPr>
            <p:cNvPr id="2788" name="Google Shape;2788;p53"/>
            <p:cNvSpPr/>
            <p:nvPr/>
          </p:nvSpPr>
          <p:spPr>
            <a:xfrm>
              <a:off x="926650" y="2178725"/>
              <a:ext cx="6200" cy="720425"/>
            </a:xfrm>
            <a:custGeom>
              <a:rect b="b" l="l" r="r" t="t"/>
              <a:pathLst>
                <a:path extrusionOk="0" h="28817" w="248">
                  <a:moveTo>
                    <a:pt x="1" y="0"/>
                  </a:moveTo>
                  <a:lnTo>
                    <a:pt x="1" y="28817"/>
                  </a:lnTo>
                  <a:lnTo>
                    <a:pt x="248" y="28817"/>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3"/>
            <p:cNvSpPr/>
            <p:nvPr/>
          </p:nvSpPr>
          <p:spPr>
            <a:xfrm>
              <a:off x="871350" y="3208000"/>
              <a:ext cx="6150" cy="98075"/>
            </a:xfrm>
            <a:custGeom>
              <a:rect b="b" l="l" r="r" t="t"/>
              <a:pathLst>
                <a:path extrusionOk="0" h="3923" w="246">
                  <a:moveTo>
                    <a:pt x="0" y="0"/>
                  </a:moveTo>
                  <a:lnTo>
                    <a:pt x="0" y="3922"/>
                  </a:lnTo>
                  <a:lnTo>
                    <a:pt x="245" y="3922"/>
                  </a:lnTo>
                  <a:lnTo>
                    <a:pt x="2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3"/>
            <p:cNvSpPr/>
            <p:nvPr/>
          </p:nvSpPr>
          <p:spPr>
            <a:xfrm>
              <a:off x="890200" y="3208000"/>
              <a:ext cx="6150" cy="134825"/>
            </a:xfrm>
            <a:custGeom>
              <a:rect b="b" l="l" r="r" t="t"/>
              <a:pathLst>
                <a:path extrusionOk="0" h="5393" w="246">
                  <a:moveTo>
                    <a:pt x="0" y="0"/>
                  </a:moveTo>
                  <a:lnTo>
                    <a:pt x="0" y="5393"/>
                  </a:lnTo>
                  <a:lnTo>
                    <a:pt x="245" y="5393"/>
                  </a:lnTo>
                  <a:lnTo>
                    <a:pt x="2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3"/>
            <p:cNvSpPr/>
            <p:nvPr/>
          </p:nvSpPr>
          <p:spPr>
            <a:xfrm>
              <a:off x="909025" y="3208000"/>
              <a:ext cx="6200" cy="181000"/>
            </a:xfrm>
            <a:custGeom>
              <a:rect b="b" l="l" r="r" t="t"/>
              <a:pathLst>
                <a:path extrusionOk="0" h="7240" w="248">
                  <a:moveTo>
                    <a:pt x="1" y="0"/>
                  </a:moveTo>
                  <a:lnTo>
                    <a:pt x="1" y="7240"/>
                  </a:lnTo>
                  <a:lnTo>
                    <a:pt x="248" y="7240"/>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3"/>
            <p:cNvSpPr/>
            <p:nvPr/>
          </p:nvSpPr>
          <p:spPr>
            <a:xfrm>
              <a:off x="927875" y="3208000"/>
              <a:ext cx="6200" cy="215925"/>
            </a:xfrm>
            <a:custGeom>
              <a:rect b="b" l="l" r="r" t="t"/>
              <a:pathLst>
                <a:path extrusionOk="0" h="8637" w="248">
                  <a:moveTo>
                    <a:pt x="1" y="0"/>
                  </a:moveTo>
                  <a:lnTo>
                    <a:pt x="1" y="8636"/>
                  </a:lnTo>
                  <a:lnTo>
                    <a:pt x="248" y="8636"/>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3"/>
            <p:cNvSpPr/>
            <p:nvPr/>
          </p:nvSpPr>
          <p:spPr>
            <a:xfrm>
              <a:off x="946725" y="3208000"/>
              <a:ext cx="6200" cy="181000"/>
            </a:xfrm>
            <a:custGeom>
              <a:rect b="b" l="l" r="r" t="t"/>
              <a:pathLst>
                <a:path extrusionOk="0" h="7240" w="248">
                  <a:moveTo>
                    <a:pt x="1" y="0"/>
                  </a:moveTo>
                  <a:lnTo>
                    <a:pt x="1" y="7240"/>
                  </a:lnTo>
                  <a:lnTo>
                    <a:pt x="248" y="7240"/>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3"/>
            <p:cNvSpPr/>
            <p:nvPr/>
          </p:nvSpPr>
          <p:spPr>
            <a:xfrm>
              <a:off x="965575" y="3208000"/>
              <a:ext cx="6200" cy="134825"/>
            </a:xfrm>
            <a:custGeom>
              <a:rect b="b" l="l" r="r" t="t"/>
              <a:pathLst>
                <a:path extrusionOk="0" h="5393" w="248">
                  <a:moveTo>
                    <a:pt x="1" y="0"/>
                  </a:moveTo>
                  <a:lnTo>
                    <a:pt x="1" y="5393"/>
                  </a:lnTo>
                  <a:lnTo>
                    <a:pt x="248" y="5393"/>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3"/>
            <p:cNvSpPr/>
            <p:nvPr/>
          </p:nvSpPr>
          <p:spPr>
            <a:xfrm>
              <a:off x="984425" y="3208000"/>
              <a:ext cx="6200" cy="98075"/>
            </a:xfrm>
            <a:custGeom>
              <a:rect b="b" l="l" r="r" t="t"/>
              <a:pathLst>
                <a:path extrusionOk="0" h="3923" w="248">
                  <a:moveTo>
                    <a:pt x="1" y="0"/>
                  </a:moveTo>
                  <a:lnTo>
                    <a:pt x="1" y="3922"/>
                  </a:lnTo>
                  <a:lnTo>
                    <a:pt x="248" y="3922"/>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3"/>
            <p:cNvSpPr/>
            <p:nvPr/>
          </p:nvSpPr>
          <p:spPr>
            <a:xfrm>
              <a:off x="759325" y="2921500"/>
              <a:ext cx="340900" cy="273700"/>
            </a:xfrm>
            <a:custGeom>
              <a:rect b="b" l="l" r="r" t="t"/>
              <a:pathLst>
                <a:path extrusionOk="0" h="10948" w="13636">
                  <a:moveTo>
                    <a:pt x="6818" y="1"/>
                  </a:moveTo>
                  <a:cubicBezTo>
                    <a:pt x="3052" y="1"/>
                    <a:pt x="1" y="2451"/>
                    <a:pt x="1" y="5474"/>
                  </a:cubicBezTo>
                  <a:cubicBezTo>
                    <a:pt x="1" y="8497"/>
                    <a:pt x="3052" y="10948"/>
                    <a:pt x="6818" y="10948"/>
                  </a:cubicBezTo>
                  <a:cubicBezTo>
                    <a:pt x="10582" y="10948"/>
                    <a:pt x="13636" y="8497"/>
                    <a:pt x="13636" y="5474"/>
                  </a:cubicBezTo>
                  <a:cubicBezTo>
                    <a:pt x="13636" y="2451"/>
                    <a:pt x="10582" y="1"/>
                    <a:pt x="6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3"/>
            <p:cNvSpPr/>
            <p:nvPr/>
          </p:nvSpPr>
          <p:spPr>
            <a:xfrm>
              <a:off x="805425" y="2921500"/>
              <a:ext cx="248725" cy="273700"/>
            </a:xfrm>
            <a:custGeom>
              <a:rect b="b" l="l" r="r" t="t"/>
              <a:pathLst>
                <a:path extrusionOk="0" h="10948" w="9949">
                  <a:moveTo>
                    <a:pt x="4974" y="1"/>
                  </a:moveTo>
                  <a:cubicBezTo>
                    <a:pt x="2226" y="1"/>
                    <a:pt x="0" y="2451"/>
                    <a:pt x="0" y="5474"/>
                  </a:cubicBezTo>
                  <a:cubicBezTo>
                    <a:pt x="0" y="8497"/>
                    <a:pt x="2226" y="10948"/>
                    <a:pt x="4974" y="10948"/>
                  </a:cubicBezTo>
                  <a:cubicBezTo>
                    <a:pt x="7720" y="10948"/>
                    <a:pt x="9948" y="8497"/>
                    <a:pt x="9948" y="5474"/>
                  </a:cubicBezTo>
                  <a:cubicBezTo>
                    <a:pt x="9948" y="2451"/>
                    <a:pt x="7720" y="1"/>
                    <a:pt x="49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3"/>
            <p:cNvSpPr/>
            <p:nvPr/>
          </p:nvSpPr>
          <p:spPr>
            <a:xfrm>
              <a:off x="877225" y="2921500"/>
              <a:ext cx="105100" cy="273700"/>
            </a:xfrm>
            <a:custGeom>
              <a:rect b="b" l="l" r="r" t="t"/>
              <a:pathLst>
                <a:path extrusionOk="0" h="10948" w="4204">
                  <a:moveTo>
                    <a:pt x="2102" y="1"/>
                  </a:moveTo>
                  <a:cubicBezTo>
                    <a:pt x="941" y="1"/>
                    <a:pt x="1" y="2451"/>
                    <a:pt x="1" y="5474"/>
                  </a:cubicBezTo>
                  <a:cubicBezTo>
                    <a:pt x="1" y="8497"/>
                    <a:pt x="941" y="10948"/>
                    <a:pt x="2102" y="10948"/>
                  </a:cubicBezTo>
                  <a:cubicBezTo>
                    <a:pt x="3261" y="10948"/>
                    <a:pt x="4204" y="8497"/>
                    <a:pt x="4204" y="5474"/>
                  </a:cubicBezTo>
                  <a:cubicBezTo>
                    <a:pt x="4204" y="2451"/>
                    <a:pt x="3261" y="1"/>
                    <a:pt x="2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3"/>
            <p:cNvSpPr/>
            <p:nvPr/>
          </p:nvSpPr>
          <p:spPr>
            <a:xfrm>
              <a:off x="872575" y="2892200"/>
              <a:ext cx="114375" cy="37250"/>
            </a:xfrm>
            <a:custGeom>
              <a:rect b="b" l="l" r="r" t="t"/>
              <a:pathLst>
                <a:path extrusionOk="0" h="1490" w="4575">
                  <a:moveTo>
                    <a:pt x="0" y="0"/>
                  </a:moveTo>
                  <a:lnTo>
                    <a:pt x="0" y="1489"/>
                  </a:lnTo>
                  <a:lnTo>
                    <a:pt x="4574" y="1489"/>
                  </a:lnTo>
                  <a:lnTo>
                    <a:pt x="4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3"/>
            <p:cNvSpPr/>
            <p:nvPr/>
          </p:nvSpPr>
          <p:spPr>
            <a:xfrm>
              <a:off x="863575" y="3184100"/>
              <a:ext cx="132375" cy="34325"/>
            </a:xfrm>
            <a:custGeom>
              <a:rect b="b" l="l" r="r" t="t"/>
              <a:pathLst>
                <a:path extrusionOk="0" h="1373" w="5295">
                  <a:moveTo>
                    <a:pt x="0" y="1"/>
                  </a:moveTo>
                  <a:lnTo>
                    <a:pt x="0" y="1373"/>
                  </a:lnTo>
                  <a:lnTo>
                    <a:pt x="5294" y="1373"/>
                  </a:lnTo>
                  <a:lnTo>
                    <a:pt x="52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3"/>
            <p:cNvSpPr/>
            <p:nvPr/>
          </p:nvSpPr>
          <p:spPr>
            <a:xfrm>
              <a:off x="1684425" y="2178725"/>
              <a:ext cx="4750" cy="94625"/>
            </a:xfrm>
            <a:custGeom>
              <a:rect b="b" l="l" r="r" t="t"/>
              <a:pathLst>
                <a:path extrusionOk="0" h="3785" w="190">
                  <a:moveTo>
                    <a:pt x="1" y="0"/>
                  </a:moveTo>
                  <a:lnTo>
                    <a:pt x="1" y="3785"/>
                  </a:lnTo>
                  <a:lnTo>
                    <a:pt x="189" y="3785"/>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3"/>
            <p:cNvSpPr/>
            <p:nvPr/>
          </p:nvSpPr>
          <p:spPr>
            <a:xfrm>
              <a:off x="1641925" y="2510350"/>
              <a:ext cx="4750" cy="75275"/>
            </a:xfrm>
            <a:custGeom>
              <a:rect b="b" l="l" r="r" t="t"/>
              <a:pathLst>
                <a:path extrusionOk="0" h="3011" w="190">
                  <a:moveTo>
                    <a:pt x="1" y="0"/>
                  </a:moveTo>
                  <a:lnTo>
                    <a:pt x="1" y="3010"/>
                  </a:lnTo>
                  <a:lnTo>
                    <a:pt x="189" y="3010"/>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3"/>
            <p:cNvSpPr/>
            <p:nvPr/>
          </p:nvSpPr>
          <p:spPr>
            <a:xfrm>
              <a:off x="1656400" y="2510350"/>
              <a:ext cx="4725" cy="103500"/>
            </a:xfrm>
            <a:custGeom>
              <a:rect b="b" l="l" r="r" t="t"/>
              <a:pathLst>
                <a:path extrusionOk="0" h="4140" w="189">
                  <a:moveTo>
                    <a:pt x="0" y="0"/>
                  </a:moveTo>
                  <a:lnTo>
                    <a:pt x="0" y="4139"/>
                  </a:lnTo>
                  <a:lnTo>
                    <a:pt x="189" y="4139"/>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3"/>
            <p:cNvSpPr/>
            <p:nvPr/>
          </p:nvSpPr>
          <p:spPr>
            <a:xfrm>
              <a:off x="1670875" y="2510350"/>
              <a:ext cx="4775" cy="138925"/>
            </a:xfrm>
            <a:custGeom>
              <a:rect b="b" l="l" r="r" t="t"/>
              <a:pathLst>
                <a:path extrusionOk="0" h="5557" w="191">
                  <a:moveTo>
                    <a:pt x="0" y="0"/>
                  </a:moveTo>
                  <a:lnTo>
                    <a:pt x="0" y="5557"/>
                  </a:lnTo>
                  <a:lnTo>
                    <a:pt x="190" y="5557"/>
                  </a:lnTo>
                  <a:lnTo>
                    <a:pt x="1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3"/>
            <p:cNvSpPr/>
            <p:nvPr/>
          </p:nvSpPr>
          <p:spPr>
            <a:xfrm>
              <a:off x="1685325" y="2510350"/>
              <a:ext cx="4800" cy="165725"/>
            </a:xfrm>
            <a:custGeom>
              <a:rect b="b" l="l" r="r" t="t"/>
              <a:pathLst>
                <a:path extrusionOk="0" h="6629" w="192">
                  <a:moveTo>
                    <a:pt x="1" y="0"/>
                  </a:moveTo>
                  <a:lnTo>
                    <a:pt x="1" y="6629"/>
                  </a:lnTo>
                  <a:lnTo>
                    <a:pt x="191" y="6629"/>
                  </a:lnTo>
                  <a:lnTo>
                    <a:pt x="1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3"/>
            <p:cNvSpPr/>
            <p:nvPr/>
          </p:nvSpPr>
          <p:spPr>
            <a:xfrm>
              <a:off x="1699850" y="2510350"/>
              <a:ext cx="4725" cy="138925"/>
            </a:xfrm>
            <a:custGeom>
              <a:rect b="b" l="l" r="r" t="t"/>
              <a:pathLst>
                <a:path extrusionOk="0" h="5557" w="189">
                  <a:moveTo>
                    <a:pt x="0" y="0"/>
                  </a:moveTo>
                  <a:lnTo>
                    <a:pt x="0" y="5557"/>
                  </a:lnTo>
                  <a:lnTo>
                    <a:pt x="189" y="5557"/>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3"/>
            <p:cNvSpPr/>
            <p:nvPr/>
          </p:nvSpPr>
          <p:spPr>
            <a:xfrm>
              <a:off x="1714300" y="2510350"/>
              <a:ext cx="4750" cy="103500"/>
            </a:xfrm>
            <a:custGeom>
              <a:rect b="b" l="l" r="r" t="t"/>
              <a:pathLst>
                <a:path extrusionOk="0" h="4140" w="190">
                  <a:moveTo>
                    <a:pt x="1" y="0"/>
                  </a:moveTo>
                  <a:lnTo>
                    <a:pt x="1" y="4139"/>
                  </a:lnTo>
                  <a:lnTo>
                    <a:pt x="189" y="4139"/>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3"/>
            <p:cNvSpPr/>
            <p:nvPr/>
          </p:nvSpPr>
          <p:spPr>
            <a:xfrm>
              <a:off x="1728775" y="2510350"/>
              <a:ext cx="4725" cy="75275"/>
            </a:xfrm>
            <a:custGeom>
              <a:rect b="b" l="l" r="r" t="t"/>
              <a:pathLst>
                <a:path extrusionOk="0" h="3011" w="189">
                  <a:moveTo>
                    <a:pt x="1" y="0"/>
                  </a:moveTo>
                  <a:lnTo>
                    <a:pt x="1" y="3010"/>
                  </a:lnTo>
                  <a:lnTo>
                    <a:pt x="189" y="3010"/>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3"/>
            <p:cNvSpPr/>
            <p:nvPr/>
          </p:nvSpPr>
          <p:spPr>
            <a:xfrm>
              <a:off x="1556000" y="2290525"/>
              <a:ext cx="261625" cy="210000"/>
            </a:xfrm>
            <a:custGeom>
              <a:rect b="b" l="l" r="r" t="t"/>
              <a:pathLst>
                <a:path extrusionOk="0" h="8400" w="10465">
                  <a:moveTo>
                    <a:pt x="5232" y="1"/>
                  </a:moveTo>
                  <a:cubicBezTo>
                    <a:pt x="2343" y="1"/>
                    <a:pt x="0" y="1880"/>
                    <a:pt x="0" y="4200"/>
                  </a:cubicBezTo>
                  <a:cubicBezTo>
                    <a:pt x="0" y="6520"/>
                    <a:pt x="2343" y="8399"/>
                    <a:pt x="5232" y="8399"/>
                  </a:cubicBezTo>
                  <a:cubicBezTo>
                    <a:pt x="8122" y="8399"/>
                    <a:pt x="10464" y="6520"/>
                    <a:pt x="10464" y="4200"/>
                  </a:cubicBezTo>
                  <a:cubicBezTo>
                    <a:pt x="10464" y="1880"/>
                    <a:pt x="8122" y="1"/>
                    <a:pt x="5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3"/>
            <p:cNvSpPr/>
            <p:nvPr/>
          </p:nvSpPr>
          <p:spPr>
            <a:xfrm>
              <a:off x="1591375" y="2290525"/>
              <a:ext cx="190850" cy="210000"/>
            </a:xfrm>
            <a:custGeom>
              <a:rect b="b" l="l" r="r" t="t"/>
              <a:pathLst>
                <a:path extrusionOk="0" h="8400" w="7634">
                  <a:moveTo>
                    <a:pt x="3817" y="1"/>
                  </a:moveTo>
                  <a:cubicBezTo>
                    <a:pt x="1708" y="1"/>
                    <a:pt x="0" y="1880"/>
                    <a:pt x="0" y="4200"/>
                  </a:cubicBezTo>
                  <a:cubicBezTo>
                    <a:pt x="0" y="6520"/>
                    <a:pt x="1708" y="8399"/>
                    <a:pt x="3817" y="8399"/>
                  </a:cubicBezTo>
                  <a:cubicBezTo>
                    <a:pt x="5924" y="8399"/>
                    <a:pt x="7634" y="6520"/>
                    <a:pt x="7634" y="4200"/>
                  </a:cubicBezTo>
                  <a:cubicBezTo>
                    <a:pt x="7634" y="1880"/>
                    <a:pt x="5924" y="1"/>
                    <a:pt x="38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3"/>
            <p:cNvSpPr/>
            <p:nvPr/>
          </p:nvSpPr>
          <p:spPr>
            <a:xfrm>
              <a:off x="1646450" y="2290525"/>
              <a:ext cx="80650" cy="210000"/>
            </a:xfrm>
            <a:custGeom>
              <a:rect b="b" l="l" r="r" t="t"/>
              <a:pathLst>
                <a:path extrusionOk="0" h="8400" w="3226">
                  <a:moveTo>
                    <a:pt x="1614" y="1"/>
                  </a:moveTo>
                  <a:cubicBezTo>
                    <a:pt x="723" y="1"/>
                    <a:pt x="1" y="1880"/>
                    <a:pt x="1" y="4200"/>
                  </a:cubicBezTo>
                  <a:cubicBezTo>
                    <a:pt x="1" y="6520"/>
                    <a:pt x="723" y="8399"/>
                    <a:pt x="1614" y="8399"/>
                  </a:cubicBezTo>
                  <a:cubicBezTo>
                    <a:pt x="2504" y="8399"/>
                    <a:pt x="3226" y="6520"/>
                    <a:pt x="3226" y="4200"/>
                  </a:cubicBezTo>
                  <a:cubicBezTo>
                    <a:pt x="3226" y="1880"/>
                    <a:pt x="2504" y="1"/>
                    <a:pt x="1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3"/>
            <p:cNvSpPr/>
            <p:nvPr/>
          </p:nvSpPr>
          <p:spPr>
            <a:xfrm>
              <a:off x="1642925" y="2268000"/>
              <a:ext cx="87750" cy="28575"/>
            </a:xfrm>
            <a:custGeom>
              <a:rect b="b" l="l" r="r" t="t"/>
              <a:pathLst>
                <a:path extrusionOk="0" h="1143" w="3510">
                  <a:moveTo>
                    <a:pt x="0" y="1"/>
                  </a:moveTo>
                  <a:lnTo>
                    <a:pt x="0" y="1143"/>
                  </a:lnTo>
                  <a:lnTo>
                    <a:pt x="3510" y="1143"/>
                  </a:lnTo>
                  <a:lnTo>
                    <a:pt x="35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3"/>
            <p:cNvSpPr/>
            <p:nvPr/>
          </p:nvSpPr>
          <p:spPr>
            <a:xfrm>
              <a:off x="1636000" y="2492025"/>
              <a:ext cx="101600" cy="26350"/>
            </a:xfrm>
            <a:custGeom>
              <a:rect b="b" l="l" r="r" t="t"/>
              <a:pathLst>
                <a:path extrusionOk="0" h="1054" w="4064">
                  <a:moveTo>
                    <a:pt x="0" y="0"/>
                  </a:moveTo>
                  <a:lnTo>
                    <a:pt x="0" y="1054"/>
                  </a:lnTo>
                  <a:lnTo>
                    <a:pt x="4064" y="1054"/>
                  </a:lnTo>
                  <a:lnTo>
                    <a:pt x="40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3"/>
            <p:cNvSpPr/>
            <p:nvPr/>
          </p:nvSpPr>
          <p:spPr>
            <a:xfrm>
              <a:off x="1217200" y="2178725"/>
              <a:ext cx="5575" cy="57825"/>
            </a:xfrm>
            <a:custGeom>
              <a:rect b="b" l="l" r="r" t="t"/>
              <a:pathLst>
                <a:path extrusionOk="0" h="2313" w="223">
                  <a:moveTo>
                    <a:pt x="0" y="0"/>
                  </a:moveTo>
                  <a:lnTo>
                    <a:pt x="0" y="2313"/>
                  </a:lnTo>
                  <a:lnTo>
                    <a:pt x="223" y="2313"/>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3"/>
            <p:cNvSpPr/>
            <p:nvPr/>
          </p:nvSpPr>
          <p:spPr>
            <a:xfrm>
              <a:off x="1191150" y="2381950"/>
              <a:ext cx="5575" cy="46200"/>
            </a:xfrm>
            <a:custGeom>
              <a:rect b="b" l="l" r="r" t="t"/>
              <a:pathLst>
                <a:path extrusionOk="0" h="1848" w="223">
                  <a:moveTo>
                    <a:pt x="0" y="0"/>
                  </a:moveTo>
                  <a:lnTo>
                    <a:pt x="0" y="1847"/>
                  </a:lnTo>
                  <a:lnTo>
                    <a:pt x="223" y="1847"/>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3"/>
            <p:cNvSpPr/>
            <p:nvPr/>
          </p:nvSpPr>
          <p:spPr>
            <a:xfrm>
              <a:off x="1200000" y="2381950"/>
              <a:ext cx="5575" cy="63525"/>
            </a:xfrm>
            <a:custGeom>
              <a:rect b="b" l="l" r="r" t="t"/>
              <a:pathLst>
                <a:path extrusionOk="0" h="2541" w="223">
                  <a:moveTo>
                    <a:pt x="0" y="0"/>
                  </a:moveTo>
                  <a:lnTo>
                    <a:pt x="0" y="2541"/>
                  </a:lnTo>
                  <a:lnTo>
                    <a:pt x="223" y="2541"/>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3"/>
            <p:cNvSpPr/>
            <p:nvPr/>
          </p:nvSpPr>
          <p:spPr>
            <a:xfrm>
              <a:off x="1208900" y="2381950"/>
              <a:ext cx="5600" cy="85250"/>
            </a:xfrm>
            <a:custGeom>
              <a:rect b="b" l="l" r="r" t="t"/>
              <a:pathLst>
                <a:path extrusionOk="0" h="3410" w="224">
                  <a:moveTo>
                    <a:pt x="1" y="0"/>
                  </a:moveTo>
                  <a:lnTo>
                    <a:pt x="1" y="3410"/>
                  </a:lnTo>
                  <a:lnTo>
                    <a:pt x="223" y="3410"/>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3"/>
            <p:cNvSpPr/>
            <p:nvPr/>
          </p:nvSpPr>
          <p:spPr>
            <a:xfrm>
              <a:off x="1217775" y="2381950"/>
              <a:ext cx="5575" cy="101700"/>
            </a:xfrm>
            <a:custGeom>
              <a:rect b="b" l="l" r="r" t="t"/>
              <a:pathLst>
                <a:path extrusionOk="0" h="4068" w="223">
                  <a:moveTo>
                    <a:pt x="0" y="0"/>
                  </a:moveTo>
                  <a:lnTo>
                    <a:pt x="0" y="4068"/>
                  </a:lnTo>
                  <a:lnTo>
                    <a:pt x="222" y="4068"/>
                  </a:lnTo>
                  <a:lnTo>
                    <a:pt x="2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3"/>
            <p:cNvSpPr/>
            <p:nvPr/>
          </p:nvSpPr>
          <p:spPr>
            <a:xfrm>
              <a:off x="1226675" y="2381950"/>
              <a:ext cx="5575" cy="85250"/>
            </a:xfrm>
            <a:custGeom>
              <a:rect b="b" l="l" r="r" t="t"/>
              <a:pathLst>
                <a:path extrusionOk="0" h="3410" w="223">
                  <a:moveTo>
                    <a:pt x="0" y="0"/>
                  </a:moveTo>
                  <a:lnTo>
                    <a:pt x="0" y="3410"/>
                  </a:lnTo>
                  <a:lnTo>
                    <a:pt x="223" y="3410"/>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3"/>
            <p:cNvSpPr/>
            <p:nvPr/>
          </p:nvSpPr>
          <p:spPr>
            <a:xfrm>
              <a:off x="1235525" y="2381950"/>
              <a:ext cx="5575" cy="63525"/>
            </a:xfrm>
            <a:custGeom>
              <a:rect b="b" l="l" r="r" t="t"/>
              <a:pathLst>
                <a:path extrusionOk="0" h="2541" w="223">
                  <a:moveTo>
                    <a:pt x="1" y="0"/>
                  </a:moveTo>
                  <a:lnTo>
                    <a:pt x="1" y="2541"/>
                  </a:lnTo>
                  <a:lnTo>
                    <a:pt x="223" y="2541"/>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3"/>
            <p:cNvSpPr/>
            <p:nvPr/>
          </p:nvSpPr>
          <p:spPr>
            <a:xfrm>
              <a:off x="1244375" y="2381950"/>
              <a:ext cx="5600" cy="46200"/>
            </a:xfrm>
            <a:custGeom>
              <a:rect b="b" l="l" r="r" t="t"/>
              <a:pathLst>
                <a:path extrusionOk="0" h="1848" w="224">
                  <a:moveTo>
                    <a:pt x="1" y="0"/>
                  </a:moveTo>
                  <a:lnTo>
                    <a:pt x="1" y="1847"/>
                  </a:lnTo>
                  <a:lnTo>
                    <a:pt x="223" y="1847"/>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3"/>
            <p:cNvSpPr/>
            <p:nvPr/>
          </p:nvSpPr>
          <p:spPr>
            <a:xfrm>
              <a:off x="1139725" y="2247075"/>
              <a:ext cx="160525" cy="128850"/>
            </a:xfrm>
            <a:custGeom>
              <a:rect b="b" l="l" r="r" t="t"/>
              <a:pathLst>
                <a:path extrusionOk="0" h="5154" w="6421">
                  <a:moveTo>
                    <a:pt x="3211" y="1"/>
                  </a:moveTo>
                  <a:cubicBezTo>
                    <a:pt x="1439" y="1"/>
                    <a:pt x="1" y="1154"/>
                    <a:pt x="1" y="2577"/>
                  </a:cubicBezTo>
                  <a:cubicBezTo>
                    <a:pt x="1" y="4000"/>
                    <a:pt x="1439" y="5154"/>
                    <a:pt x="3211" y="5154"/>
                  </a:cubicBezTo>
                  <a:cubicBezTo>
                    <a:pt x="4984" y="5154"/>
                    <a:pt x="6420" y="4000"/>
                    <a:pt x="6420" y="2577"/>
                  </a:cubicBezTo>
                  <a:cubicBezTo>
                    <a:pt x="6420" y="1154"/>
                    <a:pt x="4984" y="1"/>
                    <a:pt x="3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3"/>
            <p:cNvSpPr/>
            <p:nvPr/>
          </p:nvSpPr>
          <p:spPr>
            <a:xfrm>
              <a:off x="1161450" y="2247075"/>
              <a:ext cx="117125" cy="128850"/>
            </a:xfrm>
            <a:custGeom>
              <a:rect b="b" l="l" r="r" t="t"/>
              <a:pathLst>
                <a:path extrusionOk="0" h="5154" w="4685">
                  <a:moveTo>
                    <a:pt x="2342" y="1"/>
                  </a:moveTo>
                  <a:cubicBezTo>
                    <a:pt x="1049" y="1"/>
                    <a:pt x="1" y="1154"/>
                    <a:pt x="1" y="2577"/>
                  </a:cubicBezTo>
                  <a:cubicBezTo>
                    <a:pt x="1" y="4000"/>
                    <a:pt x="1049" y="5154"/>
                    <a:pt x="2342" y="5154"/>
                  </a:cubicBezTo>
                  <a:cubicBezTo>
                    <a:pt x="3635" y="5154"/>
                    <a:pt x="4684" y="4000"/>
                    <a:pt x="4684" y="2577"/>
                  </a:cubicBezTo>
                  <a:cubicBezTo>
                    <a:pt x="4684" y="1154"/>
                    <a:pt x="3635" y="1"/>
                    <a:pt x="23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3"/>
            <p:cNvSpPr/>
            <p:nvPr/>
          </p:nvSpPr>
          <p:spPr>
            <a:xfrm>
              <a:off x="1195250" y="2247075"/>
              <a:ext cx="49500" cy="128850"/>
            </a:xfrm>
            <a:custGeom>
              <a:rect b="b" l="l" r="r" t="t"/>
              <a:pathLst>
                <a:path extrusionOk="0" h="5154" w="1980">
                  <a:moveTo>
                    <a:pt x="990" y="1"/>
                  </a:moveTo>
                  <a:cubicBezTo>
                    <a:pt x="443" y="1"/>
                    <a:pt x="0" y="1154"/>
                    <a:pt x="0" y="2577"/>
                  </a:cubicBezTo>
                  <a:cubicBezTo>
                    <a:pt x="0" y="4000"/>
                    <a:pt x="443" y="5154"/>
                    <a:pt x="990" y="5154"/>
                  </a:cubicBezTo>
                  <a:cubicBezTo>
                    <a:pt x="1536" y="5154"/>
                    <a:pt x="1979" y="4000"/>
                    <a:pt x="1979" y="2577"/>
                  </a:cubicBezTo>
                  <a:cubicBezTo>
                    <a:pt x="1979" y="1154"/>
                    <a:pt x="1536" y="1"/>
                    <a:pt x="9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3"/>
            <p:cNvSpPr/>
            <p:nvPr/>
          </p:nvSpPr>
          <p:spPr>
            <a:xfrm>
              <a:off x="1193075" y="2233275"/>
              <a:ext cx="53825" cy="17550"/>
            </a:xfrm>
            <a:custGeom>
              <a:rect b="b" l="l" r="r" t="t"/>
              <a:pathLst>
                <a:path extrusionOk="0" h="702" w="2153">
                  <a:moveTo>
                    <a:pt x="0" y="1"/>
                  </a:moveTo>
                  <a:lnTo>
                    <a:pt x="0" y="702"/>
                  </a:lnTo>
                  <a:lnTo>
                    <a:pt x="2153" y="702"/>
                  </a:lnTo>
                  <a:lnTo>
                    <a:pt x="21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3"/>
            <p:cNvSpPr/>
            <p:nvPr/>
          </p:nvSpPr>
          <p:spPr>
            <a:xfrm>
              <a:off x="1188825" y="2370725"/>
              <a:ext cx="62325" cy="16200"/>
            </a:xfrm>
            <a:custGeom>
              <a:rect b="b" l="l" r="r" t="t"/>
              <a:pathLst>
                <a:path extrusionOk="0" h="648" w="2493">
                  <a:moveTo>
                    <a:pt x="1" y="1"/>
                  </a:moveTo>
                  <a:lnTo>
                    <a:pt x="1" y="647"/>
                  </a:lnTo>
                  <a:lnTo>
                    <a:pt x="2492" y="647"/>
                  </a:lnTo>
                  <a:lnTo>
                    <a:pt x="24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3"/>
            <p:cNvSpPr/>
            <p:nvPr/>
          </p:nvSpPr>
          <p:spPr>
            <a:xfrm>
              <a:off x="782800" y="2178725"/>
              <a:ext cx="4875" cy="337475"/>
            </a:xfrm>
            <a:custGeom>
              <a:rect b="b" l="l" r="r" t="t"/>
              <a:pathLst>
                <a:path extrusionOk="0" h="13499" w="195">
                  <a:moveTo>
                    <a:pt x="1" y="0"/>
                  </a:moveTo>
                  <a:lnTo>
                    <a:pt x="1" y="13499"/>
                  </a:lnTo>
                  <a:lnTo>
                    <a:pt x="195" y="13499"/>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3"/>
            <p:cNvSpPr/>
            <p:nvPr/>
          </p:nvSpPr>
          <p:spPr>
            <a:xfrm>
              <a:off x="760000" y="2643275"/>
              <a:ext cx="4875" cy="40350"/>
            </a:xfrm>
            <a:custGeom>
              <a:rect b="b" l="l" r="r" t="t"/>
              <a:pathLst>
                <a:path extrusionOk="0" h="1614" w="195">
                  <a:moveTo>
                    <a:pt x="0" y="0"/>
                  </a:moveTo>
                  <a:lnTo>
                    <a:pt x="0" y="1614"/>
                  </a:lnTo>
                  <a:lnTo>
                    <a:pt x="195" y="1614"/>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3"/>
            <p:cNvSpPr/>
            <p:nvPr/>
          </p:nvSpPr>
          <p:spPr>
            <a:xfrm>
              <a:off x="767775" y="2643275"/>
              <a:ext cx="4875" cy="55475"/>
            </a:xfrm>
            <a:custGeom>
              <a:rect b="b" l="l" r="r" t="t"/>
              <a:pathLst>
                <a:path extrusionOk="0" h="2219" w="195">
                  <a:moveTo>
                    <a:pt x="0" y="0"/>
                  </a:moveTo>
                  <a:lnTo>
                    <a:pt x="0" y="2219"/>
                  </a:lnTo>
                  <a:lnTo>
                    <a:pt x="195" y="2219"/>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3"/>
            <p:cNvSpPr/>
            <p:nvPr/>
          </p:nvSpPr>
          <p:spPr>
            <a:xfrm>
              <a:off x="775550" y="2643275"/>
              <a:ext cx="4875" cy="74475"/>
            </a:xfrm>
            <a:custGeom>
              <a:rect b="b" l="l" r="r" t="t"/>
              <a:pathLst>
                <a:path extrusionOk="0" h="2979" w="195">
                  <a:moveTo>
                    <a:pt x="0" y="0"/>
                  </a:moveTo>
                  <a:lnTo>
                    <a:pt x="0" y="2978"/>
                  </a:lnTo>
                  <a:lnTo>
                    <a:pt x="194" y="2978"/>
                  </a:lnTo>
                  <a:lnTo>
                    <a:pt x="1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3"/>
            <p:cNvSpPr/>
            <p:nvPr/>
          </p:nvSpPr>
          <p:spPr>
            <a:xfrm>
              <a:off x="783275" y="2643275"/>
              <a:ext cx="4875" cy="88800"/>
            </a:xfrm>
            <a:custGeom>
              <a:rect b="b" l="l" r="r" t="t"/>
              <a:pathLst>
                <a:path extrusionOk="0" h="3552" w="195">
                  <a:moveTo>
                    <a:pt x="0" y="0"/>
                  </a:moveTo>
                  <a:lnTo>
                    <a:pt x="0" y="3551"/>
                  </a:lnTo>
                  <a:lnTo>
                    <a:pt x="195" y="3551"/>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3"/>
            <p:cNvSpPr/>
            <p:nvPr/>
          </p:nvSpPr>
          <p:spPr>
            <a:xfrm>
              <a:off x="791050" y="2643275"/>
              <a:ext cx="4875" cy="74475"/>
            </a:xfrm>
            <a:custGeom>
              <a:rect b="b" l="l" r="r" t="t"/>
              <a:pathLst>
                <a:path extrusionOk="0" h="2979" w="195">
                  <a:moveTo>
                    <a:pt x="0" y="0"/>
                  </a:moveTo>
                  <a:lnTo>
                    <a:pt x="0" y="2978"/>
                  </a:lnTo>
                  <a:lnTo>
                    <a:pt x="195" y="2978"/>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3"/>
            <p:cNvSpPr/>
            <p:nvPr/>
          </p:nvSpPr>
          <p:spPr>
            <a:xfrm>
              <a:off x="798775" y="2643275"/>
              <a:ext cx="4925" cy="55475"/>
            </a:xfrm>
            <a:custGeom>
              <a:rect b="b" l="l" r="r" t="t"/>
              <a:pathLst>
                <a:path extrusionOk="0" h="2219" w="197">
                  <a:moveTo>
                    <a:pt x="1" y="0"/>
                  </a:moveTo>
                  <a:lnTo>
                    <a:pt x="1" y="2219"/>
                  </a:lnTo>
                  <a:lnTo>
                    <a:pt x="197" y="2219"/>
                  </a:lnTo>
                  <a:lnTo>
                    <a:pt x="1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3"/>
            <p:cNvSpPr/>
            <p:nvPr/>
          </p:nvSpPr>
          <p:spPr>
            <a:xfrm>
              <a:off x="806550" y="2643275"/>
              <a:ext cx="4875" cy="40350"/>
            </a:xfrm>
            <a:custGeom>
              <a:rect b="b" l="l" r="r" t="t"/>
              <a:pathLst>
                <a:path extrusionOk="0" h="1614" w="195">
                  <a:moveTo>
                    <a:pt x="1" y="0"/>
                  </a:moveTo>
                  <a:lnTo>
                    <a:pt x="1" y="1614"/>
                  </a:lnTo>
                  <a:lnTo>
                    <a:pt x="195" y="1614"/>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3"/>
            <p:cNvSpPr/>
            <p:nvPr/>
          </p:nvSpPr>
          <p:spPr>
            <a:xfrm>
              <a:off x="715100" y="2525375"/>
              <a:ext cx="140250" cy="112600"/>
            </a:xfrm>
            <a:custGeom>
              <a:rect b="b" l="l" r="r" t="t"/>
              <a:pathLst>
                <a:path extrusionOk="0" h="4504" w="5610">
                  <a:moveTo>
                    <a:pt x="2805" y="0"/>
                  </a:moveTo>
                  <a:cubicBezTo>
                    <a:pt x="1255" y="0"/>
                    <a:pt x="0" y="1009"/>
                    <a:pt x="0" y="2253"/>
                  </a:cubicBezTo>
                  <a:cubicBezTo>
                    <a:pt x="0" y="3497"/>
                    <a:pt x="1255" y="4503"/>
                    <a:pt x="2805" y="4503"/>
                  </a:cubicBezTo>
                  <a:cubicBezTo>
                    <a:pt x="4354" y="4503"/>
                    <a:pt x="5609" y="3497"/>
                    <a:pt x="5609" y="2253"/>
                  </a:cubicBezTo>
                  <a:cubicBezTo>
                    <a:pt x="5609" y="1009"/>
                    <a:pt x="4354" y="0"/>
                    <a:pt x="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3"/>
            <p:cNvSpPr/>
            <p:nvPr/>
          </p:nvSpPr>
          <p:spPr>
            <a:xfrm>
              <a:off x="734075" y="2525375"/>
              <a:ext cx="102325" cy="112600"/>
            </a:xfrm>
            <a:custGeom>
              <a:rect b="b" l="l" r="r" t="t"/>
              <a:pathLst>
                <a:path extrusionOk="0" h="4504" w="4093">
                  <a:moveTo>
                    <a:pt x="2046" y="0"/>
                  </a:moveTo>
                  <a:cubicBezTo>
                    <a:pt x="917" y="0"/>
                    <a:pt x="1" y="1009"/>
                    <a:pt x="1" y="2253"/>
                  </a:cubicBezTo>
                  <a:cubicBezTo>
                    <a:pt x="1" y="3497"/>
                    <a:pt x="917" y="4503"/>
                    <a:pt x="2046" y="4503"/>
                  </a:cubicBezTo>
                  <a:cubicBezTo>
                    <a:pt x="3177" y="4503"/>
                    <a:pt x="4093" y="3497"/>
                    <a:pt x="4093" y="2253"/>
                  </a:cubicBezTo>
                  <a:cubicBezTo>
                    <a:pt x="4093" y="1009"/>
                    <a:pt x="3177" y="0"/>
                    <a:pt x="20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3"/>
            <p:cNvSpPr/>
            <p:nvPr/>
          </p:nvSpPr>
          <p:spPr>
            <a:xfrm>
              <a:off x="763625" y="2525375"/>
              <a:ext cx="43225" cy="112650"/>
            </a:xfrm>
            <a:custGeom>
              <a:rect b="b" l="l" r="r" t="t"/>
              <a:pathLst>
                <a:path extrusionOk="0" h="4506" w="1729">
                  <a:moveTo>
                    <a:pt x="864" y="0"/>
                  </a:moveTo>
                  <a:cubicBezTo>
                    <a:pt x="387" y="0"/>
                    <a:pt x="1" y="1009"/>
                    <a:pt x="1" y="2253"/>
                  </a:cubicBezTo>
                  <a:cubicBezTo>
                    <a:pt x="1" y="3497"/>
                    <a:pt x="387" y="4505"/>
                    <a:pt x="864" y="4505"/>
                  </a:cubicBezTo>
                  <a:cubicBezTo>
                    <a:pt x="1342" y="4505"/>
                    <a:pt x="1729" y="3497"/>
                    <a:pt x="1729" y="2253"/>
                  </a:cubicBezTo>
                  <a:cubicBezTo>
                    <a:pt x="1729" y="1009"/>
                    <a:pt x="1342" y="0"/>
                    <a:pt x="8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3"/>
            <p:cNvSpPr/>
            <p:nvPr/>
          </p:nvSpPr>
          <p:spPr>
            <a:xfrm>
              <a:off x="761700" y="2513300"/>
              <a:ext cx="47100" cy="15350"/>
            </a:xfrm>
            <a:custGeom>
              <a:rect b="b" l="l" r="r" t="t"/>
              <a:pathLst>
                <a:path extrusionOk="0" h="614" w="1884">
                  <a:moveTo>
                    <a:pt x="0" y="1"/>
                  </a:moveTo>
                  <a:lnTo>
                    <a:pt x="0" y="614"/>
                  </a:lnTo>
                  <a:lnTo>
                    <a:pt x="1883" y="614"/>
                  </a:lnTo>
                  <a:lnTo>
                    <a:pt x="18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3"/>
            <p:cNvSpPr/>
            <p:nvPr/>
          </p:nvSpPr>
          <p:spPr>
            <a:xfrm>
              <a:off x="757975" y="2633425"/>
              <a:ext cx="54500" cy="14150"/>
            </a:xfrm>
            <a:custGeom>
              <a:rect b="b" l="l" r="r" t="t"/>
              <a:pathLst>
                <a:path extrusionOk="0" h="566" w="2180">
                  <a:moveTo>
                    <a:pt x="0" y="0"/>
                  </a:moveTo>
                  <a:lnTo>
                    <a:pt x="0" y="566"/>
                  </a:lnTo>
                  <a:lnTo>
                    <a:pt x="2179" y="566"/>
                  </a:lnTo>
                  <a:lnTo>
                    <a:pt x="21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53"/>
          <p:cNvGrpSpPr/>
          <p:nvPr/>
        </p:nvGrpSpPr>
        <p:grpSpPr>
          <a:xfrm>
            <a:off x="1327675" y="775310"/>
            <a:ext cx="297926" cy="284123"/>
            <a:chOff x="1042075" y="1429025"/>
            <a:chExt cx="78200" cy="74575"/>
          </a:xfrm>
        </p:grpSpPr>
        <p:sp>
          <p:nvSpPr>
            <p:cNvPr id="2841" name="Google Shape;2841;p53"/>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3"/>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3"/>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4" name="Google Shape;2844;p53"/>
          <p:cNvSpPr/>
          <p:nvPr/>
        </p:nvSpPr>
        <p:spPr>
          <a:xfrm>
            <a:off x="117149" y="2398413"/>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5" name="Google Shape;2845;p53"/>
          <p:cNvGrpSpPr/>
          <p:nvPr/>
        </p:nvGrpSpPr>
        <p:grpSpPr>
          <a:xfrm>
            <a:off x="715090" y="774032"/>
            <a:ext cx="409549" cy="409507"/>
            <a:chOff x="1288775" y="1400200"/>
            <a:chExt cx="173200" cy="173175"/>
          </a:xfrm>
        </p:grpSpPr>
        <p:sp>
          <p:nvSpPr>
            <p:cNvPr id="2846" name="Google Shape;2846;p53"/>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3"/>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3"/>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3"/>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0" name="Google Shape;2850;p53"/>
          <p:cNvGrpSpPr/>
          <p:nvPr/>
        </p:nvGrpSpPr>
        <p:grpSpPr>
          <a:xfrm>
            <a:off x="587419" y="2696309"/>
            <a:ext cx="255352" cy="255359"/>
            <a:chOff x="1120250" y="1574150"/>
            <a:chExt cx="67025" cy="67025"/>
          </a:xfrm>
        </p:grpSpPr>
        <p:sp>
          <p:nvSpPr>
            <p:cNvPr id="2851" name="Google Shape;2851;p53"/>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3"/>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3"/>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3"/>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3"/>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3"/>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3"/>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3"/>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9" name="Google Shape;2859;p53"/>
          <p:cNvGrpSpPr/>
          <p:nvPr/>
        </p:nvGrpSpPr>
        <p:grpSpPr>
          <a:xfrm>
            <a:off x="2429877" y="898138"/>
            <a:ext cx="161249" cy="161276"/>
            <a:chOff x="1120250" y="1574150"/>
            <a:chExt cx="67025" cy="67025"/>
          </a:xfrm>
        </p:grpSpPr>
        <p:sp>
          <p:nvSpPr>
            <p:cNvPr id="2860" name="Google Shape;2860;p53"/>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3"/>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3"/>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3"/>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3"/>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3"/>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3"/>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3"/>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8" name="Google Shape;2868;p53"/>
          <p:cNvSpPr/>
          <p:nvPr/>
        </p:nvSpPr>
        <p:spPr>
          <a:xfrm>
            <a:off x="2056510" y="11333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3"/>
          <p:cNvSpPr/>
          <p:nvPr/>
        </p:nvSpPr>
        <p:spPr>
          <a:xfrm>
            <a:off x="1499685" y="1650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0" name="Google Shape;2870;p53"/>
          <p:cNvGrpSpPr/>
          <p:nvPr/>
        </p:nvGrpSpPr>
        <p:grpSpPr>
          <a:xfrm>
            <a:off x="715102" y="394038"/>
            <a:ext cx="161249" cy="161276"/>
            <a:chOff x="1120250" y="1574150"/>
            <a:chExt cx="67025" cy="67025"/>
          </a:xfrm>
        </p:grpSpPr>
        <p:sp>
          <p:nvSpPr>
            <p:cNvPr id="2871" name="Google Shape;2871;p53"/>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3"/>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3"/>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3"/>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3"/>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3"/>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3"/>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3"/>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9" name="Google Shape;2879;p53"/>
          <p:cNvGrpSpPr/>
          <p:nvPr/>
        </p:nvGrpSpPr>
        <p:grpSpPr>
          <a:xfrm>
            <a:off x="2669715" y="210607"/>
            <a:ext cx="409549" cy="409507"/>
            <a:chOff x="1288775" y="1400200"/>
            <a:chExt cx="173200" cy="173175"/>
          </a:xfrm>
        </p:grpSpPr>
        <p:sp>
          <p:nvSpPr>
            <p:cNvPr id="2880" name="Google Shape;2880;p53"/>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3"/>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3"/>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3"/>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53"/>
          <p:cNvGrpSpPr/>
          <p:nvPr/>
        </p:nvGrpSpPr>
        <p:grpSpPr>
          <a:xfrm>
            <a:off x="117152" y="1232138"/>
            <a:ext cx="161249" cy="161276"/>
            <a:chOff x="1120250" y="1574150"/>
            <a:chExt cx="67025" cy="67025"/>
          </a:xfrm>
        </p:grpSpPr>
        <p:sp>
          <p:nvSpPr>
            <p:cNvPr id="2885" name="Google Shape;2885;p53"/>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3"/>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3"/>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3"/>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3"/>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3"/>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3"/>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3"/>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3" name="Google Shape;2893;p53"/>
          <p:cNvGrpSpPr/>
          <p:nvPr/>
        </p:nvGrpSpPr>
        <p:grpSpPr>
          <a:xfrm>
            <a:off x="8727800" y="2366410"/>
            <a:ext cx="297926" cy="284123"/>
            <a:chOff x="1042075" y="1429025"/>
            <a:chExt cx="78200" cy="74575"/>
          </a:xfrm>
        </p:grpSpPr>
        <p:sp>
          <p:nvSpPr>
            <p:cNvPr id="2894" name="Google Shape;2894;p53"/>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3"/>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3"/>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53"/>
          <p:cNvGrpSpPr/>
          <p:nvPr/>
        </p:nvGrpSpPr>
        <p:grpSpPr>
          <a:xfrm>
            <a:off x="8005144" y="898159"/>
            <a:ext cx="255352" cy="255359"/>
            <a:chOff x="1120250" y="1574150"/>
            <a:chExt cx="67025" cy="67025"/>
          </a:xfrm>
        </p:grpSpPr>
        <p:sp>
          <p:nvSpPr>
            <p:cNvPr id="2898" name="Google Shape;2898;p53"/>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3"/>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3"/>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3"/>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3"/>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3"/>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3"/>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3"/>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6" name="Google Shape;2906;p53"/>
          <p:cNvGrpSpPr/>
          <p:nvPr/>
        </p:nvGrpSpPr>
        <p:grpSpPr>
          <a:xfrm>
            <a:off x="8301265" y="2619232"/>
            <a:ext cx="409549" cy="409507"/>
            <a:chOff x="1288775" y="1400200"/>
            <a:chExt cx="173200" cy="173175"/>
          </a:xfrm>
        </p:grpSpPr>
        <p:sp>
          <p:nvSpPr>
            <p:cNvPr id="2907" name="Google Shape;2907;p53"/>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3"/>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3"/>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3"/>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53"/>
          <p:cNvGrpSpPr/>
          <p:nvPr/>
        </p:nvGrpSpPr>
        <p:grpSpPr>
          <a:xfrm>
            <a:off x="6233215" y="149082"/>
            <a:ext cx="409549" cy="409507"/>
            <a:chOff x="1288775" y="1400200"/>
            <a:chExt cx="173200" cy="173175"/>
          </a:xfrm>
        </p:grpSpPr>
        <p:sp>
          <p:nvSpPr>
            <p:cNvPr id="2912" name="Google Shape;2912;p53"/>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3"/>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3"/>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3"/>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6" name="Google Shape;2916;p53"/>
          <p:cNvSpPr/>
          <p:nvPr/>
        </p:nvSpPr>
        <p:spPr>
          <a:xfrm>
            <a:off x="8222449" y="507613"/>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7" name="Google Shape;2917;p53"/>
          <p:cNvGrpSpPr/>
          <p:nvPr/>
        </p:nvGrpSpPr>
        <p:grpSpPr>
          <a:xfrm>
            <a:off x="7511402" y="273188"/>
            <a:ext cx="161249" cy="161276"/>
            <a:chOff x="1120250" y="1574150"/>
            <a:chExt cx="67025" cy="67025"/>
          </a:xfrm>
        </p:grpSpPr>
        <p:sp>
          <p:nvSpPr>
            <p:cNvPr id="2918" name="Google Shape;2918;p53"/>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3"/>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3"/>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3"/>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3"/>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3"/>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3"/>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3"/>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6" name="Google Shape;2926;p53"/>
          <p:cNvGrpSpPr/>
          <p:nvPr/>
        </p:nvGrpSpPr>
        <p:grpSpPr>
          <a:xfrm>
            <a:off x="6771227" y="945188"/>
            <a:ext cx="161249" cy="161276"/>
            <a:chOff x="1120250" y="1574150"/>
            <a:chExt cx="67025" cy="67025"/>
          </a:xfrm>
        </p:grpSpPr>
        <p:sp>
          <p:nvSpPr>
            <p:cNvPr id="2927" name="Google Shape;2927;p53"/>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3"/>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3"/>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3"/>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3"/>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3"/>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3"/>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3"/>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5" name="Google Shape;2935;p53"/>
          <p:cNvSpPr/>
          <p:nvPr/>
        </p:nvSpPr>
        <p:spPr>
          <a:xfrm>
            <a:off x="7542685" y="77530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9" name="Shape 2939"/>
        <p:cNvGrpSpPr/>
        <p:nvPr/>
      </p:nvGrpSpPr>
      <p:grpSpPr>
        <a:xfrm>
          <a:off x="0" y="0"/>
          <a:ext cx="0" cy="0"/>
          <a:chOff x="0" y="0"/>
          <a:chExt cx="0" cy="0"/>
        </a:xfrm>
      </p:grpSpPr>
      <p:sp>
        <p:nvSpPr>
          <p:cNvPr id="2940" name="Google Shape;2940;p54"/>
          <p:cNvSpPr txBox="1"/>
          <p:nvPr>
            <p:ph type="title"/>
          </p:nvPr>
        </p:nvSpPr>
        <p:spPr>
          <a:xfrm>
            <a:off x="715100" y="948475"/>
            <a:ext cx="37158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a:t>
            </a:r>
            <a:r>
              <a:rPr lang="en"/>
              <a:t>55m 23s</a:t>
            </a:r>
            <a:endParaRPr/>
          </a:p>
        </p:txBody>
      </p:sp>
      <p:sp>
        <p:nvSpPr>
          <p:cNvPr id="2941" name="Google Shape;2941;p54"/>
          <p:cNvSpPr txBox="1"/>
          <p:nvPr>
            <p:ph idx="1" type="subTitle"/>
          </p:nvPr>
        </p:nvSpPr>
        <p:spPr>
          <a:xfrm>
            <a:off x="715100" y="1784691"/>
            <a:ext cx="3715800" cy="37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2942" name="Google Shape;2942;p54"/>
          <p:cNvSpPr txBox="1"/>
          <p:nvPr>
            <p:ph idx="2" type="title"/>
          </p:nvPr>
        </p:nvSpPr>
        <p:spPr>
          <a:xfrm>
            <a:off x="715100" y="2980221"/>
            <a:ext cx="37158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943" name="Google Shape;2943;p54"/>
          <p:cNvSpPr txBox="1"/>
          <p:nvPr>
            <p:ph idx="3" type="subTitle"/>
          </p:nvPr>
        </p:nvSpPr>
        <p:spPr>
          <a:xfrm>
            <a:off x="715100" y="3816439"/>
            <a:ext cx="3715800" cy="37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944" name="Google Shape;2944;p54"/>
          <p:cNvSpPr txBox="1"/>
          <p:nvPr>
            <p:ph idx="4" type="title"/>
          </p:nvPr>
        </p:nvSpPr>
        <p:spPr>
          <a:xfrm>
            <a:off x="4713100" y="2980223"/>
            <a:ext cx="37158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945" name="Google Shape;2945;p54"/>
          <p:cNvSpPr txBox="1"/>
          <p:nvPr>
            <p:ph idx="5" type="subTitle"/>
          </p:nvPr>
        </p:nvSpPr>
        <p:spPr>
          <a:xfrm>
            <a:off x="4713100" y="3816440"/>
            <a:ext cx="3715800" cy="37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
        <p:nvSpPr>
          <p:cNvPr id="2946" name="Google Shape;2946;p54"/>
          <p:cNvSpPr txBox="1"/>
          <p:nvPr>
            <p:ph idx="6" type="title"/>
          </p:nvPr>
        </p:nvSpPr>
        <p:spPr>
          <a:xfrm>
            <a:off x="4713100" y="948475"/>
            <a:ext cx="37158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7,000</a:t>
            </a:r>
            <a:endParaRPr/>
          </a:p>
        </p:txBody>
      </p:sp>
      <p:sp>
        <p:nvSpPr>
          <p:cNvPr id="2947" name="Google Shape;2947;p54"/>
          <p:cNvSpPr txBox="1"/>
          <p:nvPr>
            <p:ph idx="7" type="subTitle"/>
          </p:nvPr>
        </p:nvSpPr>
        <p:spPr>
          <a:xfrm>
            <a:off x="4713100" y="1784689"/>
            <a:ext cx="3715800" cy="37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1" name="Shape 2951"/>
        <p:cNvGrpSpPr/>
        <p:nvPr/>
      </p:nvGrpSpPr>
      <p:grpSpPr>
        <a:xfrm>
          <a:off x="0" y="0"/>
          <a:ext cx="0" cy="0"/>
          <a:chOff x="0" y="0"/>
          <a:chExt cx="0" cy="0"/>
        </a:xfrm>
      </p:grpSpPr>
      <p:sp>
        <p:nvSpPr>
          <p:cNvPr id="2952" name="Google Shape;2952;p5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Budget allocation</a:t>
            </a:r>
            <a:endParaRPr/>
          </a:p>
        </p:txBody>
      </p:sp>
      <p:graphicFrame>
        <p:nvGraphicFramePr>
          <p:cNvPr id="2953" name="Google Shape;2953;p55"/>
          <p:cNvGraphicFramePr/>
          <p:nvPr/>
        </p:nvGraphicFramePr>
        <p:xfrm>
          <a:off x="720000" y="1553025"/>
          <a:ext cx="3000000" cy="3000000"/>
        </p:xfrm>
        <a:graphic>
          <a:graphicData uri="http://schemas.openxmlformats.org/drawingml/2006/table">
            <a:tbl>
              <a:tblPr>
                <a:noFill/>
                <a:tableStyleId>{C0A48223-B755-4A5A-8D73-AD3AF4A9B0F3}</a:tableStyleId>
              </a:tblPr>
              <a:tblGrid>
                <a:gridCol w="1252925"/>
                <a:gridCol w="2127150"/>
                <a:gridCol w="2238700"/>
                <a:gridCol w="2085225"/>
              </a:tblGrid>
              <a:tr h="539975">
                <a:tc>
                  <a:txBody>
                    <a:bodyPr/>
                    <a:lstStyle/>
                    <a:p>
                      <a:pPr indent="0" lvl="0" marL="0" rtl="0" algn="ctr">
                        <a:spcBef>
                          <a:spcPts val="0"/>
                        </a:spcBef>
                        <a:spcAft>
                          <a:spcPts val="0"/>
                        </a:spcAft>
                        <a:buNone/>
                      </a:pPr>
                      <a:r>
                        <a:t/>
                      </a:r>
                      <a:endParaRPr sz="2400">
                        <a:solidFill>
                          <a:schemeClr val="dk1"/>
                        </a:solidFill>
                        <a:latin typeface="Montserrat"/>
                        <a:ea typeface="Montserrat"/>
                        <a:cs typeface="Montserrat"/>
                        <a:sym typeface="Montserrat"/>
                      </a:endParaRPr>
                    </a:p>
                  </a:txBody>
                  <a:tcPr marT="91425" marB="91425" marR="91425" marL="137150">
                    <a:lnL cap="flat" cmpd="sng" w="19050">
                      <a:solidFill>
                        <a:schemeClr val="dk2">
                          <a:alpha val="0"/>
                        </a:schemeClr>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alpha val="0"/>
                        </a:schemeClr>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accent1"/>
                          </a:solidFill>
                          <a:latin typeface="Berkshire Swash"/>
                          <a:ea typeface="Berkshire Swash"/>
                          <a:cs typeface="Berkshire Swash"/>
                          <a:sym typeface="Berkshire Swash"/>
                        </a:rPr>
                        <a:t>Jupiter</a:t>
                      </a:r>
                      <a:endParaRPr sz="2000">
                        <a:solidFill>
                          <a:schemeClr val="accent1"/>
                        </a:solidFill>
                        <a:latin typeface="Berkshire Swash"/>
                        <a:ea typeface="Berkshire Swash"/>
                        <a:cs typeface="Berkshire Swash"/>
                        <a:sym typeface="Berkshire Swash"/>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000">
                          <a:solidFill>
                            <a:schemeClr val="accent1"/>
                          </a:solidFill>
                          <a:latin typeface="Berkshire Swash"/>
                          <a:ea typeface="Berkshire Swash"/>
                          <a:cs typeface="Berkshire Swash"/>
                          <a:sym typeface="Berkshire Swash"/>
                        </a:rPr>
                        <a:t>Mercury</a:t>
                      </a:r>
                      <a:endParaRPr sz="2000">
                        <a:solidFill>
                          <a:schemeClr val="accent1"/>
                        </a:solidFill>
                        <a:latin typeface="Berkshire Swash"/>
                        <a:ea typeface="Berkshire Swash"/>
                        <a:cs typeface="Berkshire Swash"/>
                        <a:sym typeface="Berkshire Swash"/>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000">
                          <a:solidFill>
                            <a:schemeClr val="accent1"/>
                          </a:solidFill>
                          <a:latin typeface="Berkshire Swash"/>
                          <a:ea typeface="Berkshire Swash"/>
                          <a:cs typeface="Berkshire Swash"/>
                          <a:sym typeface="Berkshire Swash"/>
                        </a:rPr>
                        <a:t>Venus</a:t>
                      </a:r>
                      <a:endParaRPr sz="2000">
                        <a:solidFill>
                          <a:schemeClr val="accent1"/>
                        </a:solidFill>
                        <a:latin typeface="Berkshire Swash"/>
                        <a:ea typeface="Berkshire Swash"/>
                        <a:cs typeface="Berkshire Swash"/>
                        <a:sym typeface="Berkshire Swash"/>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solidFill>
                      <a:schemeClr val="dk2"/>
                    </a:solidFill>
                  </a:tcPr>
                </a:tc>
              </a:tr>
              <a:tr h="608975">
                <a:tc>
                  <a:txBody>
                    <a:bodyPr/>
                    <a:lstStyle/>
                    <a:p>
                      <a:pPr indent="0" lvl="0" marL="0" rtl="0" algn="ctr">
                        <a:spcBef>
                          <a:spcPts val="0"/>
                        </a:spcBef>
                        <a:spcAft>
                          <a:spcPts val="0"/>
                        </a:spcAft>
                        <a:buNone/>
                      </a:pPr>
                      <a:r>
                        <a:rPr lang="en" sz="2000">
                          <a:solidFill>
                            <a:schemeClr val="dk1"/>
                          </a:solidFill>
                          <a:latin typeface="Berkshire Swash"/>
                          <a:ea typeface="Berkshire Swash"/>
                          <a:cs typeface="Berkshire Swash"/>
                          <a:sym typeface="Berkshire Swash"/>
                        </a:rPr>
                        <a:t>Area 1</a:t>
                      </a:r>
                      <a:endParaRPr sz="2000">
                        <a:solidFill>
                          <a:schemeClr val="dk1"/>
                        </a:solidFill>
                        <a:latin typeface="Berkshire Swash"/>
                        <a:ea typeface="Berkshire Swash"/>
                        <a:cs typeface="Berkshire Swash"/>
                        <a:sym typeface="Berkshire Swash"/>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$2,000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$600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81900">
                <a:tc>
                  <a:txBody>
                    <a:bodyPr/>
                    <a:lstStyle/>
                    <a:p>
                      <a:pPr indent="0" lvl="0" marL="0" rtl="0" algn="ctr">
                        <a:spcBef>
                          <a:spcPts val="0"/>
                        </a:spcBef>
                        <a:spcAft>
                          <a:spcPts val="0"/>
                        </a:spcAft>
                        <a:buNone/>
                      </a:pPr>
                      <a:r>
                        <a:rPr lang="en" sz="2000">
                          <a:solidFill>
                            <a:schemeClr val="dk1"/>
                          </a:solidFill>
                          <a:latin typeface="Berkshire Swash"/>
                          <a:ea typeface="Berkshire Swash"/>
                          <a:cs typeface="Berkshire Swash"/>
                          <a:sym typeface="Berkshire Swash"/>
                        </a:rPr>
                        <a:t>Area 2</a:t>
                      </a:r>
                      <a:endParaRPr sz="2000">
                        <a:solidFill>
                          <a:schemeClr val="dk1"/>
                        </a:solidFill>
                        <a:latin typeface="Berkshire Swash"/>
                        <a:ea typeface="Berkshire Swash"/>
                        <a:cs typeface="Berkshire Swash"/>
                        <a:sym typeface="Berkshire Swash"/>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$3,400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$2,500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$1,300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81900">
                <a:tc>
                  <a:txBody>
                    <a:bodyPr/>
                    <a:lstStyle/>
                    <a:p>
                      <a:pPr indent="0" lvl="0" marL="0" rtl="0" algn="ctr">
                        <a:spcBef>
                          <a:spcPts val="0"/>
                        </a:spcBef>
                        <a:spcAft>
                          <a:spcPts val="0"/>
                        </a:spcAft>
                        <a:buNone/>
                      </a:pPr>
                      <a:r>
                        <a:rPr lang="en" sz="2000">
                          <a:solidFill>
                            <a:schemeClr val="dk1"/>
                          </a:solidFill>
                          <a:latin typeface="Berkshire Swash"/>
                          <a:ea typeface="Berkshire Swash"/>
                          <a:cs typeface="Berkshire Swash"/>
                          <a:sym typeface="Berkshire Swash"/>
                        </a:rPr>
                        <a:t>Area 3</a:t>
                      </a:r>
                      <a:endParaRPr sz="2000">
                        <a:solidFill>
                          <a:schemeClr val="dk1"/>
                        </a:solidFill>
                        <a:latin typeface="Berkshire Swash"/>
                        <a:ea typeface="Berkshire Swash"/>
                        <a:cs typeface="Berkshire Swash"/>
                        <a:sym typeface="Berkshire Swash"/>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$1,700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$800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$1,600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r h="581900">
                <a:tc>
                  <a:txBody>
                    <a:bodyPr/>
                    <a:lstStyle/>
                    <a:p>
                      <a:pPr indent="0" lvl="0" marL="0" rtl="0" algn="ctr">
                        <a:spcBef>
                          <a:spcPts val="0"/>
                        </a:spcBef>
                        <a:spcAft>
                          <a:spcPts val="0"/>
                        </a:spcAft>
                        <a:buNone/>
                      </a:pPr>
                      <a:r>
                        <a:rPr lang="en" sz="2000">
                          <a:solidFill>
                            <a:schemeClr val="dk1"/>
                          </a:solidFill>
                          <a:latin typeface="Berkshire Swash"/>
                          <a:ea typeface="Berkshire Swash"/>
                          <a:cs typeface="Berkshire Swash"/>
                          <a:sym typeface="Berkshire Swash"/>
                        </a:rPr>
                        <a:t>Area 4</a:t>
                      </a:r>
                      <a:endParaRPr sz="2000">
                        <a:solidFill>
                          <a:schemeClr val="dk1"/>
                        </a:solidFill>
                        <a:latin typeface="Berkshire Swash"/>
                        <a:ea typeface="Berkshire Swash"/>
                        <a:cs typeface="Berkshire Swash"/>
                        <a:sym typeface="Berkshire Swash"/>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$1,600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$500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$2,000</a:t>
                      </a:r>
                      <a:endParaRPr>
                        <a:solidFill>
                          <a:schemeClr val="dk1"/>
                        </a:solidFill>
                        <a:latin typeface="Montserrat"/>
                        <a:ea typeface="Montserrat"/>
                        <a:cs typeface="Montserrat"/>
                        <a:sym typeface="Montserrat"/>
                      </a:endParaRPr>
                    </a:p>
                  </a:txBody>
                  <a:tcPr marT="91425" marB="91425" marR="91425" marL="137150" anchor="ctr">
                    <a:lnL cap="flat" cmpd="sng" w="19050">
                      <a:solidFill>
                        <a:schemeClr val="dk2"/>
                      </a:solidFill>
                      <a:prstDash val="solid"/>
                      <a:round/>
                      <a:headEnd len="sm" w="sm" type="none"/>
                      <a:tailEnd len="sm" w="sm" type="none"/>
                    </a:lnL>
                    <a:lnR cap="flat" cmpd="sng" w="19050">
                      <a:solidFill>
                        <a:schemeClr val="dk2"/>
                      </a:solidFill>
                      <a:prstDash val="solid"/>
                      <a:round/>
                      <a:headEnd len="sm" w="sm" type="none"/>
                      <a:tailEnd len="sm" w="sm" type="none"/>
                    </a:lnR>
                    <a:lnT cap="flat" cmpd="sng" w="19050">
                      <a:solidFill>
                        <a:schemeClr val="dk2"/>
                      </a:solidFill>
                      <a:prstDash val="solid"/>
                      <a:round/>
                      <a:headEnd len="sm" w="sm" type="none"/>
                      <a:tailEnd len="sm" w="sm" type="none"/>
                    </a:lnT>
                    <a:lnB cap="flat" cmpd="sng" w="19050">
                      <a:solidFill>
                        <a:schemeClr val="dk2"/>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29"/>
          <p:cNvSpPr txBox="1"/>
          <p:nvPr>
            <p:ph type="title"/>
          </p:nvPr>
        </p:nvSpPr>
        <p:spPr>
          <a:xfrm>
            <a:off x="720000" y="1741388"/>
            <a:ext cx="2429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863" name="Google Shape;863;p29"/>
          <p:cNvSpPr txBox="1"/>
          <p:nvPr>
            <p:ph idx="2" type="title"/>
          </p:nvPr>
        </p:nvSpPr>
        <p:spPr>
          <a:xfrm>
            <a:off x="1271700" y="1215145"/>
            <a:ext cx="13257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64" name="Google Shape;864;p29"/>
          <p:cNvSpPr txBox="1"/>
          <p:nvPr>
            <p:ph idx="1" type="subTitle"/>
          </p:nvPr>
        </p:nvSpPr>
        <p:spPr>
          <a:xfrm>
            <a:off x="720000" y="2233177"/>
            <a:ext cx="2429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865" name="Google Shape;865;p29"/>
          <p:cNvSpPr txBox="1"/>
          <p:nvPr>
            <p:ph idx="3" type="title"/>
          </p:nvPr>
        </p:nvSpPr>
        <p:spPr>
          <a:xfrm>
            <a:off x="3357450" y="1741388"/>
            <a:ext cx="2429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866" name="Google Shape;866;p29"/>
          <p:cNvSpPr txBox="1"/>
          <p:nvPr>
            <p:ph idx="4" type="title"/>
          </p:nvPr>
        </p:nvSpPr>
        <p:spPr>
          <a:xfrm>
            <a:off x="3909000" y="1215145"/>
            <a:ext cx="1326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867" name="Google Shape;867;p29"/>
          <p:cNvSpPr txBox="1"/>
          <p:nvPr>
            <p:ph idx="5" type="subTitle"/>
          </p:nvPr>
        </p:nvSpPr>
        <p:spPr>
          <a:xfrm>
            <a:off x="3357450" y="2233177"/>
            <a:ext cx="2429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868" name="Google Shape;868;p29"/>
          <p:cNvSpPr txBox="1"/>
          <p:nvPr>
            <p:ph idx="6" type="title"/>
          </p:nvPr>
        </p:nvSpPr>
        <p:spPr>
          <a:xfrm>
            <a:off x="5994900" y="1741388"/>
            <a:ext cx="2429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Goals</a:t>
            </a:r>
            <a:endParaRPr/>
          </a:p>
        </p:txBody>
      </p:sp>
      <p:sp>
        <p:nvSpPr>
          <p:cNvPr id="869" name="Google Shape;869;p29"/>
          <p:cNvSpPr txBox="1"/>
          <p:nvPr>
            <p:ph idx="7" type="title"/>
          </p:nvPr>
        </p:nvSpPr>
        <p:spPr>
          <a:xfrm>
            <a:off x="6546450" y="1215145"/>
            <a:ext cx="1326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870" name="Google Shape;870;p29"/>
          <p:cNvSpPr txBox="1"/>
          <p:nvPr>
            <p:ph idx="8" type="subTitle"/>
          </p:nvPr>
        </p:nvSpPr>
        <p:spPr>
          <a:xfrm>
            <a:off x="5994900" y="2233177"/>
            <a:ext cx="2429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871" name="Google Shape;871;p29"/>
          <p:cNvSpPr txBox="1"/>
          <p:nvPr>
            <p:ph idx="9" type="title"/>
          </p:nvPr>
        </p:nvSpPr>
        <p:spPr>
          <a:xfrm>
            <a:off x="720000" y="3460175"/>
            <a:ext cx="2429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 plan</a:t>
            </a:r>
            <a:endParaRPr/>
          </a:p>
        </p:txBody>
      </p:sp>
      <p:sp>
        <p:nvSpPr>
          <p:cNvPr id="872" name="Google Shape;872;p29"/>
          <p:cNvSpPr txBox="1"/>
          <p:nvPr>
            <p:ph idx="13" type="title"/>
          </p:nvPr>
        </p:nvSpPr>
        <p:spPr>
          <a:xfrm>
            <a:off x="1271700" y="2933932"/>
            <a:ext cx="13257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873" name="Google Shape;873;p29"/>
          <p:cNvSpPr txBox="1"/>
          <p:nvPr>
            <p:ph idx="14" type="subTitle"/>
          </p:nvPr>
        </p:nvSpPr>
        <p:spPr>
          <a:xfrm>
            <a:off x="720000" y="3951965"/>
            <a:ext cx="2429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874" name="Google Shape;874;p29"/>
          <p:cNvSpPr txBox="1"/>
          <p:nvPr>
            <p:ph idx="15" type="title"/>
          </p:nvPr>
        </p:nvSpPr>
        <p:spPr>
          <a:xfrm>
            <a:off x="3357450" y="3460175"/>
            <a:ext cx="2429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budget</a:t>
            </a:r>
            <a:endParaRPr/>
          </a:p>
        </p:txBody>
      </p:sp>
      <p:sp>
        <p:nvSpPr>
          <p:cNvPr id="875" name="Google Shape;875;p29"/>
          <p:cNvSpPr txBox="1"/>
          <p:nvPr>
            <p:ph idx="16" type="title"/>
          </p:nvPr>
        </p:nvSpPr>
        <p:spPr>
          <a:xfrm>
            <a:off x="3909000" y="2933932"/>
            <a:ext cx="1326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876" name="Google Shape;876;p29"/>
          <p:cNvSpPr txBox="1"/>
          <p:nvPr>
            <p:ph idx="17" type="subTitle"/>
          </p:nvPr>
        </p:nvSpPr>
        <p:spPr>
          <a:xfrm>
            <a:off x="3357450" y="3951965"/>
            <a:ext cx="2429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877" name="Google Shape;877;p29"/>
          <p:cNvSpPr txBox="1"/>
          <p:nvPr>
            <p:ph idx="18" type="title"/>
          </p:nvPr>
        </p:nvSpPr>
        <p:spPr>
          <a:xfrm>
            <a:off x="5994900" y="3460175"/>
            <a:ext cx="24291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KPI overview</a:t>
            </a:r>
            <a:endParaRPr/>
          </a:p>
        </p:txBody>
      </p:sp>
      <p:sp>
        <p:nvSpPr>
          <p:cNvPr id="878" name="Google Shape;878;p29"/>
          <p:cNvSpPr txBox="1"/>
          <p:nvPr>
            <p:ph idx="19" type="title"/>
          </p:nvPr>
        </p:nvSpPr>
        <p:spPr>
          <a:xfrm>
            <a:off x="6546450" y="2933932"/>
            <a:ext cx="13260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879" name="Google Shape;879;p29"/>
          <p:cNvSpPr txBox="1"/>
          <p:nvPr>
            <p:ph idx="20" type="subTitle"/>
          </p:nvPr>
        </p:nvSpPr>
        <p:spPr>
          <a:xfrm>
            <a:off x="5994900" y="3951965"/>
            <a:ext cx="2429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880" name="Google Shape;880;p29"/>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7" name="Shape 2957"/>
        <p:cNvGrpSpPr/>
        <p:nvPr/>
      </p:nvGrpSpPr>
      <p:grpSpPr>
        <a:xfrm>
          <a:off x="0" y="0"/>
          <a:ext cx="0" cy="0"/>
          <a:chOff x="0" y="0"/>
          <a:chExt cx="0" cy="0"/>
        </a:xfrm>
      </p:grpSpPr>
      <p:sp>
        <p:nvSpPr>
          <p:cNvPr id="2958" name="Google Shape;2958;p5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2959" name="Google Shape;2959;p56"/>
          <p:cNvSpPr txBox="1"/>
          <p:nvPr>
            <p:ph idx="3" type="subTitle"/>
          </p:nvPr>
        </p:nvSpPr>
        <p:spPr>
          <a:xfrm>
            <a:off x="1290763" y="3503581"/>
            <a:ext cx="29076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2960" name="Google Shape;2960;p56"/>
          <p:cNvSpPr txBox="1"/>
          <p:nvPr>
            <p:ph idx="4" type="subTitle"/>
          </p:nvPr>
        </p:nvSpPr>
        <p:spPr>
          <a:xfrm>
            <a:off x="4945638" y="3503581"/>
            <a:ext cx="29076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2961" name="Google Shape;2961;p56"/>
          <p:cNvSpPr txBox="1"/>
          <p:nvPr>
            <p:ph idx="1" type="subTitle"/>
          </p:nvPr>
        </p:nvSpPr>
        <p:spPr>
          <a:xfrm>
            <a:off x="1290763" y="3053600"/>
            <a:ext cx="2907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Helena James</a:t>
            </a:r>
            <a:endParaRPr/>
          </a:p>
        </p:txBody>
      </p:sp>
      <p:sp>
        <p:nvSpPr>
          <p:cNvPr id="2962" name="Google Shape;2962;p56"/>
          <p:cNvSpPr txBox="1"/>
          <p:nvPr>
            <p:ph idx="2" type="subTitle"/>
          </p:nvPr>
        </p:nvSpPr>
        <p:spPr>
          <a:xfrm>
            <a:off x="4945638" y="3053600"/>
            <a:ext cx="2907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Jenna Doe</a:t>
            </a:r>
            <a:endParaRPr/>
          </a:p>
        </p:txBody>
      </p:sp>
      <p:pic>
        <p:nvPicPr>
          <p:cNvPr id="2963" name="Google Shape;2963;p56"/>
          <p:cNvPicPr preferRelativeResize="0"/>
          <p:nvPr/>
        </p:nvPicPr>
        <p:blipFill rotWithShape="1">
          <a:blip r:embed="rId3">
            <a:alphaModFix/>
          </a:blip>
          <a:srcRect b="44148" l="6810" r="58318" t="5944"/>
          <a:stretch/>
        </p:blipFill>
        <p:spPr>
          <a:xfrm>
            <a:off x="1914475" y="1440600"/>
            <a:ext cx="1660200" cy="1583700"/>
          </a:xfrm>
          <a:prstGeom prst="ellipse">
            <a:avLst/>
          </a:prstGeom>
          <a:noFill/>
          <a:ln>
            <a:noFill/>
          </a:ln>
        </p:spPr>
      </p:pic>
      <p:pic>
        <p:nvPicPr>
          <p:cNvPr id="2964" name="Google Shape;2964;p56"/>
          <p:cNvPicPr preferRelativeResize="0"/>
          <p:nvPr/>
        </p:nvPicPr>
        <p:blipFill rotWithShape="1">
          <a:blip r:embed="rId4">
            <a:alphaModFix/>
          </a:blip>
          <a:srcRect b="27679" l="17748" r="1430" t="17248"/>
          <a:stretch/>
        </p:blipFill>
        <p:spPr>
          <a:xfrm>
            <a:off x="5569350" y="1440600"/>
            <a:ext cx="1660200" cy="1583700"/>
          </a:xfrm>
          <a:prstGeom prst="ellipse">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8" name="Shape 2968"/>
        <p:cNvGrpSpPr/>
        <p:nvPr/>
      </p:nvGrpSpPr>
      <p:grpSpPr>
        <a:xfrm>
          <a:off x="0" y="0"/>
          <a:ext cx="0" cy="0"/>
          <a:chOff x="0" y="0"/>
          <a:chExt cx="0" cy="0"/>
        </a:xfrm>
      </p:grpSpPr>
      <p:sp>
        <p:nvSpPr>
          <p:cNvPr id="2969" name="Google Shape;2969;p5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2970" name="Google Shape;2970;p57"/>
          <p:cNvSpPr txBox="1"/>
          <p:nvPr/>
        </p:nvSpPr>
        <p:spPr>
          <a:xfrm>
            <a:off x="6273625" y="3052023"/>
            <a:ext cx="1618200" cy="4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2022</a:t>
            </a:r>
            <a:endParaRPr sz="2500">
              <a:solidFill>
                <a:schemeClr val="dk1"/>
              </a:solidFill>
              <a:latin typeface="Berkshire Swash"/>
              <a:ea typeface="Berkshire Swash"/>
              <a:cs typeface="Berkshire Swash"/>
              <a:sym typeface="Berkshire Swash"/>
            </a:endParaRPr>
          </a:p>
        </p:txBody>
      </p:sp>
      <p:sp>
        <p:nvSpPr>
          <p:cNvPr id="2971" name="Google Shape;2971;p57"/>
          <p:cNvSpPr txBox="1"/>
          <p:nvPr/>
        </p:nvSpPr>
        <p:spPr>
          <a:xfrm>
            <a:off x="3762899" y="3052023"/>
            <a:ext cx="1618200" cy="4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2021</a:t>
            </a:r>
            <a:endParaRPr sz="2500">
              <a:solidFill>
                <a:schemeClr val="dk1"/>
              </a:solidFill>
              <a:latin typeface="Berkshire Swash"/>
              <a:ea typeface="Berkshire Swash"/>
              <a:cs typeface="Berkshire Swash"/>
              <a:sym typeface="Berkshire Swash"/>
            </a:endParaRPr>
          </a:p>
        </p:txBody>
      </p:sp>
      <p:sp>
        <p:nvSpPr>
          <p:cNvPr id="2972" name="Google Shape;2972;p57"/>
          <p:cNvSpPr txBox="1"/>
          <p:nvPr/>
        </p:nvSpPr>
        <p:spPr>
          <a:xfrm>
            <a:off x="1229375" y="3493987"/>
            <a:ext cx="1609800" cy="74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Mercury is the smallest planet of them all</a:t>
            </a:r>
            <a:endParaRPr>
              <a:solidFill>
                <a:schemeClr val="dk1"/>
              </a:solidFill>
              <a:latin typeface="Montserrat"/>
              <a:ea typeface="Montserrat"/>
              <a:cs typeface="Montserrat"/>
              <a:sym typeface="Montserrat"/>
            </a:endParaRPr>
          </a:p>
        </p:txBody>
      </p:sp>
      <p:sp>
        <p:nvSpPr>
          <p:cNvPr id="2973" name="Google Shape;2973;p57"/>
          <p:cNvSpPr txBox="1"/>
          <p:nvPr/>
        </p:nvSpPr>
        <p:spPr>
          <a:xfrm>
            <a:off x="3762899" y="3493987"/>
            <a:ext cx="1618200" cy="74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Neptune is the farthest planet from the Sun</a:t>
            </a:r>
            <a:endParaRPr>
              <a:solidFill>
                <a:schemeClr val="dk1"/>
              </a:solidFill>
              <a:latin typeface="Montserrat"/>
              <a:ea typeface="Montserrat"/>
              <a:cs typeface="Montserrat"/>
              <a:sym typeface="Montserrat"/>
            </a:endParaRPr>
          </a:p>
        </p:txBody>
      </p:sp>
      <p:sp>
        <p:nvSpPr>
          <p:cNvPr id="2974" name="Google Shape;2974;p57"/>
          <p:cNvSpPr txBox="1"/>
          <p:nvPr/>
        </p:nvSpPr>
        <p:spPr>
          <a:xfrm>
            <a:off x="6273625" y="3493987"/>
            <a:ext cx="1618200" cy="74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Earth is the only planet that harbors life</a:t>
            </a:r>
            <a:endParaRPr>
              <a:solidFill>
                <a:schemeClr val="dk1"/>
              </a:solidFill>
              <a:latin typeface="Montserrat"/>
              <a:ea typeface="Montserrat"/>
              <a:cs typeface="Montserrat"/>
              <a:sym typeface="Montserrat"/>
            </a:endParaRPr>
          </a:p>
        </p:txBody>
      </p:sp>
      <p:sp>
        <p:nvSpPr>
          <p:cNvPr id="2975" name="Google Shape;2975;p57"/>
          <p:cNvSpPr txBox="1"/>
          <p:nvPr/>
        </p:nvSpPr>
        <p:spPr>
          <a:xfrm>
            <a:off x="1229375" y="3052023"/>
            <a:ext cx="1609800" cy="4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2020</a:t>
            </a:r>
            <a:endParaRPr sz="2500">
              <a:solidFill>
                <a:schemeClr val="dk1"/>
              </a:solidFill>
              <a:latin typeface="Berkshire Swash"/>
              <a:ea typeface="Berkshire Swash"/>
              <a:cs typeface="Berkshire Swash"/>
              <a:sym typeface="Berkshire Swash"/>
            </a:endParaRPr>
          </a:p>
        </p:txBody>
      </p:sp>
      <p:cxnSp>
        <p:nvCxnSpPr>
          <p:cNvPr id="2976" name="Google Shape;2976;p57"/>
          <p:cNvCxnSpPr/>
          <p:nvPr/>
        </p:nvCxnSpPr>
        <p:spPr>
          <a:xfrm>
            <a:off x="390000" y="2665187"/>
            <a:ext cx="8364000" cy="0"/>
          </a:xfrm>
          <a:prstGeom prst="straightConnector1">
            <a:avLst/>
          </a:prstGeom>
          <a:noFill/>
          <a:ln cap="flat" cmpd="sng" w="19050">
            <a:solidFill>
              <a:schemeClr val="dk2"/>
            </a:solidFill>
            <a:prstDash val="solid"/>
            <a:round/>
            <a:headEnd len="med" w="med" type="oval"/>
            <a:tailEnd len="med" w="med" type="oval"/>
          </a:ln>
        </p:spPr>
      </p:cxnSp>
      <p:cxnSp>
        <p:nvCxnSpPr>
          <p:cNvPr id="2977" name="Google Shape;2977;p57"/>
          <p:cNvCxnSpPr>
            <a:stCxn id="2975" idx="0"/>
            <a:endCxn id="2978" idx="4"/>
          </p:cNvCxnSpPr>
          <p:nvPr/>
        </p:nvCxnSpPr>
        <p:spPr>
          <a:xfrm flipH="1" rot="10800000">
            <a:off x="2034275" y="2269323"/>
            <a:ext cx="2100" cy="782700"/>
          </a:xfrm>
          <a:prstGeom prst="straightConnector1">
            <a:avLst/>
          </a:prstGeom>
          <a:noFill/>
          <a:ln cap="flat" cmpd="sng" w="19050">
            <a:solidFill>
              <a:schemeClr val="dk2"/>
            </a:solidFill>
            <a:prstDash val="solid"/>
            <a:round/>
            <a:headEnd len="med" w="med" type="oval"/>
            <a:tailEnd len="med" w="med" type="oval"/>
          </a:ln>
        </p:spPr>
      </p:cxnSp>
      <p:cxnSp>
        <p:nvCxnSpPr>
          <p:cNvPr id="2979" name="Google Shape;2979;p57"/>
          <p:cNvCxnSpPr>
            <a:stCxn id="2971" idx="0"/>
            <a:endCxn id="2980" idx="4"/>
          </p:cNvCxnSpPr>
          <p:nvPr/>
        </p:nvCxnSpPr>
        <p:spPr>
          <a:xfrm flipH="1" rot="10800000">
            <a:off x="4571999" y="2269323"/>
            <a:ext cx="2100" cy="782700"/>
          </a:xfrm>
          <a:prstGeom prst="straightConnector1">
            <a:avLst/>
          </a:prstGeom>
          <a:noFill/>
          <a:ln cap="flat" cmpd="sng" w="19050">
            <a:solidFill>
              <a:schemeClr val="dk2"/>
            </a:solidFill>
            <a:prstDash val="solid"/>
            <a:round/>
            <a:headEnd len="med" w="med" type="oval"/>
            <a:tailEnd len="med" w="med" type="oval"/>
          </a:ln>
        </p:spPr>
      </p:cxnSp>
      <p:cxnSp>
        <p:nvCxnSpPr>
          <p:cNvPr id="2981" name="Google Shape;2981;p57"/>
          <p:cNvCxnSpPr>
            <a:stCxn id="2970" idx="0"/>
            <a:endCxn id="2982" idx="4"/>
          </p:cNvCxnSpPr>
          <p:nvPr/>
        </p:nvCxnSpPr>
        <p:spPr>
          <a:xfrm flipH="1" rot="10800000">
            <a:off x="7082725" y="2269323"/>
            <a:ext cx="2100" cy="782700"/>
          </a:xfrm>
          <a:prstGeom prst="straightConnector1">
            <a:avLst/>
          </a:prstGeom>
          <a:noFill/>
          <a:ln cap="flat" cmpd="sng" w="19050">
            <a:solidFill>
              <a:schemeClr val="dk2"/>
            </a:solidFill>
            <a:prstDash val="solid"/>
            <a:round/>
            <a:headEnd len="med" w="med" type="oval"/>
            <a:tailEnd len="med" w="med" type="oval"/>
          </a:ln>
        </p:spPr>
      </p:cxnSp>
      <p:sp>
        <p:nvSpPr>
          <p:cNvPr id="2978" name="Google Shape;2978;p57"/>
          <p:cNvSpPr/>
          <p:nvPr/>
        </p:nvSpPr>
        <p:spPr>
          <a:xfrm>
            <a:off x="1683575" y="1564025"/>
            <a:ext cx="705300" cy="705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7"/>
          <p:cNvSpPr/>
          <p:nvPr/>
        </p:nvSpPr>
        <p:spPr>
          <a:xfrm>
            <a:off x="4221425" y="1564025"/>
            <a:ext cx="705300" cy="705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7"/>
          <p:cNvSpPr/>
          <p:nvPr/>
        </p:nvSpPr>
        <p:spPr>
          <a:xfrm>
            <a:off x="6732025" y="1564025"/>
            <a:ext cx="705300" cy="705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3" name="Google Shape;2983;p57"/>
          <p:cNvGrpSpPr/>
          <p:nvPr/>
        </p:nvGrpSpPr>
        <p:grpSpPr>
          <a:xfrm>
            <a:off x="6918511" y="1694954"/>
            <a:ext cx="328430" cy="443457"/>
            <a:chOff x="4838270" y="1910390"/>
            <a:chExt cx="279658" cy="377635"/>
          </a:xfrm>
        </p:grpSpPr>
        <p:sp>
          <p:nvSpPr>
            <p:cNvPr id="2984" name="Google Shape;2984;p57"/>
            <p:cNvSpPr/>
            <p:nvPr/>
          </p:nvSpPr>
          <p:spPr>
            <a:xfrm>
              <a:off x="4901901" y="2177463"/>
              <a:ext cx="48584" cy="30550"/>
            </a:xfrm>
            <a:custGeom>
              <a:rect b="b" l="l" r="r" t="t"/>
              <a:pathLst>
                <a:path extrusionOk="0" h="869" w="1382">
                  <a:moveTo>
                    <a:pt x="953" y="1"/>
                  </a:moveTo>
                  <a:cubicBezTo>
                    <a:pt x="786" y="286"/>
                    <a:pt x="477" y="596"/>
                    <a:pt x="96" y="644"/>
                  </a:cubicBezTo>
                  <a:cubicBezTo>
                    <a:pt x="24" y="644"/>
                    <a:pt x="0" y="763"/>
                    <a:pt x="96" y="786"/>
                  </a:cubicBezTo>
                  <a:cubicBezTo>
                    <a:pt x="229" y="831"/>
                    <a:pt x="386" y="869"/>
                    <a:pt x="552" y="869"/>
                  </a:cubicBezTo>
                  <a:cubicBezTo>
                    <a:pt x="828" y="869"/>
                    <a:pt x="1128" y="763"/>
                    <a:pt x="1382" y="405"/>
                  </a:cubicBezTo>
                  <a:cubicBezTo>
                    <a:pt x="1191" y="310"/>
                    <a:pt x="1048" y="167"/>
                    <a:pt x="95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7"/>
            <p:cNvSpPr/>
            <p:nvPr/>
          </p:nvSpPr>
          <p:spPr>
            <a:xfrm>
              <a:off x="5005714" y="2177463"/>
              <a:ext cx="47740" cy="30550"/>
            </a:xfrm>
            <a:custGeom>
              <a:rect b="b" l="l" r="r" t="t"/>
              <a:pathLst>
                <a:path extrusionOk="0" h="869" w="1358">
                  <a:moveTo>
                    <a:pt x="405" y="1"/>
                  </a:moveTo>
                  <a:cubicBezTo>
                    <a:pt x="334" y="167"/>
                    <a:pt x="167" y="310"/>
                    <a:pt x="0" y="405"/>
                  </a:cubicBezTo>
                  <a:cubicBezTo>
                    <a:pt x="239" y="763"/>
                    <a:pt x="533" y="869"/>
                    <a:pt x="808" y="869"/>
                  </a:cubicBezTo>
                  <a:cubicBezTo>
                    <a:pt x="972" y="869"/>
                    <a:pt x="1129" y="831"/>
                    <a:pt x="1263" y="786"/>
                  </a:cubicBezTo>
                  <a:cubicBezTo>
                    <a:pt x="1358" y="763"/>
                    <a:pt x="1334" y="644"/>
                    <a:pt x="1263" y="644"/>
                  </a:cubicBezTo>
                  <a:cubicBezTo>
                    <a:pt x="881" y="596"/>
                    <a:pt x="596" y="286"/>
                    <a:pt x="40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7"/>
            <p:cNvSpPr/>
            <p:nvPr/>
          </p:nvSpPr>
          <p:spPr>
            <a:xfrm>
              <a:off x="4901057" y="2177463"/>
              <a:ext cx="43557" cy="30866"/>
            </a:xfrm>
            <a:custGeom>
              <a:rect b="b" l="l" r="r" t="t"/>
              <a:pathLst>
                <a:path extrusionOk="0" h="878" w="1239">
                  <a:moveTo>
                    <a:pt x="953" y="1"/>
                  </a:moveTo>
                  <a:cubicBezTo>
                    <a:pt x="763" y="286"/>
                    <a:pt x="477" y="596"/>
                    <a:pt x="96" y="644"/>
                  </a:cubicBezTo>
                  <a:cubicBezTo>
                    <a:pt x="24" y="644"/>
                    <a:pt x="1" y="763"/>
                    <a:pt x="96" y="786"/>
                  </a:cubicBezTo>
                  <a:cubicBezTo>
                    <a:pt x="216" y="838"/>
                    <a:pt x="386" y="877"/>
                    <a:pt x="578" y="877"/>
                  </a:cubicBezTo>
                  <a:cubicBezTo>
                    <a:pt x="652" y="877"/>
                    <a:pt x="730" y="871"/>
                    <a:pt x="810" y="858"/>
                  </a:cubicBezTo>
                  <a:cubicBezTo>
                    <a:pt x="739" y="834"/>
                    <a:pt x="691" y="786"/>
                    <a:pt x="620" y="786"/>
                  </a:cubicBezTo>
                  <a:cubicBezTo>
                    <a:pt x="572" y="763"/>
                    <a:pt x="572" y="667"/>
                    <a:pt x="620" y="644"/>
                  </a:cubicBezTo>
                  <a:cubicBezTo>
                    <a:pt x="858" y="620"/>
                    <a:pt x="1072" y="477"/>
                    <a:pt x="1239" y="310"/>
                  </a:cubicBezTo>
                  <a:cubicBezTo>
                    <a:pt x="1120" y="239"/>
                    <a:pt x="1048" y="143"/>
                    <a:pt x="953"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7"/>
            <p:cNvSpPr/>
            <p:nvPr/>
          </p:nvSpPr>
          <p:spPr>
            <a:xfrm>
              <a:off x="5006557" y="2177463"/>
              <a:ext cx="40217" cy="30022"/>
            </a:xfrm>
            <a:custGeom>
              <a:rect b="b" l="l" r="r" t="t"/>
              <a:pathLst>
                <a:path extrusionOk="0" h="854" w="1144">
                  <a:moveTo>
                    <a:pt x="429" y="1"/>
                  </a:moveTo>
                  <a:cubicBezTo>
                    <a:pt x="310" y="167"/>
                    <a:pt x="143" y="310"/>
                    <a:pt x="0" y="382"/>
                  </a:cubicBezTo>
                  <a:cubicBezTo>
                    <a:pt x="255" y="764"/>
                    <a:pt x="579" y="854"/>
                    <a:pt x="877" y="854"/>
                  </a:cubicBezTo>
                  <a:cubicBezTo>
                    <a:pt x="969" y="854"/>
                    <a:pt x="1059" y="845"/>
                    <a:pt x="1143" y="834"/>
                  </a:cubicBezTo>
                  <a:cubicBezTo>
                    <a:pt x="929" y="786"/>
                    <a:pt x="786" y="715"/>
                    <a:pt x="619" y="525"/>
                  </a:cubicBezTo>
                  <a:cubicBezTo>
                    <a:pt x="572" y="477"/>
                    <a:pt x="596" y="382"/>
                    <a:pt x="667" y="310"/>
                  </a:cubicBezTo>
                  <a:cubicBezTo>
                    <a:pt x="572" y="239"/>
                    <a:pt x="476" y="120"/>
                    <a:pt x="42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7"/>
            <p:cNvSpPr/>
            <p:nvPr/>
          </p:nvSpPr>
          <p:spPr>
            <a:xfrm>
              <a:off x="4942927" y="1910390"/>
              <a:ext cx="67005" cy="38565"/>
            </a:xfrm>
            <a:custGeom>
              <a:rect b="b" l="l" r="r" t="t"/>
              <a:pathLst>
                <a:path extrusionOk="0" h="1097" w="1906">
                  <a:moveTo>
                    <a:pt x="953" y="1"/>
                  </a:moveTo>
                  <a:cubicBezTo>
                    <a:pt x="453" y="1"/>
                    <a:pt x="0" y="406"/>
                    <a:pt x="0" y="953"/>
                  </a:cubicBezTo>
                  <a:lnTo>
                    <a:pt x="0" y="1096"/>
                  </a:lnTo>
                  <a:cubicBezTo>
                    <a:pt x="357" y="977"/>
                    <a:pt x="643" y="882"/>
                    <a:pt x="977" y="882"/>
                  </a:cubicBezTo>
                  <a:cubicBezTo>
                    <a:pt x="1310" y="882"/>
                    <a:pt x="1643" y="977"/>
                    <a:pt x="1905" y="1096"/>
                  </a:cubicBezTo>
                  <a:lnTo>
                    <a:pt x="1905" y="953"/>
                  </a:lnTo>
                  <a:cubicBezTo>
                    <a:pt x="1905" y="406"/>
                    <a:pt x="1477" y="1"/>
                    <a:pt x="953"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7"/>
            <p:cNvSpPr/>
            <p:nvPr/>
          </p:nvSpPr>
          <p:spPr>
            <a:xfrm>
              <a:off x="4943771" y="1911234"/>
              <a:ext cx="45244" cy="38565"/>
            </a:xfrm>
            <a:custGeom>
              <a:rect b="b" l="l" r="r" t="t"/>
              <a:pathLst>
                <a:path extrusionOk="0" h="1097" w="1287">
                  <a:moveTo>
                    <a:pt x="953" y="1"/>
                  </a:moveTo>
                  <a:cubicBezTo>
                    <a:pt x="453" y="1"/>
                    <a:pt x="0" y="429"/>
                    <a:pt x="0" y="953"/>
                  </a:cubicBezTo>
                  <a:lnTo>
                    <a:pt x="0" y="1096"/>
                  </a:lnTo>
                  <a:cubicBezTo>
                    <a:pt x="214" y="1001"/>
                    <a:pt x="405" y="929"/>
                    <a:pt x="619" y="906"/>
                  </a:cubicBezTo>
                  <a:cubicBezTo>
                    <a:pt x="691" y="501"/>
                    <a:pt x="953" y="191"/>
                    <a:pt x="1286" y="72"/>
                  </a:cubicBezTo>
                  <a:cubicBezTo>
                    <a:pt x="1191" y="24"/>
                    <a:pt x="1072" y="1"/>
                    <a:pt x="953" y="1"/>
                  </a:cubicBez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7"/>
            <p:cNvSpPr/>
            <p:nvPr/>
          </p:nvSpPr>
          <p:spPr>
            <a:xfrm>
              <a:off x="4896030" y="1941362"/>
              <a:ext cx="164982" cy="87958"/>
            </a:xfrm>
            <a:custGeom>
              <a:rect b="b" l="l" r="r" t="t"/>
              <a:pathLst>
                <a:path extrusionOk="0" h="2502" w="4693">
                  <a:moveTo>
                    <a:pt x="2334" y="1"/>
                  </a:moveTo>
                  <a:cubicBezTo>
                    <a:pt x="1191" y="1"/>
                    <a:pt x="191" y="1001"/>
                    <a:pt x="1" y="2239"/>
                  </a:cubicBezTo>
                  <a:cubicBezTo>
                    <a:pt x="144" y="2335"/>
                    <a:pt x="286" y="2454"/>
                    <a:pt x="310" y="2501"/>
                  </a:cubicBezTo>
                  <a:cubicBezTo>
                    <a:pt x="620" y="2001"/>
                    <a:pt x="1144" y="1620"/>
                    <a:pt x="1811" y="1477"/>
                  </a:cubicBezTo>
                  <a:cubicBezTo>
                    <a:pt x="1787" y="1287"/>
                    <a:pt x="1787" y="763"/>
                    <a:pt x="2263" y="430"/>
                  </a:cubicBezTo>
                  <a:cubicBezTo>
                    <a:pt x="2275" y="418"/>
                    <a:pt x="2293" y="412"/>
                    <a:pt x="2317" y="412"/>
                  </a:cubicBezTo>
                  <a:cubicBezTo>
                    <a:pt x="2340" y="412"/>
                    <a:pt x="2370" y="418"/>
                    <a:pt x="2406" y="430"/>
                  </a:cubicBezTo>
                  <a:cubicBezTo>
                    <a:pt x="2739" y="644"/>
                    <a:pt x="2882" y="1001"/>
                    <a:pt x="2858" y="1358"/>
                  </a:cubicBezTo>
                  <a:lnTo>
                    <a:pt x="2858" y="1477"/>
                  </a:lnTo>
                  <a:cubicBezTo>
                    <a:pt x="3501" y="1620"/>
                    <a:pt x="4049" y="2001"/>
                    <a:pt x="4335" y="2501"/>
                  </a:cubicBezTo>
                  <a:cubicBezTo>
                    <a:pt x="4359" y="2454"/>
                    <a:pt x="4525" y="2359"/>
                    <a:pt x="4692" y="2239"/>
                  </a:cubicBezTo>
                  <a:cubicBezTo>
                    <a:pt x="4454" y="1001"/>
                    <a:pt x="3501" y="1"/>
                    <a:pt x="2334"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7"/>
            <p:cNvSpPr/>
            <p:nvPr/>
          </p:nvSpPr>
          <p:spPr>
            <a:xfrm>
              <a:off x="4894378" y="1941362"/>
              <a:ext cx="94637" cy="87958"/>
            </a:xfrm>
            <a:custGeom>
              <a:rect b="b" l="l" r="r" t="t"/>
              <a:pathLst>
                <a:path extrusionOk="0" h="2502" w="2692">
                  <a:moveTo>
                    <a:pt x="2358" y="1"/>
                  </a:moveTo>
                  <a:cubicBezTo>
                    <a:pt x="1191" y="1"/>
                    <a:pt x="214" y="1001"/>
                    <a:pt x="0" y="2239"/>
                  </a:cubicBezTo>
                  <a:cubicBezTo>
                    <a:pt x="191" y="2335"/>
                    <a:pt x="333" y="2454"/>
                    <a:pt x="357" y="2501"/>
                  </a:cubicBezTo>
                  <a:cubicBezTo>
                    <a:pt x="452" y="2359"/>
                    <a:pt x="572" y="2216"/>
                    <a:pt x="691" y="2097"/>
                  </a:cubicBezTo>
                  <a:cubicBezTo>
                    <a:pt x="953" y="1025"/>
                    <a:pt x="1738" y="191"/>
                    <a:pt x="2691" y="49"/>
                  </a:cubicBezTo>
                  <a:cubicBezTo>
                    <a:pt x="2572" y="1"/>
                    <a:pt x="2477" y="1"/>
                    <a:pt x="2358"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7"/>
            <p:cNvSpPr/>
            <p:nvPr/>
          </p:nvSpPr>
          <p:spPr>
            <a:xfrm>
              <a:off x="5031658" y="2015328"/>
              <a:ext cx="86270" cy="144276"/>
            </a:xfrm>
            <a:custGeom>
              <a:rect b="b" l="l" r="r" t="t"/>
              <a:pathLst>
                <a:path extrusionOk="0" h="4104" w="2454">
                  <a:moveTo>
                    <a:pt x="1359" y="0"/>
                  </a:moveTo>
                  <a:cubicBezTo>
                    <a:pt x="878" y="0"/>
                    <a:pt x="542" y="309"/>
                    <a:pt x="453" y="397"/>
                  </a:cubicBezTo>
                  <a:cubicBezTo>
                    <a:pt x="715" y="850"/>
                    <a:pt x="786" y="1398"/>
                    <a:pt x="620" y="1898"/>
                  </a:cubicBezTo>
                  <a:cubicBezTo>
                    <a:pt x="715" y="2898"/>
                    <a:pt x="239" y="3565"/>
                    <a:pt x="1" y="3827"/>
                  </a:cubicBezTo>
                  <a:cubicBezTo>
                    <a:pt x="235" y="4021"/>
                    <a:pt x="444" y="4104"/>
                    <a:pt x="630" y="4104"/>
                  </a:cubicBezTo>
                  <a:cubicBezTo>
                    <a:pt x="1540" y="4104"/>
                    <a:pt x="1898" y="2122"/>
                    <a:pt x="1977" y="1469"/>
                  </a:cubicBezTo>
                  <a:cubicBezTo>
                    <a:pt x="2001" y="993"/>
                    <a:pt x="2239" y="755"/>
                    <a:pt x="2382" y="683"/>
                  </a:cubicBezTo>
                  <a:cubicBezTo>
                    <a:pt x="2406" y="612"/>
                    <a:pt x="2453" y="493"/>
                    <a:pt x="2382" y="469"/>
                  </a:cubicBezTo>
                  <a:cubicBezTo>
                    <a:pt x="2002" y="116"/>
                    <a:pt x="1653" y="0"/>
                    <a:pt x="13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7"/>
            <p:cNvSpPr/>
            <p:nvPr/>
          </p:nvSpPr>
          <p:spPr>
            <a:xfrm>
              <a:off x="5031658" y="2016734"/>
              <a:ext cx="51115" cy="141499"/>
            </a:xfrm>
            <a:custGeom>
              <a:rect b="b" l="l" r="r" t="t"/>
              <a:pathLst>
                <a:path extrusionOk="0" h="4025" w="1454">
                  <a:moveTo>
                    <a:pt x="1001" y="0"/>
                  </a:moveTo>
                  <a:cubicBezTo>
                    <a:pt x="715" y="95"/>
                    <a:pt x="501" y="286"/>
                    <a:pt x="453" y="334"/>
                  </a:cubicBezTo>
                  <a:cubicBezTo>
                    <a:pt x="715" y="786"/>
                    <a:pt x="786" y="1310"/>
                    <a:pt x="620" y="1834"/>
                  </a:cubicBezTo>
                  <a:cubicBezTo>
                    <a:pt x="715" y="2834"/>
                    <a:pt x="239" y="3501"/>
                    <a:pt x="1" y="3763"/>
                  </a:cubicBezTo>
                  <a:cubicBezTo>
                    <a:pt x="239" y="3953"/>
                    <a:pt x="453" y="4025"/>
                    <a:pt x="667" y="4025"/>
                  </a:cubicBezTo>
                  <a:cubicBezTo>
                    <a:pt x="810" y="3858"/>
                    <a:pt x="953" y="3620"/>
                    <a:pt x="1072" y="3310"/>
                  </a:cubicBezTo>
                  <a:cubicBezTo>
                    <a:pt x="1263" y="2858"/>
                    <a:pt x="1334" y="2382"/>
                    <a:pt x="1310" y="1882"/>
                  </a:cubicBezTo>
                  <a:cubicBezTo>
                    <a:pt x="1453" y="1239"/>
                    <a:pt x="1382" y="572"/>
                    <a:pt x="1001" y="0"/>
                  </a:cubicBez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7"/>
            <p:cNvSpPr/>
            <p:nvPr/>
          </p:nvSpPr>
          <p:spPr>
            <a:xfrm>
              <a:off x="4838270" y="2014871"/>
              <a:ext cx="84583" cy="143608"/>
            </a:xfrm>
            <a:custGeom>
              <a:rect b="b" l="l" r="r" t="t"/>
              <a:pathLst>
                <a:path extrusionOk="0" h="4085" w="2406">
                  <a:moveTo>
                    <a:pt x="1037" y="1"/>
                  </a:moveTo>
                  <a:cubicBezTo>
                    <a:pt x="748" y="1"/>
                    <a:pt x="410" y="108"/>
                    <a:pt x="48" y="434"/>
                  </a:cubicBezTo>
                  <a:cubicBezTo>
                    <a:pt x="0" y="506"/>
                    <a:pt x="0" y="601"/>
                    <a:pt x="48" y="649"/>
                  </a:cubicBezTo>
                  <a:cubicBezTo>
                    <a:pt x="215" y="768"/>
                    <a:pt x="405" y="982"/>
                    <a:pt x="477" y="1458"/>
                  </a:cubicBezTo>
                  <a:cubicBezTo>
                    <a:pt x="556" y="2112"/>
                    <a:pt x="915" y="4084"/>
                    <a:pt x="1802" y="4084"/>
                  </a:cubicBezTo>
                  <a:cubicBezTo>
                    <a:pt x="1981" y="4084"/>
                    <a:pt x="2182" y="4004"/>
                    <a:pt x="2406" y="3816"/>
                  </a:cubicBezTo>
                  <a:cubicBezTo>
                    <a:pt x="2168" y="3554"/>
                    <a:pt x="1691" y="2887"/>
                    <a:pt x="1787" y="1887"/>
                  </a:cubicBezTo>
                  <a:cubicBezTo>
                    <a:pt x="1715" y="1696"/>
                    <a:pt x="1691" y="1530"/>
                    <a:pt x="1691" y="1339"/>
                  </a:cubicBezTo>
                  <a:cubicBezTo>
                    <a:pt x="1691" y="982"/>
                    <a:pt x="1787" y="649"/>
                    <a:pt x="1953" y="387"/>
                  </a:cubicBezTo>
                  <a:cubicBezTo>
                    <a:pt x="1878" y="312"/>
                    <a:pt x="1529" y="1"/>
                    <a:pt x="1037"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7"/>
            <p:cNvSpPr/>
            <p:nvPr/>
          </p:nvSpPr>
          <p:spPr>
            <a:xfrm>
              <a:off x="4838270" y="2015680"/>
              <a:ext cx="75372" cy="143749"/>
            </a:xfrm>
            <a:custGeom>
              <a:rect b="b" l="l" r="r" t="t"/>
              <a:pathLst>
                <a:path extrusionOk="0" h="4089" w="2144">
                  <a:moveTo>
                    <a:pt x="1115" y="0"/>
                  </a:moveTo>
                  <a:cubicBezTo>
                    <a:pt x="812" y="0"/>
                    <a:pt x="457" y="104"/>
                    <a:pt x="48" y="459"/>
                  </a:cubicBezTo>
                  <a:cubicBezTo>
                    <a:pt x="0" y="507"/>
                    <a:pt x="0" y="602"/>
                    <a:pt x="48" y="673"/>
                  </a:cubicBezTo>
                  <a:cubicBezTo>
                    <a:pt x="215" y="792"/>
                    <a:pt x="405" y="983"/>
                    <a:pt x="477" y="1459"/>
                  </a:cubicBezTo>
                  <a:cubicBezTo>
                    <a:pt x="520" y="2101"/>
                    <a:pt x="889" y="4088"/>
                    <a:pt x="1810" y="4088"/>
                  </a:cubicBezTo>
                  <a:cubicBezTo>
                    <a:pt x="1914" y="4088"/>
                    <a:pt x="2025" y="4063"/>
                    <a:pt x="2144" y="4007"/>
                  </a:cubicBezTo>
                  <a:cubicBezTo>
                    <a:pt x="1477" y="3602"/>
                    <a:pt x="1191" y="2007"/>
                    <a:pt x="1120" y="1459"/>
                  </a:cubicBezTo>
                  <a:cubicBezTo>
                    <a:pt x="1096" y="983"/>
                    <a:pt x="858" y="745"/>
                    <a:pt x="715" y="673"/>
                  </a:cubicBezTo>
                  <a:cubicBezTo>
                    <a:pt x="643" y="602"/>
                    <a:pt x="620" y="507"/>
                    <a:pt x="715" y="459"/>
                  </a:cubicBezTo>
                  <a:cubicBezTo>
                    <a:pt x="953" y="221"/>
                    <a:pt x="1191" y="102"/>
                    <a:pt x="1406" y="30"/>
                  </a:cubicBezTo>
                  <a:cubicBezTo>
                    <a:pt x="1315" y="12"/>
                    <a:pt x="1218" y="0"/>
                    <a:pt x="11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7"/>
            <p:cNvSpPr/>
            <p:nvPr/>
          </p:nvSpPr>
          <p:spPr>
            <a:xfrm>
              <a:off x="5047583" y="2015750"/>
              <a:ext cx="70345" cy="41202"/>
            </a:xfrm>
            <a:custGeom>
              <a:rect b="b" l="l" r="r" t="t"/>
              <a:pathLst>
                <a:path extrusionOk="0" h="1172" w="2001">
                  <a:moveTo>
                    <a:pt x="921" y="0"/>
                  </a:moveTo>
                  <a:cubicBezTo>
                    <a:pt x="608" y="0"/>
                    <a:pt x="293" y="126"/>
                    <a:pt x="0" y="385"/>
                  </a:cubicBezTo>
                  <a:cubicBezTo>
                    <a:pt x="143" y="624"/>
                    <a:pt x="238" y="862"/>
                    <a:pt x="262" y="1171"/>
                  </a:cubicBezTo>
                  <a:cubicBezTo>
                    <a:pt x="575" y="657"/>
                    <a:pt x="956" y="521"/>
                    <a:pt x="1273" y="521"/>
                  </a:cubicBezTo>
                  <a:cubicBezTo>
                    <a:pt x="1630" y="521"/>
                    <a:pt x="1905" y="695"/>
                    <a:pt x="1905" y="695"/>
                  </a:cubicBezTo>
                  <a:cubicBezTo>
                    <a:pt x="1953" y="600"/>
                    <a:pt x="2000" y="481"/>
                    <a:pt x="1929" y="457"/>
                  </a:cubicBezTo>
                  <a:cubicBezTo>
                    <a:pt x="1616" y="156"/>
                    <a:pt x="1269" y="0"/>
                    <a:pt x="921" y="0"/>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7"/>
            <p:cNvSpPr/>
            <p:nvPr/>
          </p:nvSpPr>
          <p:spPr>
            <a:xfrm>
              <a:off x="5047583" y="2016734"/>
              <a:ext cx="29319" cy="39374"/>
            </a:xfrm>
            <a:custGeom>
              <a:rect b="b" l="l" r="r" t="t"/>
              <a:pathLst>
                <a:path extrusionOk="0" h="1120" w="834">
                  <a:moveTo>
                    <a:pt x="595" y="0"/>
                  </a:moveTo>
                  <a:cubicBezTo>
                    <a:pt x="524" y="48"/>
                    <a:pt x="453" y="72"/>
                    <a:pt x="381" y="72"/>
                  </a:cubicBezTo>
                  <a:cubicBezTo>
                    <a:pt x="238" y="119"/>
                    <a:pt x="119" y="215"/>
                    <a:pt x="0" y="334"/>
                  </a:cubicBezTo>
                  <a:cubicBezTo>
                    <a:pt x="143" y="572"/>
                    <a:pt x="238" y="810"/>
                    <a:pt x="262" y="1120"/>
                  </a:cubicBezTo>
                  <a:cubicBezTo>
                    <a:pt x="453" y="810"/>
                    <a:pt x="619" y="667"/>
                    <a:pt x="834" y="548"/>
                  </a:cubicBezTo>
                  <a:cubicBezTo>
                    <a:pt x="762" y="357"/>
                    <a:pt x="667" y="167"/>
                    <a:pt x="595" y="0"/>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7"/>
            <p:cNvSpPr/>
            <p:nvPr/>
          </p:nvSpPr>
          <p:spPr>
            <a:xfrm>
              <a:off x="4839114" y="2014871"/>
              <a:ext cx="69501" cy="39549"/>
            </a:xfrm>
            <a:custGeom>
              <a:rect b="b" l="l" r="r" t="t"/>
              <a:pathLst>
                <a:path extrusionOk="0" h="1125" w="1977">
                  <a:moveTo>
                    <a:pt x="1061" y="1"/>
                  </a:moveTo>
                  <a:cubicBezTo>
                    <a:pt x="772" y="1"/>
                    <a:pt x="433" y="108"/>
                    <a:pt x="72" y="434"/>
                  </a:cubicBezTo>
                  <a:cubicBezTo>
                    <a:pt x="0" y="506"/>
                    <a:pt x="0" y="601"/>
                    <a:pt x="72" y="649"/>
                  </a:cubicBezTo>
                  <a:cubicBezTo>
                    <a:pt x="72" y="649"/>
                    <a:pt x="353" y="474"/>
                    <a:pt x="710" y="474"/>
                  </a:cubicBezTo>
                  <a:cubicBezTo>
                    <a:pt x="1026" y="474"/>
                    <a:pt x="1400" y="611"/>
                    <a:pt x="1691" y="1125"/>
                  </a:cubicBezTo>
                  <a:cubicBezTo>
                    <a:pt x="1739" y="863"/>
                    <a:pt x="1810" y="625"/>
                    <a:pt x="1977" y="387"/>
                  </a:cubicBezTo>
                  <a:cubicBezTo>
                    <a:pt x="1902" y="312"/>
                    <a:pt x="1553" y="1"/>
                    <a:pt x="1061"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7"/>
            <p:cNvSpPr/>
            <p:nvPr/>
          </p:nvSpPr>
          <p:spPr>
            <a:xfrm>
              <a:off x="4838270" y="2015258"/>
              <a:ext cx="49428" cy="24116"/>
            </a:xfrm>
            <a:custGeom>
              <a:rect b="b" l="l" r="r" t="t"/>
              <a:pathLst>
                <a:path extrusionOk="0" h="686" w="1406">
                  <a:moveTo>
                    <a:pt x="1078" y="1"/>
                  </a:moveTo>
                  <a:cubicBezTo>
                    <a:pt x="917" y="1"/>
                    <a:pt x="764" y="32"/>
                    <a:pt x="620" y="90"/>
                  </a:cubicBezTo>
                  <a:cubicBezTo>
                    <a:pt x="405" y="161"/>
                    <a:pt x="215" y="280"/>
                    <a:pt x="48" y="423"/>
                  </a:cubicBezTo>
                  <a:cubicBezTo>
                    <a:pt x="0" y="495"/>
                    <a:pt x="24" y="614"/>
                    <a:pt x="96" y="685"/>
                  </a:cubicBezTo>
                  <a:cubicBezTo>
                    <a:pt x="96" y="685"/>
                    <a:pt x="358" y="519"/>
                    <a:pt x="691" y="495"/>
                  </a:cubicBezTo>
                  <a:lnTo>
                    <a:pt x="715" y="471"/>
                  </a:lnTo>
                  <a:cubicBezTo>
                    <a:pt x="953" y="233"/>
                    <a:pt x="1191" y="114"/>
                    <a:pt x="1406" y="42"/>
                  </a:cubicBezTo>
                  <a:cubicBezTo>
                    <a:pt x="1293" y="14"/>
                    <a:pt x="1184" y="1"/>
                    <a:pt x="1078"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7"/>
            <p:cNvSpPr/>
            <p:nvPr/>
          </p:nvSpPr>
          <p:spPr>
            <a:xfrm>
              <a:off x="4897718" y="2081173"/>
              <a:ext cx="61978" cy="114746"/>
            </a:xfrm>
            <a:custGeom>
              <a:rect b="b" l="l" r="r" t="t"/>
              <a:pathLst>
                <a:path extrusionOk="0" h="3264" w="1763">
                  <a:moveTo>
                    <a:pt x="96" y="1"/>
                  </a:moveTo>
                  <a:cubicBezTo>
                    <a:pt x="0" y="1001"/>
                    <a:pt x="477" y="1668"/>
                    <a:pt x="715" y="1930"/>
                  </a:cubicBezTo>
                  <a:cubicBezTo>
                    <a:pt x="810" y="2025"/>
                    <a:pt x="858" y="2144"/>
                    <a:pt x="858" y="2263"/>
                  </a:cubicBezTo>
                  <a:cubicBezTo>
                    <a:pt x="977" y="2906"/>
                    <a:pt x="1405" y="3168"/>
                    <a:pt x="1763" y="3264"/>
                  </a:cubicBezTo>
                  <a:lnTo>
                    <a:pt x="1643" y="1096"/>
                  </a:lnTo>
                  <a:cubicBezTo>
                    <a:pt x="1643" y="787"/>
                    <a:pt x="1501" y="620"/>
                    <a:pt x="1405" y="477"/>
                  </a:cubicBezTo>
                  <a:cubicBezTo>
                    <a:pt x="1191" y="168"/>
                    <a:pt x="858" y="1"/>
                    <a:pt x="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7"/>
            <p:cNvSpPr/>
            <p:nvPr/>
          </p:nvSpPr>
          <p:spPr>
            <a:xfrm>
              <a:off x="4996503" y="2081173"/>
              <a:ext cx="61135" cy="115590"/>
            </a:xfrm>
            <a:custGeom>
              <a:rect b="b" l="l" r="r" t="t"/>
              <a:pathLst>
                <a:path extrusionOk="0" h="3288" w="1739">
                  <a:moveTo>
                    <a:pt x="1263" y="1"/>
                  </a:moveTo>
                  <a:cubicBezTo>
                    <a:pt x="905" y="1"/>
                    <a:pt x="548" y="168"/>
                    <a:pt x="358" y="477"/>
                  </a:cubicBezTo>
                  <a:cubicBezTo>
                    <a:pt x="262" y="620"/>
                    <a:pt x="119" y="763"/>
                    <a:pt x="119" y="1096"/>
                  </a:cubicBezTo>
                  <a:lnTo>
                    <a:pt x="0" y="3287"/>
                  </a:lnTo>
                  <a:cubicBezTo>
                    <a:pt x="358" y="3192"/>
                    <a:pt x="762" y="2930"/>
                    <a:pt x="882" y="2287"/>
                  </a:cubicBezTo>
                  <a:cubicBezTo>
                    <a:pt x="905" y="2168"/>
                    <a:pt x="977" y="2049"/>
                    <a:pt x="1024" y="1954"/>
                  </a:cubicBezTo>
                  <a:cubicBezTo>
                    <a:pt x="1263" y="1668"/>
                    <a:pt x="1739" y="1001"/>
                    <a:pt x="1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7"/>
            <p:cNvSpPr/>
            <p:nvPr/>
          </p:nvSpPr>
          <p:spPr>
            <a:xfrm>
              <a:off x="5001530" y="2082017"/>
              <a:ext cx="33503" cy="36878"/>
            </a:xfrm>
            <a:custGeom>
              <a:rect b="b" l="l" r="r" t="t"/>
              <a:pathLst>
                <a:path extrusionOk="0" h="1049" w="953">
                  <a:moveTo>
                    <a:pt x="929" y="1"/>
                  </a:moveTo>
                  <a:cubicBezTo>
                    <a:pt x="453" y="96"/>
                    <a:pt x="262" y="406"/>
                    <a:pt x="143" y="572"/>
                  </a:cubicBezTo>
                  <a:cubicBezTo>
                    <a:pt x="48" y="715"/>
                    <a:pt x="0" y="882"/>
                    <a:pt x="0" y="1049"/>
                  </a:cubicBezTo>
                  <a:cubicBezTo>
                    <a:pt x="262" y="1001"/>
                    <a:pt x="881" y="858"/>
                    <a:pt x="953" y="48"/>
                  </a:cubicBezTo>
                  <a:cubicBezTo>
                    <a:pt x="953" y="25"/>
                    <a:pt x="953" y="1"/>
                    <a:pt x="9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7"/>
            <p:cNvSpPr/>
            <p:nvPr/>
          </p:nvSpPr>
          <p:spPr>
            <a:xfrm>
              <a:off x="4921166" y="2082017"/>
              <a:ext cx="34346" cy="37721"/>
            </a:xfrm>
            <a:custGeom>
              <a:rect b="b" l="l" r="r" t="t"/>
              <a:pathLst>
                <a:path extrusionOk="0" h="1073" w="977">
                  <a:moveTo>
                    <a:pt x="48" y="1"/>
                  </a:moveTo>
                  <a:cubicBezTo>
                    <a:pt x="24" y="25"/>
                    <a:pt x="0" y="48"/>
                    <a:pt x="24" y="96"/>
                  </a:cubicBezTo>
                  <a:cubicBezTo>
                    <a:pt x="48" y="882"/>
                    <a:pt x="715" y="1001"/>
                    <a:pt x="976" y="1072"/>
                  </a:cubicBezTo>
                  <a:cubicBezTo>
                    <a:pt x="976" y="763"/>
                    <a:pt x="834" y="596"/>
                    <a:pt x="738" y="453"/>
                  </a:cubicBezTo>
                  <a:cubicBezTo>
                    <a:pt x="548" y="215"/>
                    <a:pt x="310" y="25"/>
                    <a:pt x="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7"/>
            <p:cNvSpPr/>
            <p:nvPr/>
          </p:nvSpPr>
          <p:spPr>
            <a:xfrm>
              <a:off x="5000687" y="2080365"/>
              <a:ext cx="33538" cy="36842"/>
            </a:xfrm>
            <a:custGeom>
              <a:rect b="b" l="l" r="r" t="t"/>
              <a:pathLst>
                <a:path extrusionOk="0" h="1048" w="954">
                  <a:moveTo>
                    <a:pt x="905" y="0"/>
                  </a:moveTo>
                  <a:cubicBezTo>
                    <a:pt x="429" y="95"/>
                    <a:pt x="262" y="429"/>
                    <a:pt x="143" y="572"/>
                  </a:cubicBezTo>
                  <a:cubicBezTo>
                    <a:pt x="48" y="715"/>
                    <a:pt x="0" y="905"/>
                    <a:pt x="0" y="1048"/>
                  </a:cubicBezTo>
                  <a:cubicBezTo>
                    <a:pt x="96" y="1024"/>
                    <a:pt x="262" y="1000"/>
                    <a:pt x="429" y="929"/>
                  </a:cubicBezTo>
                  <a:cubicBezTo>
                    <a:pt x="477" y="857"/>
                    <a:pt x="524" y="738"/>
                    <a:pt x="596" y="619"/>
                  </a:cubicBezTo>
                  <a:cubicBezTo>
                    <a:pt x="643" y="524"/>
                    <a:pt x="763" y="334"/>
                    <a:pt x="953" y="191"/>
                  </a:cubicBezTo>
                  <a:lnTo>
                    <a:pt x="953" y="95"/>
                  </a:lnTo>
                  <a:cubicBezTo>
                    <a:pt x="953" y="72"/>
                    <a:pt x="953" y="48"/>
                    <a:pt x="9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7"/>
            <p:cNvSpPr/>
            <p:nvPr/>
          </p:nvSpPr>
          <p:spPr>
            <a:xfrm>
              <a:off x="4920322" y="2081173"/>
              <a:ext cx="36034" cy="37721"/>
            </a:xfrm>
            <a:custGeom>
              <a:rect b="b" l="l" r="r" t="t"/>
              <a:pathLst>
                <a:path extrusionOk="0" h="1073" w="1025">
                  <a:moveTo>
                    <a:pt x="72" y="1"/>
                  </a:moveTo>
                  <a:cubicBezTo>
                    <a:pt x="48" y="25"/>
                    <a:pt x="0" y="49"/>
                    <a:pt x="48" y="72"/>
                  </a:cubicBezTo>
                  <a:cubicBezTo>
                    <a:pt x="96" y="906"/>
                    <a:pt x="762" y="1025"/>
                    <a:pt x="1024" y="1073"/>
                  </a:cubicBezTo>
                  <a:lnTo>
                    <a:pt x="1024" y="954"/>
                  </a:lnTo>
                  <a:cubicBezTo>
                    <a:pt x="762" y="858"/>
                    <a:pt x="524" y="620"/>
                    <a:pt x="453" y="168"/>
                  </a:cubicBezTo>
                  <a:cubicBezTo>
                    <a:pt x="334" y="72"/>
                    <a:pt x="191" y="25"/>
                    <a:pt x="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7"/>
            <p:cNvSpPr/>
            <p:nvPr/>
          </p:nvSpPr>
          <p:spPr>
            <a:xfrm>
              <a:off x="4897718" y="1993286"/>
              <a:ext cx="168287" cy="87923"/>
            </a:xfrm>
            <a:custGeom>
              <a:rect b="b" l="l" r="r" t="t"/>
              <a:pathLst>
                <a:path extrusionOk="0" h="2501" w="4787">
                  <a:moveTo>
                    <a:pt x="1739" y="0"/>
                  </a:moveTo>
                  <a:cubicBezTo>
                    <a:pt x="739" y="191"/>
                    <a:pt x="0" y="1001"/>
                    <a:pt x="0" y="1953"/>
                  </a:cubicBezTo>
                  <a:cubicBezTo>
                    <a:pt x="0" y="2144"/>
                    <a:pt x="24" y="2310"/>
                    <a:pt x="96" y="2501"/>
                  </a:cubicBezTo>
                  <a:lnTo>
                    <a:pt x="96" y="2406"/>
                  </a:lnTo>
                  <a:cubicBezTo>
                    <a:pt x="217" y="1216"/>
                    <a:pt x="1021" y="795"/>
                    <a:pt x="1626" y="795"/>
                  </a:cubicBezTo>
                  <a:cubicBezTo>
                    <a:pt x="1735" y="795"/>
                    <a:pt x="1838" y="808"/>
                    <a:pt x="1929" y="834"/>
                  </a:cubicBezTo>
                  <a:cubicBezTo>
                    <a:pt x="2036" y="858"/>
                    <a:pt x="2150" y="870"/>
                    <a:pt x="2263" y="870"/>
                  </a:cubicBezTo>
                  <a:cubicBezTo>
                    <a:pt x="2376" y="870"/>
                    <a:pt x="2489" y="858"/>
                    <a:pt x="2596" y="834"/>
                  </a:cubicBezTo>
                  <a:cubicBezTo>
                    <a:pt x="2687" y="808"/>
                    <a:pt x="2790" y="795"/>
                    <a:pt x="2900" y="795"/>
                  </a:cubicBezTo>
                  <a:cubicBezTo>
                    <a:pt x="3505" y="795"/>
                    <a:pt x="4309" y="1216"/>
                    <a:pt x="4430" y="2406"/>
                  </a:cubicBezTo>
                  <a:lnTo>
                    <a:pt x="4430" y="2501"/>
                  </a:lnTo>
                  <a:cubicBezTo>
                    <a:pt x="4787" y="1358"/>
                    <a:pt x="4049" y="262"/>
                    <a:pt x="2810" y="0"/>
                  </a:cubicBezTo>
                  <a:cubicBezTo>
                    <a:pt x="2751" y="262"/>
                    <a:pt x="2507" y="393"/>
                    <a:pt x="2266" y="393"/>
                  </a:cubicBezTo>
                  <a:cubicBezTo>
                    <a:pt x="2025" y="393"/>
                    <a:pt x="1786" y="262"/>
                    <a:pt x="1739"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7"/>
            <p:cNvSpPr/>
            <p:nvPr/>
          </p:nvSpPr>
          <p:spPr>
            <a:xfrm>
              <a:off x="4897718" y="1993286"/>
              <a:ext cx="63666" cy="87923"/>
            </a:xfrm>
            <a:custGeom>
              <a:rect b="b" l="l" r="r" t="t"/>
              <a:pathLst>
                <a:path extrusionOk="0" h="2501" w="1811">
                  <a:moveTo>
                    <a:pt x="1739" y="0"/>
                  </a:moveTo>
                  <a:cubicBezTo>
                    <a:pt x="739" y="191"/>
                    <a:pt x="0" y="1001"/>
                    <a:pt x="0" y="1953"/>
                  </a:cubicBezTo>
                  <a:cubicBezTo>
                    <a:pt x="0" y="2144"/>
                    <a:pt x="24" y="2310"/>
                    <a:pt x="96" y="2501"/>
                  </a:cubicBezTo>
                  <a:lnTo>
                    <a:pt x="96" y="2406"/>
                  </a:lnTo>
                  <a:cubicBezTo>
                    <a:pt x="191" y="1667"/>
                    <a:pt x="500" y="1239"/>
                    <a:pt x="929" y="1001"/>
                  </a:cubicBezTo>
                  <a:cubicBezTo>
                    <a:pt x="1143" y="643"/>
                    <a:pt x="1453" y="358"/>
                    <a:pt x="1810" y="167"/>
                  </a:cubicBezTo>
                  <a:lnTo>
                    <a:pt x="1739"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7"/>
            <p:cNvSpPr/>
            <p:nvPr/>
          </p:nvSpPr>
          <p:spPr>
            <a:xfrm>
              <a:off x="4957165" y="1954369"/>
              <a:ext cx="40217" cy="52135"/>
            </a:xfrm>
            <a:custGeom>
              <a:rect b="b" l="l" r="r" t="t"/>
              <a:pathLst>
                <a:path extrusionOk="0" h="1483" w="1144">
                  <a:moveTo>
                    <a:pt x="604" y="0"/>
                  </a:moveTo>
                  <a:cubicBezTo>
                    <a:pt x="578" y="0"/>
                    <a:pt x="548" y="12"/>
                    <a:pt x="524" y="36"/>
                  </a:cubicBezTo>
                  <a:cubicBezTo>
                    <a:pt x="214" y="226"/>
                    <a:pt x="0" y="584"/>
                    <a:pt x="48" y="965"/>
                  </a:cubicBezTo>
                  <a:cubicBezTo>
                    <a:pt x="60" y="1310"/>
                    <a:pt x="328" y="1483"/>
                    <a:pt x="595" y="1483"/>
                  </a:cubicBezTo>
                  <a:cubicBezTo>
                    <a:pt x="863" y="1483"/>
                    <a:pt x="1131" y="1310"/>
                    <a:pt x="1143" y="965"/>
                  </a:cubicBezTo>
                  <a:cubicBezTo>
                    <a:pt x="1143" y="584"/>
                    <a:pt x="953" y="226"/>
                    <a:pt x="667" y="36"/>
                  </a:cubicBezTo>
                  <a:cubicBezTo>
                    <a:pt x="655" y="12"/>
                    <a:pt x="631" y="0"/>
                    <a:pt x="604"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7"/>
            <p:cNvSpPr/>
            <p:nvPr/>
          </p:nvSpPr>
          <p:spPr>
            <a:xfrm>
              <a:off x="4957165" y="1954369"/>
              <a:ext cx="31850" cy="52697"/>
            </a:xfrm>
            <a:custGeom>
              <a:rect b="b" l="l" r="r" t="t"/>
              <a:pathLst>
                <a:path extrusionOk="0" h="1499" w="906">
                  <a:moveTo>
                    <a:pt x="604" y="0"/>
                  </a:moveTo>
                  <a:cubicBezTo>
                    <a:pt x="578" y="0"/>
                    <a:pt x="548" y="12"/>
                    <a:pt x="524" y="36"/>
                  </a:cubicBezTo>
                  <a:cubicBezTo>
                    <a:pt x="214" y="226"/>
                    <a:pt x="0" y="584"/>
                    <a:pt x="48" y="988"/>
                  </a:cubicBezTo>
                  <a:cubicBezTo>
                    <a:pt x="65" y="1329"/>
                    <a:pt x="325" y="1499"/>
                    <a:pt x="576" y="1499"/>
                  </a:cubicBezTo>
                  <a:cubicBezTo>
                    <a:pt x="677" y="1499"/>
                    <a:pt x="776" y="1471"/>
                    <a:pt x="857" y="1417"/>
                  </a:cubicBezTo>
                  <a:cubicBezTo>
                    <a:pt x="524" y="1179"/>
                    <a:pt x="595" y="584"/>
                    <a:pt x="905" y="226"/>
                  </a:cubicBezTo>
                  <a:cubicBezTo>
                    <a:pt x="834" y="155"/>
                    <a:pt x="738" y="83"/>
                    <a:pt x="667" y="36"/>
                  </a:cubicBezTo>
                  <a:cubicBezTo>
                    <a:pt x="655" y="12"/>
                    <a:pt x="631" y="0"/>
                    <a:pt x="60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7"/>
            <p:cNvSpPr/>
            <p:nvPr/>
          </p:nvSpPr>
          <p:spPr>
            <a:xfrm>
              <a:off x="4901901" y="2019055"/>
              <a:ext cx="154084" cy="268971"/>
            </a:xfrm>
            <a:custGeom>
              <a:rect b="b" l="l" r="r" t="t"/>
              <a:pathLst>
                <a:path extrusionOk="0" h="7651" w="4383">
                  <a:moveTo>
                    <a:pt x="1573" y="0"/>
                  </a:moveTo>
                  <a:cubicBezTo>
                    <a:pt x="964" y="0"/>
                    <a:pt x="124" y="431"/>
                    <a:pt x="0" y="1649"/>
                  </a:cubicBezTo>
                  <a:lnTo>
                    <a:pt x="0" y="1720"/>
                  </a:lnTo>
                  <a:lnTo>
                    <a:pt x="381" y="1768"/>
                  </a:lnTo>
                  <a:cubicBezTo>
                    <a:pt x="739" y="1768"/>
                    <a:pt x="1072" y="1935"/>
                    <a:pt x="1286" y="2244"/>
                  </a:cubicBezTo>
                  <a:cubicBezTo>
                    <a:pt x="1358" y="2387"/>
                    <a:pt x="1524" y="2530"/>
                    <a:pt x="1524" y="2863"/>
                  </a:cubicBezTo>
                  <a:lnTo>
                    <a:pt x="1715" y="6936"/>
                  </a:lnTo>
                  <a:cubicBezTo>
                    <a:pt x="1715" y="7031"/>
                    <a:pt x="1691" y="7126"/>
                    <a:pt x="1620" y="7174"/>
                  </a:cubicBezTo>
                  <a:cubicBezTo>
                    <a:pt x="1548" y="7245"/>
                    <a:pt x="1501" y="7293"/>
                    <a:pt x="1501" y="7388"/>
                  </a:cubicBezTo>
                  <a:cubicBezTo>
                    <a:pt x="1501" y="7531"/>
                    <a:pt x="1620" y="7650"/>
                    <a:pt x="1763" y="7650"/>
                  </a:cubicBezTo>
                  <a:lnTo>
                    <a:pt x="2596" y="7650"/>
                  </a:lnTo>
                  <a:cubicBezTo>
                    <a:pt x="2715" y="7650"/>
                    <a:pt x="2810" y="7602"/>
                    <a:pt x="2834" y="7483"/>
                  </a:cubicBezTo>
                  <a:cubicBezTo>
                    <a:pt x="2858" y="7364"/>
                    <a:pt x="2834" y="7245"/>
                    <a:pt x="2739" y="7174"/>
                  </a:cubicBezTo>
                  <a:cubicBezTo>
                    <a:pt x="2644" y="7126"/>
                    <a:pt x="2620" y="7031"/>
                    <a:pt x="2620" y="6936"/>
                  </a:cubicBezTo>
                  <a:lnTo>
                    <a:pt x="2858" y="2887"/>
                  </a:lnTo>
                  <a:cubicBezTo>
                    <a:pt x="2858" y="2601"/>
                    <a:pt x="3001" y="2411"/>
                    <a:pt x="3096" y="2268"/>
                  </a:cubicBezTo>
                  <a:cubicBezTo>
                    <a:pt x="3311" y="1958"/>
                    <a:pt x="3620" y="1792"/>
                    <a:pt x="3977" y="1792"/>
                  </a:cubicBezTo>
                  <a:lnTo>
                    <a:pt x="4382" y="1768"/>
                  </a:lnTo>
                  <a:cubicBezTo>
                    <a:pt x="4358" y="1720"/>
                    <a:pt x="4358" y="1696"/>
                    <a:pt x="4358" y="1649"/>
                  </a:cubicBezTo>
                  <a:cubicBezTo>
                    <a:pt x="4212" y="415"/>
                    <a:pt x="3349" y="7"/>
                    <a:pt x="2737" y="7"/>
                  </a:cubicBezTo>
                  <a:cubicBezTo>
                    <a:pt x="2653" y="7"/>
                    <a:pt x="2573" y="15"/>
                    <a:pt x="2501" y="29"/>
                  </a:cubicBezTo>
                  <a:cubicBezTo>
                    <a:pt x="2394" y="65"/>
                    <a:pt x="2281" y="83"/>
                    <a:pt x="2167" y="83"/>
                  </a:cubicBezTo>
                  <a:cubicBezTo>
                    <a:pt x="2054" y="83"/>
                    <a:pt x="1941" y="65"/>
                    <a:pt x="1834" y="29"/>
                  </a:cubicBezTo>
                  <a:cubicBezTo>
                    <a:pt x="1755" y="10"/>
                    <a:pt x="1667" y="0"/>
                    <a:pt x="1573" y="0"/>
                  </a:cubicBezTo>
                  <a:close/>
                </a:path>
              </a:pathLst>
            </a:custGeom>
            <a:solidFill>
              <a:srgbClr val="8A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7"/>
            <p:cNvSpPr/>
            <p:nvPr/>
          </p:nvSpPr>
          <p:spPr>
            <a:xfrm>
              <a:off x="4898561" y="2019055"/>
              <a:ext cx="83739" cy="268971"/>
            </a:xfrm>
            <a:custGeom>
              <a:rect b="b" l="l" r="r" t="t"/>
              <a:pathLst>
                <a:path extrusionOk="0" h="7651" w="2382">
                  <a:moveTo>
                    <a:pt x="1637" y="0"/>
                  </a:moveTo>
                  <a:cubicBezTo>
                    <a:pt x="1008" y="0"/>
                    <a:pt x="151" y="439"/>
                    <a:pt x="48" y="1720"/>
                  </a:cubicBezTo>
                  <a:cubicBezTo>
                    <a:pt x="72" y="1720"/>
                    <a:pt x="0" y="1720"/>
                    <a:pt x="429" y="1768"/>
                  </a:cubicBezTo>
                  <a:cubicBezTo>
                    <a:pt x="786" y="1768"/>
                    <a:pt x="1119" y="1935"/>
                    <a:pt x="1310" y="2244"/>
                  </a:cubicBezTo>
                  <a:cubicBezTo>
                    <a:pt x="1405" y="2387"/>
                    <a:pt x="1548" y="2530"/>
                    <a:pt x="1548" y="2863"/>
                  </a:cubicBezTo>
                  <a:lnTo>
                    <a:pt x="1762" y="6936"/>
                  </a:lnTo>
                  <a:cubicBezTo>
                    <a:pt x="1762" y="7031"/>
                    <a:pt x="1739" y="7126"/>
                    <a:pt x="1643" y="7174"/>
                  </a:cubicBezTo>
                  <a:cubicBezTo>
                    <a:pt x="1596" y="7245"/>
                    <a:pt x="1524" y="7293"/>
                    <a:pt x="1524" y="7388"/>
                  </a:cubicBezTo>
                  <a:cubicBezTo>
                    <a:pt x="1524" y="7531"/>
                    <a:pt x="1643" y="7650"/>
                    <a:pt x="1786" y="7650"/>
                  </a:cubicBezTo>
                  <a:lnTo>
                    <a:pt x="2382" y="7650"/>
                  </a:lnTo>
                  <a:cubicBezTo>
                    <a:pt x="2239" y="7650"/>
                    <a:pt x="2120" y="7531"/>
                    <a:pt x="2120" y="7388"/>
                  </a:cubicBezTo>
                  <a:cubicBezTo>
                    <a:pt x="2120" y="7293"/>
                    <a:pt x="2143" y="7198"/>
                    <a:pt x="2239" y="7174"/>
                  </a:cubicBezTo>
                  <a:cubicBezTo>
                    <a:pt x="2310" y="7126"/>
                    <a:pt x="2358" y="7031"/>
                    <a:pt x="2358" y="6936"/>
                  </a:cubicBezTo>
                  <a:lnTo>
                    <a:pt x="2143" y="2863"/>
                  </a:lnTo>
                  <a:cubicBezTo>
                    <a:pt x="2143" y="2554"/>
                    <a:pt x="2001" y="2387"/>
                    <a:pt x="1905" y="2244"/>
                  </a:cubicBezTo>
                  <a:cubicBezTo>
                    <a:pt x="1715" y="1935"/>
                    <a:pt x="1381" y="1768"/>
                    <a:pt x="1024" y="1768"/>
                  </a:cubicBezTo>
                  <a:lnTo>
                    <a:pt x="953" y="1768"/>
                  </a:lnTo>
                  <a:cubicBezTo>
                    <a:pt x="619" y="1720"/>
                    <a:pt x="667" y="1458"/>
                    <a:pt x="667" y="1411"/>
                  </a:cubicBezTo>
                  <a:cubicBezTo>
                    <a:pt x="834" y="530"/>
                    <a:pt x="1405" y="149"/>
                    <a:pt x="1905" y="29"/>
                  </a:cubicBezTo>
                  <a:cubicBezTo>
                    <a:pt x="1823" y="11"/>
                    <a:pt x="1733" y="0"/>
                    <a:pt x="1637" y="0"/>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7"/>
            <p:cNvSpPr/>
            <p:nvPr/>
          </p:nvSpPr>
          <p:spPr>
            <a:xfrm>
              <a:off x="4968871" y="2060994"/>
              <a:ext cx="19300" cy="18562"/>
            </a:xfrm>
            <a:custGeom>
              <a:rect b="b" l="l" r="r" t="t"/>
              <a:pathLst>
                <a:path extrusionOk="0" h="528" w="549">
                  <a:moveTo>
                    <a:pt x="294" y="1"/>
                  </a:moveTo>
                  <a:cubicBezTo>
                    <a:pt x="284" y="1"/>
                    <a:pt x="273" y="2"/>
                    <a:pt x="262" y="3"/>
                  </a:cubicBezTo>
                  <a:cubicBezTo>
                    <a:pt x="120" y="3"/>
                    <a:pt x="1" y="122"/>
                    <a:pt x="1" y="265"/>
                  </a:cubicBezTo>
                  <a:cubicBezTo>
                    <a:pt x="1" y="408"/>
                    <a:pt x="120" y="527"/>
                    <a:pt x="262" y="527"/>
                  </a:cubicBezTo>
                  <a:cubicBezTo>
                    <a:pt x="429" y="527"/>
                    <a:pt x="548" y="408"/>
                    <a:pt x="548" y="265"/>
                  </a:cubicBezTo>
                  <a:cubicBezTo>
                    <a:pt x="548" y="133"/>
                    <a:pt x="426" y="1"/>
                    <a:pt x="294"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7"/>
            <p:cNvSpPr/>
            <p:nvPr/>
          </p:nvSpPr>
          <p:spPr>
            <a:xfrm>
              <a:off x="4973055" y="2089575"/>
              <a:ext cx="10089" cy="12585"/>
            </a:xfrm>
            <a:custGeom>
              <a:rect b="b" l="l" r="r" t="t"/>
              <a:pathLst>
                <a:path extrusionOk="0" h="358" w="287">
                  <a:moveTo>
                    <a:pt x="143" y="0"/>
                  </a:moveTo>
                  <a:cubicBezTo>
                    <a:pt x="72" y="0"/>
                    <a:pt x="1" y="48"/>
                    <a:pt x="1" y="143"/>
                  </a:cubicBezTo>
                  <a:lnTo>
                    <a:pt x="1" y="191"/>
                  </a:lnTo>
                  <a:cubicBezTo>
                    <a:pt x="1" y="286"/>
                    <a:pt x="72" y="357"/>
                    <a:pt x="143" y="357"/>
                  </a:cubicBezTo>
                  <a:cubicBezTo>
                    <a:pt x="239" y="357"/>
                    <a:pt x="286" y="262"/>
                    <a:pt x="286" y="191"/>
                  </a:cubicBezTo>
                  <a:lnTo>
                    <a:pt x="286" y="143"/>
                  </a:lnTo>
                  <a:cubicBezTo>
                    <a:pt x="286" y="48"/>
                    <a:pt x="239" y="0"/>
                    <a:pt x="14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4" name="Google Shape;3014;p57"/>
          <p:cNvGrpSpPr/>
          <p:nvPr/>
        </p:nvGrpSpPr>
        <p:grpSpPr>
          <a:xfrm>
            <a:off x="4352359" y="1694079"/>
            <a:ext cx="443453" cy="445191"/>
            <a:chOff x="3976797" y="1910390"/>
            <a:chExt cx="377600" cy="379112"/>
          </a:xfrm>
        </p:grpSpPr>
        <p:sp>
          <p:nvSpPr>
            <p:cNvPr id="3015" name="Google Shape;3015;p57"/>
            <p:cNvSpPr/>
            <p:nvPr/>
          </p:nvSpPr>
          <p:spPr>
            <a:xfrm>
              <a:off x="3976797" y="2024433"/>
              <a:ext cx="377600" cy="263346"/>
            </a:xfrm>
            <a:custGeom>
              <a:rect b="b" l="l" r="r" t="t"/>
              <a:pathLst>
                <a:path extrusionOk="0" h="7491" w="10741">
                  <a:moveTo>
                    <a:pt x="2212" y="1"/>
                  </a:moveTo>
                  <a:cubicBezTo>
                    <a:pt x="1600" y="1"/>
                    <a:pt x="957" y="203"/>
                    <a:pt x="453" y="424"/>
                  </a:cubicBezTo>
                  <a:cubicBezTo>
                    <a:pt x="119" y="567"/>
                    <a:pt x="0" y="948"/>
                    <a:pt x="215" y="1258"/>
                  </a:cubicBezTo>
                  <a:lnTo>
                    <a:pt x="429" y="1567"/>
                  </a:lnTo>
                  <a:cubicBezTo>
                    <a:pt x="533" y="1745"/>
                    <a:pt x="720" y="1840"/>
                    <a:pt x="916" y="1840"/>
                  </a:cubicBezTo>
                  <a:cubicBezTo>
                    <a:pt x="1034" y="1840"/>
                    <a:pt x="1155" y="1806"/>
                    <a:pt x="1263" y="1734"/>
                  </a:cubicBezTo>
                  <a:cubicBezTo>
                    <a:pt x="1594" y="1478"/>
                    <a:pt x="2058" y="1193"/>
                    <a:pt x="2470" y="1193"/>
                  </a:cubicBezTo>
                  <a:cubicBezTo>
                    <a:pt x="2709" y="1193"/>
                    <a:pt x="2930" y="1290"/>
                    <a:pt x="3096" y="1543"/>
                  </a:cubicBezTo>
                  <a:cubicBezTo>
                    <a:pt x="3668" y="2448"/>
                    <a:pt x="2406" y="3234"/>
                    <a:pt x="2096" y="3425"/>
                  </a:cubicBezTo>
                  <a:cubicBezTo>
                    <a:pt x="2048" y="3449"/>
                    <a:pt x="2025" y="3520"/>
                    <a:pt x="2048" y="3544"/>
                  </a:cubicBezTo>
                  <a:lnTo>
                    <a:pt x="2215" y="3877"/>
                  </a:lnTo>
                  <a:cubicBezTo>
                    <a:pt x="2239" y="3901"/>
                    <a:pt x="2263" y="3925"/>
                    <a:pt x="2334" y="3925"/>
                  </a:cubicBezTo>
                  <a:cubicBezTo>
                    <a:pt x="2418" y="3912"/>
                    <a:pt x="2572" y="3890"/>
                    <a:pt x="2752" y="3890"/>
                  </a:cubicBezTo>
                  <a:cubicBezTo>
                    <a:pt x="3236" y="3890"/>
                    <a:pt x="3906" y="4047"/>
                    <a:pt x="3906" y="4949"/>
                  </a:cubicBezTo>
                  <a:cubicBezTo>
                    <a:pt x="3893" y="5644"/>
                    <a:pt x="3200" y="6137"/>
                    <a:pt x="2366" y="6137"/>
                  </a:cubicBezTo>
                  <a:cubicBezTo>
                    <a:pt x="1686" y="6137"/>
                    <a:pt x="911" y="5809"/>
                    <a:pt x="334" y="4997"/>
                  </a:cubicBezTo>
                  <a:cubicBezTo>
                    <a:pt x="311" y="4966"/>
                    <a:pt x="280" y="4952"/>
                    <a:pt x="250" y="4952"/>
                  </a:cubicBezTo>
                  <a:cubicBezTo>
                    <a:pt x="187" y="4952"/>
                    <a:pt x="127" y="5011"/>
                    <a:pt x="143" y="5092"/>
                  </a:cubicBezTo>
                  <a:cubicBezTo>
                    <a:pt x="358" y="5782"/>
                    <a:pt x="905" y="6878"/>
                    <a:pt x="2334" y="7354"/>
                  </a:cubicBezTo>
                  <a:cubicBezTo>
                    <a:pt x="2610" y="7448"/>
                    <a:pt x="2870" y="7491"/>
                    <a:pt x="3114" y="7491"/>
                  </a:cubicBezTo>
                  <a:cubicBezTo>
                    <a:pt x="4660" y="7491"/>
                    <a:pt x="5528" y="5784"/>
                    <a:pt x="5240" y="4735"/>
                  </a:cubicBezTo>
                  <a:cubicBezTo>
                    <a:pt x="5219" y="4673"/>
                    <a:pt x="5252" y="4611"/>
                    <a:pt x="5323" y="4611"/>
                  </a:cubicBezTo>
                  <a:cubicBezTo>
                    <a:pt x="5334" y="4611"/>
                    <a:pt x="5346" y="4612"/>
                    <a:pt x="5359" y="4616"/>
                  </a:cubicBezTo>
                  <a:cubicBezTo>
                    <a:pt x="5422" y="4625"/>
                    <a:pt x="5499" y="4633"/>
                    <a:pt x="5582" y="4633"/>
                  </a:cubicBezTo>
                  <a:cubicBezTo>
                    <a:pt x="5906" y="4633"/>
                    <a:pt x="6336" y="4517"/>
                    <a:pt x="6526" y="3949"/>
                  </a:cubicBezTo>
                  <a:cubicBezTo>
                    <a:pt x="6790" y="3231"/>
                    <a:pt x="7085" y="1627"/>
                    <a:pt x="7909" y="1627"/>
                  </a:cubicBezTo>
                  <a:cubicBezTo>
                    <a:pt x="8124" y="1627"/>
                    <a:pt x="8374" y="1736"/>
                    <a:pt x="8669" y="1996"/>
                  </a:cubicBezTo>
                  <a:cubicBezTo>
                    <a:pt x="9930" y="3102"/>
                    <a:pt x="9218" y="5954"/>
                    <a:pt x="7069" y="5954"/>
                  </a:cubicBezTo>
                  <a:cubicBezTo>
                    <a:pt x="6904" y="5954"/>
                    <a:pt x="6731" y="5937"/>
                    <a:pt x="6549" y="5902"/>
                  </a:cubicBezTo>
                  <a:cubicBezTo>
                    <a:pt x="6534" y="5894"/>
                    <a:pt x="6521" y="5891"/>
                    <a:pt x="6508" y="5891"/>
                  </a:cubicBezTo>
                  <a:cubicBezTo>
                    <a:pt x="6441" y="5891"/>
                    <a:pt x="6414" y="5988"/>
                    <a:pt x="6454" y="6068"/>
                  </a:cubicBezTo>
                  <a:cubicBezTo>
                    <a:pt x="6787" y="6386"/>
                    <a:pt x="7428" y="6894"/>
                    <a:pt x="8156" y="6894"/>
                  </a:cubicBezTo>
                  <a:cubicBezTo>
                    <a:pt x="8521" y="6894"/>
                    <a:pt x="8907" y="6767"/>
                    <a:pt x="9288" y="6425"/>
                  </a:cubicBezTo>
                  <a:cubicBezTo>
                    <a:pt x="10741" y="5139"/>
                    <a:pt x="10622" y="829"/>
                    <a:pt x="7835" y="829"/>
                  </a:cubicBezTo>
                  <a:cubicBezTo>
                    <a:pt x="7835" y="829"/>
                    <a:pt x="7834" y="829"/>
                    <a:pt x="7833" y="829"/>
                  </a:cubicBezTo>
                  <a:cubicBezTo>
                    <a:pt x="7765" y="829"/>
                    <a:pt x="6442" y="852"/>
                    <a:pt x="5978" y="2615"/>
                  </a:cubicBezTo>
                  <a:cubicBezTo>
                    <a:pt x="5693" y="3826"/>
                    <a:pt x="5261" y="4038"/>
                    <a:pt x="4992" y="4038"/>
                  </a:cubicBezTo>
                  <a:cubicBezTo>
                    <a:pt x="4901" y="4038"/>
                    <a:pt x="4829" y="4014"/>
                    <a:pt x="4787" y="3996"/>
                  </a:cubicBezTo>
                  <a:cubicBezTo>
                    <a:pt x="4763" y="3996"/>
                    <a:pt x="4763" y="3949"/>
                    <a:pt x="4739" y="3949"/>
                  </a:cubicBezTo>
                  <a:cubicBezTo>
                    <a:pt x="4668" y="3830"/>
                    <a:pt x="4311" y="3330"/>
                    <a:pt x="3596" y="3282"/>
                  </a:cubicBezTo>
                  <a:cubicBezTo>
                    <a:pt x="3525" y="3282"/>
                    <a:pt x="3477" y="3187"/>
                    <a:pt x="3549" y="3115"/>
                  </a:cubicBezTo>
                  <a:cubicBezTo>
                    <a:pt x="3834" y="2734"/>
                    <a:pt x="4525" y="1686"/>
                    <a:pt x="3715" y="686"/>
                  </a:cubicBezTo>
                  <a:cubicBezTo>
                    <a:pt x="3335" y="179"/>
                    <a:pt x="2787" y="1"/>
                    <a:pt x="221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7"/>
            <p:cNvSpPr/>
            <p:nvPr/>
          </p:nvSpPr>
          <p:spPr>
            <a:xfrm>
              <a:off x="4097660" y="1982001"/>
              <a:ext cx="124449" cy="46967"/>
            </a:xfrm>
            <a:custGeom>
              <a:rect b="b" l="l" r="r" t="t"/>
              <a:pathLst>
                <a:path extrusionOk="0" h="1336" w="3540">
                  <a:moveTo>
                    <a:pt x="2902" y="0"/>
                  </a:moveTo>
                  <a:cubicBezTo>
                    <a:pt x="2835" y="0"/>
                    <a:pt x="2769" y="12"/>
                    <a:pt x="2706" y="36"/>
                  </a:cubicBezTo>
                  <a:cubicBezTo>
                    <a:pt x="2351" y="178"/>
                    <a:pt x="1850" y="320"/>
                    <a:pt x="1302" y="320"/>
                  </a:cubicBezTo>
                  <a:cubicBezTo>
                    <a:pt x="933" y="320"/>
                    <a:pt x="542" y="256"/>
                    <a:pt x="158" y="83"/>
                  </a:cubicBezTo>
                  <a:cubicBezTo>
                    <a:pt x="145" y="75"/>
                    <a:pt x="131" y="71"/>
                    <a:pt x="118" y="71"/>
                  </a:cubicBezTo>
                  <a:cubicBezTo>
                    <a:pt x="57" y="71"/>
                    <a:pt x="0" y="148"/>
                    <a:pt x="39" y="226"/>
                  </a:cubicBezTo>
                  <a:cubicBezTo>
                    <a:pt x="349" y="627"/>
                    <a:pt x="980" y="1336"/>
                    <a:pt x="2029" y="1336"/>
                  </a:cubicBezTo>
                  <a:cubicBezTo>
                    <a:pt x="2349" y="1336"/>
                    <a:pt x="2709" y="1269"/>
                    <a:pt x="3111" y="1107"/>
                  </a:cubicBezTo>
                  <a:cubicBezTo>
                    <a:pt x="3373" y="988"/>
                    <a:pt x="3540" y="726"/>
                    <a:pt x="3469" y="464"/>
                  </a:cubicBezTo>
                  <a:cubicBezTo>
                    <a:pt x="3431" y="179"/>
                    <a:pt x="3165" y="0"/>
                    <a:pt x="290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7"/>
            <p:cNvSpPr/>
            <p:nvPr/>
          </p:nvSpPr>
          <p:spPr>
            <a:xfrm>
              <a:off x="4107398" y="1911234"/>
              <a:ext cx="50272" cy="50272"/>
            </a:xfrm>
            <a:custGeom>
              <a:rect b="b" l="l" r="r" t="t"/>
              <a:pathLst>
                <a:path extrusionOk="0" h="1430" w="1430">
                  <a:moveTo>
                    <a:pt x="715" y="1"/>
                  </a:moveTo>
                  <a:cubicBezTo>
                    <a:pt x="334" y="1"/>
                    <a:pt x="0" y="334"/>
                    <a:pt x="0" y="715"/>
                  </a:cubicBezTo>
                  <a:cubicBezTo>
                    <a:pt x="0" y="1096"/>
                    <a:pt x="334" y="1429"/>
                    <a:pt x="715" y="1429"/>
                  </a:cubicBezTo>
                  <a:cubicBezTo>
                    <a:pt x="1096" y="1429"/>
                    <a:pt x="1429" y="1096"/>
                    <a:pt x="1429" y="715"/>
                  </a:cubicBezTo>
                  <a:cubicBezTo>
                    <a:pt x="1429" y="334"/>
                    <a:pt x="1120" y="1"/>
                    <a:pt x="715"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7"/>
            <p:cNvSpPr/>
            <p:nvPr/>
          </p:nvSpPr>
          <p:spPr>
            <a:xfrm>
              <a:off x="4235503" y="2082404"/>
              <a:ext cx="111477" cy="152081"/>
            </a:xfrm>
            <a:custGeom>
              <a:rect b="b" l="l" r="r" t="t"/>
              <a:pathLst>
                <a:path extrusionOk="0" h="4326" w="3171">
                  <a:moveTo>
                    <a:pt x="1127" y="0"/>
                  </a:moveTo>
                  <a:cubicBezTo>
                    <a:pt x="1019" y="0"/>
                    <a:pt x="921" y="29"/>
                    <a:pt x="834" y="85"/>
                  </a:cubicBezTo>
                  <a:cubicBezTo>
                    <a:pt x="953" y="133"/>
                    <a:pt x="1095" y="228"/>
                    <a:pt x="1238" y="371"/>
                  </a:cubicBezTo>
                  <a:cubicBezTo>
                    <a:pt x="2477" y="1442"/>
                    <a:pt x="1881" y="4038"/>
                    <a:pt x="0" y="4300"/>
                  </a:cubicBezTo>
                  <a:cubicBezTo>
                    <a:pt x="123" y="4317"/>
                    <a:pt x="241" y="4325"/>
                    <a:pt x="355" y="4325"/>
                  </a:cubicBezTo>
                  <a:cubicBezTo>
                    <a:pt x="2485" y="4325"/>
                    <a:pt x="3171" y="1501"/>
                    <a:pt x="1905" y="371"/>
                  </a:cubicBezTo>
                  <a:cubicBezTo>
                    <a:pt x="1604" y="117"/>
                    <a:pt x="1344" y="0"/>
                    <a:pt x="112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7"/>
            <p:cNvSpPr/>
            <p:nvPr/>
          </p:nvSpPr>
          <p:spPr>
            <a:xfrm>
              <a:off x="4068868" y="2162487"/>
              <a:ext cx="66830" cy="79204"/>
            </a:xfrm>
            <a:custGeom>
              <a:rect b="b" l="l" r="r" t="t"/>
              <a:pathLst>
                <a:path extrusionOk="0" h="2253" w="1901">
                  <a:moveTo>
                    <a:pt x="736" y="0"/>
                  </a:moveTo>
                  <a:cubicBezTo>
                    <a:pt x="599" y="0"/>
                    <a:pt x="475" y="11"/>
                    <a:pt x="382" y="22"/>
                  </a:cubicBezTo>
                  <a:cubicBezTo>
                    <a:pt x="811" y="93"/>
                    <a:pt x="1215" y="355"/>
                    <a:pt x="1215" y="1046"/>
                  </a:cubicBezTo>
                  <a:cubicBezTo>
                    <a:pt x="1215" y="1665"/>
                    <a:pt x="692" y="2117"/>
                    <a:pt x="1" y="2236"/>
                  </a:cubicBezTo>
                  <a:cubicBezTo>
                    <a:pt x="91" y="2247"/>
                    <a:pt x="180" y="2253"/>
                    <a:pt x="268" y="2253"/>
                  </a:cubicBezTo>
                  <a:cubicBezTo>
                    <a:pt x="1136" y="2253"/>
                    <a:pt x="1882" y="1738"/>
                    <a:pt x="1882" y="1046"/>
                  </a:cubicBezTo>
                  <a:cubicBezTo>
                    <a:pt x="1901" y="150"/>
                    <a:pt x="1232" y="0"/>
                    <a:pt x="736"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7"/>
            <p:cNvSpPr/>
            <p:nvPr/>
          </p:nvSpPr>
          <p:spPr>
            <a:xfrm>
              <a:off x="3979293" y="2023519"/>
              <a:ext cx="87958" cy="65845"/>
            </a:xfrm>
            <a:custGeom>
              <a:rect b="b" l="l" r="r" t="t"/>
              <a:pathLst>
                <a:path extrusionOk="0" h="1873" w="2502">
                  <a:moveTo>
                    <a:pt x="2170" y="0"/>
                  </a:moveTo>
                  <a:cubicBezTo>
                    <a:pt x="1552" y="0"/>
                    <a:pt x="914" y="208"/>
                    <a:pt x="429" y="450"/>
                  </a:cubicBezTo>
                  <a:cubicBezTo>
                    <a:pt x="120" y="593"/>
                    <a:pt x="1" y="974"/>
                    <a:pt x="191" y="1284"/>
                  </a:cubicBezTo>
                  <a:lnTo>
                    <a:pt x="382" y="1593"/>
                  </a:lnTo>
                  <a:cubicBezTo>
                    <a:pt x="489" y="1777"/>
                    <a:pt x="675" y="1872"/>
                    <a:pt x="871" y="1872"/>
                  </a:cubicBezTo>
                  <a:cubicBezTo>
                    <a:pt x="979" y="1872"/>
                    <a:pt x="1090" y="1843"/>
                    <a:pt x="1192" y="1784"/>
                  </a:cubicBezTo>
                  <a:cubicBezTo>
                    <a:pt x="1120" y="1760"/>
                    <a:pt x="1072" y="1689"/>
                    <a:pt x="1025" y="1593"/>
                  </a:cubicBezTo>
                  <a:lnTo>
                    <a:pt x="834" y="1284"/>
                  </a:lnTo>
                  <a:cubicBezTo>
                    <a:pt x="620" y="974"/>
                    <a:pt x="739" y="593"/>
                    <a:pt x="1072" y="450"/>
                  </a:cubicBezTo>
                  <a:cubicBezTo>
                    <a:pt x="1477" y="260"/>
                    <a:pt x="1977" y="93"/>
                    <a:pt x="2501" y="22"/>
                  </a:cubicBezTo>
                  <a:cubicBezTo>
                    <a:pt x="2392" y="7"/>
                    <a:pt x="2281" y="0"/>
                    <a:pt x="217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7"/>
            <p:cNvSpPr/>
            <p:nvPr/>
          </p:nvSpPr>
          <p:spPr>
            <a:xfrm>
              <a:off x="4199715" y="2232621"/>
              <a:ext cx="73474" cy="35120"/>
            </a:xfrm>
            <a:custGeom>
              <a:rect b="b" l="l" r="r" t="t"/>
              <a:pathLst>
                <a:path extrusionOk="0" h="999" w="2090">
                  <a:moveTo>
                    <a:pt x="136" y="0"/>
                  </a:moveTo>
                  <a:cubicBezTo>
                    <a:pt x="54" y="0"/>
                    <a:pt x="0" y="105"/>
                    <a:pt x="65" y="170"/>
                  </a:cubicBezTo>
                  <a:cubicBezTo>
                    <a:pt x="394" y="478"/>
                    <a:pt x="1006" y="999"/>
                    <a:pt x="1733" y="999"/>
                  </a:cubicBezTo>
                  <a:cubicBezTo>
                    <a:pt x="1849" y="999"/>
                    <a:pt x="1968" y="985"/>
                    <a:pt x="2090" y="956"/>
                  </a:cubicBezTo>
                  <a:cubicBezTo>
                    <a:pt x="1518" y="837"/>
                    <a:pt x="1018" y="456"/>
                    <a:pt x="708" y="170"/>
                  </a:cubicBezTo>
                  <a:cubicBezTo>
                    <a:pt x="685" y="146"/>
                    <a:pt x="685" y="99"/>
                    <a:pt x="685" y="51"/>
                  </a:cubicBezTo>
                  <a:cubicBezTo>
                    <a:pt x="518" y="51"/>
                    <a:pt x="327" y="27"/>
                    <a:pt x="161" y="3"/>
                  </a:cubicBezTo>
                  <a:cubicBezTo>
                    <a:pt x="152" y="1"/>
                    <a:pt x="144" y="0"/>
                    <a:pt x="136"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7"/>
            <p:cNvSpPr/>
            <p:nvPr/>
          </p:nvSpPr>
          <p:spPr>
            <a:xfrm>
              <a:off x="3981297" y="2200806"/>
              <a:ext cx="116082" cy="88696"/>
            </a:xfrm>
            <a:custGeom>
              <a:rect b="b" l="l" r="r" t="t"/>
              <a:pathLst>
                <a:path extrusionOk="0" h="2523" w="3302">
                  <a:moveTo>
                    <a:pt x="110" y="0"/>
                  </a:moveTo>
                  <a:cubicBezTo>
                    <a:pt x="52" y="0"/>
                    <a:pt x="0" y="47"/>
                    <a:pt x="15" y="122"/>
                  </a:cubicBezTo>
                  <a:cubicBezTo>
                    <a:pt x="230" y="813"/>
                    <a:pt x="777" y="1909"/>
                    <a:pt x="2206" y="2385"/>
                  </a:cubicBezTo>
                  <a:cubicBezTo>
                    <a:pt x="2489" y="2473"/>
                    <a:pt x="2771" y="2522"/>
                    <a:pt x="3035" y="2522"/>
                  </a:cubicBezTo>
                  <a:cubicBezTo>
                    <a:pt x="3126" y="2522"/>
                    <a:pt x="3215" y="2516"/>
                    <a:pt x="3302" y="2504"/>
                  </a:cubicBezTo>
                  <a:cubicBezTo>
                    <a:pt x="3111" y="2432"/>
                    <a:pt x="2968" y="2385"/>
                    <a:pt x="2825" y="2361"/>
                  </a:cubicBezTo>
                  <a:cubicBezTo>
                    <a:pt x="1801" y="2028"/>
                    <a:pt x="1254" y="1361"/>
                    <a:pt x="920" y="765"/>
                  </a:cubicBezTo>
                  <a:cubicBezTo>
                    <a:pt x="658" y="575"/>
                    <a:pt x="420" y="337"/>
                    <a:pt x="206" y="51"/>
                  </a:cubicBezTo>
                  <a:cubicBezTo>
                    <a:pt x="180" y="16"/>
                    <a:pt x="144" y="0"/>
                    <a:pt x="11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7"/>
            <p:cNvSpPr/>
            <p:nvPr/>
          </p:nvSpPr>
          <p:spPr>
            <a:xfrm>
              <a:off x="4098644" y="1984462"/>
              <a:ext cx="113445" cy="44506"/>
            </a:xfrm>
            <a:custGeom>
              <a:rect b="b" l="l" r="r" t="t"/>
              <a:pathLst>
                <a:path extrusionOk="0" h="1266" w="3227">
                  <a:moveTo>
                    <a:pt x="127" y="1"/>
                  </a:moveTo>
                  <a:cubicBezTo>
                    <a:pt x="53" y="1"/>
                    <a:pt x="1" y="78"/>
                    <a:pt x="59" y="156"/>
                  </a:cubicBezTo>
                  <a:cubicBezTo>
                    <a:pt x="351" y="557"/>
                    <a:pt x="977" y="1266"/>
                    <a:pt x="2025" y="1266"/>
                  </a:cubicBezTo>
                  <a:cubicBezTo>
                    <a:pt x="2345" y="1266"/>
                    <a:pt x="2705" y="1199"/>
                    <a:pt x="3107" y="1037"/>
                  </a:cubicBezTo>
                  <a:cubicBezTo>
                    <a:pt x="3155" y="1013"/>
                    <a:pt x="3179" y="1013"/>
                    <a:pt x="3226" y="990"/>
                  </a:cubicBezTo>
                  <a:lnTo>
                    <a:pt x="3226" y="990"/>
                  </a:lnTo>
                  <a:cubicBezTo>
                    <a:pt x="3095" y="1008"/>
                    <a:pt x="2968" y="1017"/>
                    <a:pt x="2848" y="1017"/>
                  </a:cubicBezTo>
                  <a:cubicBezTo>
                    <a:pt x="2030" y="1017"/>
                    <a:pt x="1463" y="625"/>
                    <a:pt x="1131" y="251"/>
                  </a:cubicBezTo>
                  <a:cubicBezTo>
                    <a:pt x="821" y="204"/>
                    <a:pt x="488" y="156"/>
                    <a:pt x="178" y="13"/>
                  </a:cubicBezTo>
                  <a:cubicBezTo>
                    <a:pt x="160" y="5"/>
                    <a:pt x="143" y="1"/>
                    <a:pt x="127"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7"/>
            <p:cNvSpPr/>
            <p:nvPr/>
          </p:nvSpPr>
          <p:spPr>
            <a:xfrm>
              <a:off x="4106554" y="1910390"/>
              <a:ext cx="36878" cy="50272"/>
            </a:xfrm>
            <a:custGeom>
              <a:rect b="b" l="l" r="r" t="t"/>
              <a:pathLst>
                <a:path extrusionOk="0" h="1430" w="1049">
                  <a:moveTo>
                    <a:pt x="715" y="1"/>
                  </a:moveTo>
                  <a:cubicBezTo>
                    <a:pt x="334" y="1"/>
                    <a:pt x="1" y="334"/>
                    <a:pt x="1" y="715"/>
                  </a:cubicBezTo>
                  <a:cubicBezTo>
                    <a:pt x="1" y="1096"/>
                    <a:pt x="334" y="1430"/>
                    <a:pt x="715" y="1430"/>
                  </a:cubicBezTo>
                  <a:cubicBezTo>
                    <a:pt x="834" y="1430"/>
                    <a:pt x="953" y="1406"/>
                    <a:pt x="1048" y="1334"/>
                  </a:cubicBezTo>
                  <a:cubicBezTo>
                    <a:pt x="834" y="1287"/>
                    <a:pt x="667" y="1049"/>
                    <a:pt x="667" y="739"/>
                  </a:cubicBezTo>
                  <a:cubicBezTo>
                    <a:pt x="667" y="477"/>
                    <a:pt x="810" y="215"/>
                    <a:pt x="1048" y="96"/>
                  </a:cubicBezTo>
                  <a:cubicBezTo>
                    <a:pt x="953" y="25"/>
                    <a:pt x="834" y="1"/>
                    <a:pt x="715"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7"/>
            <p:cNvSpPr/>
            <p:nvPr/>
          </p:nvSpPr>
          <p:spPr>
            <a:xfrm>
              <a:off x="4145893" y="2053577"/>
              <a:ext cx="119773" cy="115554"/>
            </a:xfrm>
            <a:custGeom>
              <a:rect b="b" l="l" r="r" t="t"/>
              <a:pathLst>
                <a:path extrusionOk="0" h="3287" w="3407">
                  <a:moveTo>
                    <a:pt x="3023" y="0"/>
                  </a:moveTo>
                  <a:cubicBezTo>
                    <a:pt x="2955" y="0"/>
                    <a:pt x="1632" y="23"/>
                    <a:pt x="1168" y="1786"/>
                  </a:cubicBezTo>
                  <a:cubicBezTo>
                    <a:pt x="1096" y="2215"/>
                    <a:pt x="882" y="2763"/>
                    <a:pt x="549" y="3048"/>
                  </a:cubicBezTo>
                  <a:cubicBezTo>
                    <a:pt x="376" y="3169"/>
                    <a:pt x="215" y="3202"/>
                    <a:pt x="104" y="3202"/>
                  </a:cubicBezTo>
                  <a:cubicBezTo>
                    <a:pt x="62" y="3202"/>
                    <a:pt x="27" y="3198"/>
                    <a:pt x="1" y="3191"/>
                  </a:cubicBezTo>
                  <a:lnTo>
                    <a:pt x="1" y="3191"/>
                  </a:lnTo>
                  <a:cubicBezTo>
                    <a:pt x="204" y="3261"/>
                    <a:pt x="379" y="3287"/>
                    <a:pt x="529" y="3287"/>
                  </a:cubicBezTo>
                  <a:cubicBezTo>
                    <a:pt x="942" y="3287"/>
                    <a:pt x="1157" y="3090"/>
                    <a:pt x="1192" y="3072"/>
                  </a:cubicBezTo>
                  <a:cubicBezTo>
                    <a:pt x="1406" y="2882"/>
                    <a:pt x="1644" y="2524"/>
                    <a:pt x="1835" y="1786"/>
                  </a:cubicBezTo>
                  <a:cubicBezTo>
                    <a:pt x="2168" y="453"/>
                    <a:pt x="2978" y="119"/>
                    <a:pt x="3406" y="24"/>
                  </a:cubicBezTo>
                  <a:cubicBezTo>
                    <a:pt x="3287" y="0"/>
                    <a:pt x="3168" y="0"/>
                    <a:pt x="3025" y="0"/>
                  </a:cubicBezTo>
                  <a:cubicBezTo>
                    <a:pt x="3025" y="0"/>
                    <a:pt x="3024" y="0"/>
                    <a:pt x="3023"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7"/>
            <p:cNvSpPr/>
            <p:nvPr/>
          </p:nvSpPr>
          <p:spPr>
            <a:xfrm>
              <a:off x="4047107" y="2063385"/>
              <a:ext cx="74564" cy="99875"/>
            </a:xfrm>
            <a:custGeom>
              <a:rect b="b" l="l" r="r" t="t"/>
              <a:pathLst>
                <a:path extrusionOk="0" h="2841" w="2121">
                  <a:moveTo>
                    <a:pt x="922" y="0"/>
                  </a:moveTo>
                  <a:cubicBezTo>
                    <a:pt x="547" y="0"/>
                    <a:pt x="215" y="150"/>
                    <a:pt x="215" y="150"/>
                  </a:cubicBezTo>
                  <a:cubicBezTo>
                    <a:pt x="304" y="117"/>
                    <a:pt x="397" y="99"/>
                    <a:pt x="486" y="99"/>
                  </a:cubicBezTo>
                  <a:cubicBezTo>
                    <a:pt x="589" y="99"/>
                    <a:pt x="686" y="122"/>
                    <a:pt x="763" y="174"/>
                  </a:cubicBezTo>
                  <a:cubicBezTo>
                    <a:pt x="1049" y="293"/>
                    <a:pt x="1191" y="578"/>
                    <a:pt x="1215" y="817"/>
                  </a:cubicBezTo>
                  <a:cubicBezTo>
                    <a:pt x="1311" y="1531"/>
                    <a:pt x="334" y="2174"/>
                    <a:pt x="48" y="2341"/>
                  </a:cubicBezTo>
                  <a:cubicBezTo>
                    <a:pt x="25" y="2364"/>
                    <a:pt x="1" y="2436"/>
                    <a:pt x="25" y="2460"/>
                  </a:cubicBezTo>
                  <a:lnTo>
                    <a:pt x="167" y="2793"/>
                  </a:lnTo>
                  <a:cubicBezTo>
                    <a:pt x="215" y="2817"/>
                    <a:pt x="239" y="2841"/>
                    <a:pt x="287" y="2841"/>
                  </a:cubicBezTo>
                  <a:cubicBezTo>
                    <a:pt x="371" y="2824"/>
                    <a:pt x="503" y="2807"/>
                    <a:pt x="657" y="2807"/>
                  </a:cubicBezTo>
                  <a:cubicBezTo>
                    <a:pt x="721" y="2807"/>
                    <a:pt x="788" y="2810"/>
                    <a:pt x="858" y="2817"/>
                  </a:cubicBezTo>
                  <a:cubicBezTo>
                    <a:pt x="858" y="2817"/>
                    <a:pt x="858" y="2793"/>
                    <a:pt x="834" y="2793"/>
                  </a:cubicBezTo>
                  <a:lnTo>
                    <a:pt x="691" y="2460"/>
                  </a:lnTo>
                  <a:cubicBezTo>
                    <a:pt x="691" y="2412"/>
                    <a:pt x="691" y="2341"/>
                    <a:pt x="739" y="2317"/>
                  </a:cubicBezTo>
                  <a:cubicBezTo>
                    <a:pt x="1049" y="2126"/>
                    <a:pt x="2120" y="1460"/>
                    <a:pt x="1882" y="674"/>
                  </a:cubicBezTo>
                  <a:cubicBezTo>
                    <a:pt x="1834" y="555"/>
                    <a:pt x="1763" y="412"/>
                    <a:pt x="1668" y="316"/>
                  </a:cubicBezTo>
                  <a:cubicBezTo>
                    <a:pt x="1463" y="72"/>
                    <a:pt x="1182" y="0"/>
                    <a:pt x="922"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7" name="Google Shape;3027;p57"/>
          <p:cNvGrpSpPr/>
          <p:nvPr/>
        </p:nvGrpSpPr>
        <p:grpSpPr>
          <a:xfrm>
            <a:off x="1815472" y="1706783"/>
            <a:ext cx="441513" cy="419802"/>
            <a:chOff x="3155506" y="1922976"/>
            <a:chExt cx="375948" cy="357491"/>
          </a:xfrm>
        </p:grpSpPr>
        <p:sp>
          <p:nvSpPr>
            <p:cNvPr id="3028" name="Google Shape;3028;p57"/>
            <p:cNvSpPr/>
            <p:nvPr/>
          </p:nvSpPr>
          <p:spPr>
            <a:xfrm>
              <a:off x="3307024" y="2069045"/>
              <a:ext cx="69537" cy="63560"/>
            </a:xfrm>
            <a:custGeom>
              <a:rect b="b" l="l" r="r" t="t"/>
              <a:pathLst>
                <a:path extrusionOk="0" h="1808" w="1978">
                  <a:moveTo>
                    <a:pt x="989" y="1"/>
                  </a:moveTo>
                  <a:cubicBezTo>
                    <a:pt x="965" y="1"/>
                    <a:pt x="941" y="13"/>
                    <a:pt x="930" y="36"/>
                  </a:cubicBezTo>
                  <a:lnTo>
                    <a:pt x="691" y="489"/>
                  </a:lnTo>
                  <a:cubicBezTo>
                    <a:pt x="668" y="513"/>
                    <a:pt x="620" y="584"/>
                    <a:pt x="572" y="584"/>
                  </a:cubicBezTo>
                  <a:lnTo>
                    <a:pt x="72" y="632"/>
                  </a:lnTo>
                  <a:cubicBezTo>
                    <a:pt x="1" y="632"/>
                    <a:pt x="1" y="679"/>
                    <a:pt x="25" y="751"/>
                  </a:cubicBezTo>
                  <a:lnTo>
                    <a:pt x="382" y="1108"/>
                  </a:lnTo>
                  <a:cubicBezTo>
                    <a:pt x="429" y="1132"/>
                    <a:pt x="453" y="1203"/>
                    <a:pt x="429" y="1227"/>
                  </a:cubicBezTo>
                  <a:lnTo>
                    <a:pt x="334" y="1727"/>
                  </a:lnTo>
                  <a:cubicBezTo>
                    <a:pt x="334" y="1781"/>
                    <a:pt x="361" y="1808"/>
                    <a:pt x="394" y="1808"/>
                  </a:cubicBezTo>
                  <a:cubicBezTo>
                    <a:pt x="406" y="1808"/>
                    <a:pt x="418" y="1805"/>
                    <a:pt x="429" y="1799"/>
                  </a:cubicBezTo>
                  <a:lnTo>
                    <a:pt x="906" y="1513"/>
                  </a:lnTo>
                  <a:lnTo>
                    <a:pt x="953" y="1513"/>
                  </a:lnTo>
                  <a:lnTo>
                    <a:pt x="1430" y="1799"/>
                  </a:lnTo>
                  <a:cubicBezTo>
                    <a:pt x="1447" y="1805"/>
                    <a:pt x="1462" y="1808"/>
                    <a:pt x="1475" y="1808"/>
                  </a:cubicBezTo>
                  <a:cubicBezTo>
                    <a:pt x="1511" y="1808"/>
                    <a:pt x="1525" y="1781"/>
                    <a:pt x="1525" y="1727"/>
                  </a:cubicBezTo>
                  <a:lnTo>
                    <a:pt x="1430" y="1227"/>
                  </a:lnTo>
                  <a:cubicBezTo>
                    <a:pt x="1430" y="1179"/>
                    <a:pt x="1430" y="1132"/>
                    <a:pt x="1453" y="1108"/>
                  </a:cubicBezTo>
                  <a:lnTo>
                    <a:pt x="1930" y="751"/>
                  </a:lnTo>
                  <a:cubicBezTo>
                    <a:pt x="1977" y="727"/>
                    <a:pt x="1977" y="656"/>
                    <a:pt x="1906" y="632"/>
                  </a:cubicBezTo>
                  <a:lnTo>
                    <a:pt x="1406" y="584"/>
                  </a:lnTo>
                  <a:cubicBezTo>
                    <a:pt x="1334" y="584"/>
                    <a:pt x="1311" y="536"/>
                    <a:pt x="1287" y="489"/>
                  </a:cubicBezTo>
                  <a:lnTo>
                    <a:pt x="1049" y="36"/>
                  </a:lnTo>
                  <a:cubicBezTo>
                    <a:pt x="1037" y="13"/>
                    <a:pt x="1013" y="1"/>
                    <a:pt x="98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7"/>
            <p:cNvSpPr/>
            <p:nvPr/>
          </p:nvSpPr>
          <p:spPr>
            <a:xfrm>
              <a:off x="3309555" y="2069889"/>
              <a:ext cx="43557" cy="63560"/>
            </a:xfrm>
            <a:custGeom>
              <a:rect b="b" l="l" r="r" t="t"/>
              <a:pathLst>
                <a:path extrusionOk="0" h="1808" w="1239">
                  <a:moveTo>
                    <a:pt x="974" y="0"/>
                  </a:moveTo>
                  <a:cubicBezTo>
                    <a:pt x="953" y="0"/>
                    <a:pt x="929" y="12"/>
                    <a:pt x="905" y="36"/>
                  </a:cubicBezTo>
                  <a:lnTo>
                    <a:pt x="667" y="489"/>
                  </a:lnTo>
                  <a:cubicBezTo>
                    <a:pt x="643" y="512"/>
                    <a:pt x="619" y="584"/>
                    <a:pt x="548" y="584"/>
                  </a:cubicBezTo>
                  <a:lnTo>
                    <a:pt x="48" y="632"/>
                  </a:lnTo>
                  <a:cubicBezTo>
                    <a:pt x="0" y="632"/>
                    <a:pt x="0" y="703"/>
                    <a:pt x="24" y="751"/>
                  </a:cubicBezTo>
                  <a:lnTo>
                    <a:pt x="381" y="1108"/>
                  </a:lnTo>
                  <a:cubicBezTo>
                    <a:pt x="405" y="1155"/>
                    <a:pt x="429" y="1203"/>
                    <a:pt x="405" y="1227"/>
                  </a:cubicBezTo>
                  <a:lnTo>
                    <a:pt x="310" y="1751"/>
                  </a:lnTo>
                  <a:cubicBezTo>
                    <a:pt x="310" y="1786"/>
                    <a:pt x="348" y="1808"/>
                    <a:pt x="378" y="1808"/>
                  </a:cubicBezTo>
                  <a:cubicBezTo>
                    <a:pt x="389" y="1808"/>
                    <a:pt x="399" y="1805"/>
                    <a:pt x="405" y="1798"/>
                  </a:cubicBezTo>
                  <a:lnTo>
                    <a:pt x="881" y="1536"/>
                  </a:lnTo>
                  <a:lnTo>
                    <a:pt x="977" y="1536"/>
                  </a:lnTo>
                  <a:lnTo>
                    <a:pt x="1072" y="1084"/>
                  </a:lnTo>
                  <a:cubicBezTo>
                    <a:pt x="1072" y="1036"/>
                    <a:pt x="1072" y="989"/>
                    <a:pt x="1024" y="965"/>
                  </a:cubicBezTo>
                  <a:lnTo>
                    <a:pt x="667" y="608"/>
                  </a:lnTo>
                  <a:cubicBezTo>
                    <a:pt x="643" y="584"/>
                    <a:pt x="643" y="512"/>
                    <a:pt x="715" y="489"/>
                  </a:cubicBezTo>
                  <a:lnTo>
                    <a:pt x="1215" y="441"/>
                  </a:lnTo>
                  <a:lnTo>
                    <a:pt x="1239" y="441"/>
                  </a:lnTo>
                  <a:lnTo>
                    <a:pt x="1024" y="36"/>
                  </a:lnTo>
                  <a:cubicBezTo>
                    <a:pt x="1012" y="12"/>
                    <a:pt x="994" y="0"/>
                    <a:pt x="974"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7"/>
            <p:cNvSpPr/>
            <p:nvPr/>
          </p:nvSpPr>
          <p:spPr>
            <a:xfrm>
              <a:off x="3332968" y="1922976"/>
              <a:ext cx="19300" cy="116398"/>
            </a:xfrm>
            <a:custGeom>
              <a:rect b="b" l="l" r="r" t="t"/>
              <a:pathLst>
                <a:path extrusionOk="0" h="3311" w="549">
                  <a:moveTo>
                    <a:pt x="287" y="0"/>
                  </a:moveTo>
                  <a:cubicBezTo>
                    <a:pt x="120" y="0"/>
                    <a:pt x="1" y="119"/>
                    <a:pt x="1" y="262"/>
                  </a:cubicBezTo>
                  <a:lnTo>
                    <a:pt x="1" y="3024"/>
                  </a:lnTo>
                  <a:cubicBezTo>
                    <a:pt x="1" y="3191"/>
                    <a:pt x="120" y="3310"/>
                    <a:pt x="287" y="3310"/>
                  </a:cubicBezTo>
                  <a:cubicBezTo>
                    <a:pt x="430" y="3310"/>
                    <a:pt x="549" y="3191"/>
                    <a:pt x="549" y="3024"/>
                  </a:cubicBezTo>
                  <a:lnTo>
                    <a:pt x="549" y="262"/>
                  </a:lnTo>
                  <a:cubicBezTo>
                    <a:pt x="549" y="119"/>
                    <a:pt x="430" y="0"/>
                    <a:pt x="28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7"/>
            <p:cNvSpPr/>
            <p:nvPr/>
          </p:nvSpPr>
          <p:spPr>
            <a:xfrm>
              <a:off x="3332968" y="2163225"/>
              <a:ext cx="19300" cy="117242"/>
            </a:xfrm>
            <a:custGeom>
              <a:rect b="b" l="l" r="r" t="t"/>
              <a:pathLst>
                <a:path extrusionOk="0" h="3335" w="549">
                  <a:moveTo>
                    <a:pt x="287" y="1"/>
                  </a:moveTo>
                  <a:cubicBezTo>
                    <a:pt x="120" y="1"/>
                    <a:pt x="1" y="120"/>
                    <a:pt x="1" y="287"/>
                  </a:cubicBezTo>
                  <a:lnTo>
                    <a:pt x="1" y="3073"/>
                  </a:lnTo>
                  <a:cubicBezTo>
                    <a:pt x="1" y="3216"/>
                    <a:pt x="120" y="3335"/>
                    <a:pt x="287" y="3335"/>
                  </a:cubicBezTo>
                  <a:cubicBezTo>
                    <a:pt x="430" y="3335"/>
                    <a:pt x="549" y="3216"/>
                    <a:pt x="549" y="3049"/>
                  </a:cubicBezTo>
                  <a:lnTo>
                    <a:pt x="549" y="287"/>
                  </a:lnTo>
                  <a:cubicBezTo>
                    <a:pt x="549" y="120"/>
                    <a:pt x="430" y="1"/>
                    <a:pt x="28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7"/>
            <p:cNvSpPr/>
            <p:nvPr/>
          </p:nvSpPr>
          <p:spPr>
            <a:xfrm>
              <a:off x="3332160" y="1922976"/>
              <a:ext cx="15925" cy="116398"/>
            </a:xfrm>
            <a:custGeom>
              <a:rect b="b" l="l" r="r" t="t"/>
              <a:pathLst>
                <a:path extrusionOk="0" h="3311" w="453">
                  <a:moveTo>
                    <a:pt x="262" y="0"/>
                  </a:moveTo>
                  <a:cubicBezTo>
                    <a:pt x="119" y="0"/>
                    <a:pt x="0" y="119"/>
                    <a:pt x="0" y="262"/>
                  </a:cubicBezTo>
                  <a:lnTo>
                    <a:pt x="0" y="3024"/>
                  </a:lnTo>
                  <a:cubicBezTo>
                    <a:pt x="0" y="3191"/>
                    <a:pt x="119" y="3310"/>
                    <a:pt x="262" y="3310"/>
                  </a:cubicBezTo>
                  <a:cubicBezTo>
                    <a:pt x="334" y="3310"/>
                    <a:pt x="381" y="3263"/>
                    <a:pt x="453" y="3239"/>
                  </a:cubicBezTo>
                  <a:cubicBezTo>
                    <a:pt x="429" y="3191"/>
                    <a:pt x="357" y="3096"/>
                    <a:pt x="357" y="3024"/>
                  </a:cubicBezTo>
                  <a:lnTo>
                    <a:pt x="357" y="262"/>
                  </a:lnTo>
                  <a:cubicBezTo>
                    <a:pt x="357" y="167"/>
                    <a:pt x="381" y="119"/>
                    <a:pt x="453" y="48"/>
                  </a:cubicBezTo>
                  <a:cubicBezTo>
                    <a:pt x="381" y="24"/>
                    <a:pt x="334" y="0"/>
                    <a:pt x="26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7"/>
            <p:cNvSpPr/>
            <p:nvPr/>
          </p:nvSpPr>
          <p:spPr>
            <a:xfrm>
              <a:off x="3332160" y="2163225"/>
              <a:ext cx="15925" cy="116398"/>
            </a:xfrm>
            <a:custGeom>
              <a:rect b="b" l="l" r="r" t="t"/>
              <a:pathLst>
                <a:path extrusionOk="0" h="3311" w="453">
                  <a:moveTo>
                    <a:pt x="262" y="1"/>
                  </a:moveTo>
                  <a:cubicBezTo>
                    <a:pt x="119" y="1"/>
                    <a:pt x="0" y="120"/>
                    <a:pt x="0" y="287"/>
                  </a:cubicBezTo>
                  <a:lnTo>
                    <a:pt x="0" y="3049"/>
                  </a:lnTo>
                  <a:cubicBezTo>
                    <a:pt x="0" y="3192"/>
                    <a:pt x="119" y="3311"/>
                    <a:pt x="262" y="3311"/>
                  </a:cubicBezTo>
                  <a:cubicBezTo>
                    <a:pt x="334" y="3311"/>
                    <a:pt x="381" y="3287"/>
                    <a:pt x="453" y="3263"/>
                  </a:cubicBezTo>
                  <a:cubicBezTo>
                    <a:pt x="429" y="3216"/>
                    <a:pt x="357" y="3144"/>
                    <a:pt x="357" y="3073"/>
                  </a:cubicBezTo>
                  <a:lnTo>
                    <a:pt x="357" y="287"/>
                  </a:lnTo>
                  <a:cubicBezTo>
                    <a:pt x="357" y="191"/>
                    <a:pt x="381" y="120"/>
                    <a:pt x="453" y="72"/>
                  </a:cubicBezTo>
                  <a:cubicBezTo>
                    <a:pt x="381" y="48"/>
                    <a:pt x="334" y="1"/>
                    <a:pt x="26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7"/>
            <p:cNvSpPr/>
            <p:nvPr/>
          </p:nvSpPr>
          <p:spPr>
            <a:xfrm>
              <a:off x="3282767" y="1966181"/>
              <a:ext cx="27632" cy="46932"/>
            </a:xfrm>
            <a:custGeom>
              <a:rect b="b" l="l" r="r" t="t"/>
              <a:pathLst>
                <a:path extrusionOk="0" h="1335" w="786">
                  <a:moveTo>
                    <a:pt x="186" y="1"/>
                  </a:moveTo>
                  <a:cubicBezTo>
                    <a:pt x="164" y="1"/>
                    <a:pt x="142" y="4"/>
                    <a:pt x="119" y="9"/>
                  </a:cubicBezTo>
                  <a:cubicBezTo>
                    <a:pt x="48" y="57"/>
                    <a:pt x="0" y="128"/>
                    <a:pt x="48" y="224"/>
                  </a:cubicBezTo>
                  <a:lnTo>
                    <a:pt x="453" y="1248"/>
                  </a:lnTo>
                  <a:cubicBezTo>
                    <a:pt x="471" y="1284"/>
                    <a:pt x="531" y="1335"/>
                    <a:pt x="601" y="1335"/>
                  </a:cubicBezTo>
                  <a:cubicBezTo>
                    <a:pt x="623" y="1335"/>
                    <a:pt x="645" y="1330"/>
                    <a:pt x="667" y="1319"/>
                  </a:cubicBezTo>
                  <a:cubicBezTo>
                    <a:pt x="762" y="1295"/>
                    <a:pt x="786" y="1200"/>
                    <a:pt x="762" y="1129"/>
                  </a:cubicBezTo>
                  <a:lnTo>
                    <a:pt x="334" y="105"/>
                  </a:lnTo>
                  <a:cubicBezTo>
                    <a:pt x="315" y="32"/>
                    <a:pt x="255"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7"/>
            <p:cNvSpPr/>
            <p:nvPr/>
          </p:nvSpPr>
          <p:spPr>
            <a:xfrm>
              <a:off x="3374838" y="2189345"/>
              <a:ext cx="27667" cy="46932"/>
            </a:xfrm>
            <a:custGeom>
              <a:rect b="b" l="l" r="r" t="t"/>
              <a:pathLst>
                <a:path extrusionOk="0" h="1335" w="787">
                  <a:moveTo>
                    <a:pt x="198" y="1"/>
                  </a:moveTo>
                  <a:cubicBezTo>
                    <a:pt x="173" y="1"/>
                    <a:pt x="146" y="7"/>
                    <a:pt x="120" y="20"/>
                  </a:cubicBezTo>
                  <a:cubicBezTo>
                    <a:pt x="48" y="44"/>
                    <a:pt x="1" y="115"/>
                    <a:pt x="48" y="210"/>
                  </a:cubicBezTo>
                  <a:lnTo>
                    <a:pt x="453" y="1234"/>
                  </a:lnTo>
                  <a:cubicBezTo>
                    <a:pt x="474" y="1275"/>
                    <a:pt x="548" y="1334"/>
                    <a:pt x="629" y="1334"/>
                  </a:cubicBezTo>
                  <a:cubicBezTo>
                    <a:pt x="641" y="1334"/>
                    <a:pt x="655" y="1333"/>
                    <a:pt x="668" y="1330"/>
                  </a:cubicBezTo>
                  <a:cubicBezTo>
                    <a:pt x="763" y="1282"/>
                    <a:pt x="787" y="1211"/>
                    <a:pt x="763" y="1115"/>
                  </a:cubicBezTo>
                  <a:lnTo>
                    <a:pt x="334" y="91"/>
                  </a:lnTo>
                  <a:cubicBezTo>
                    <a:pt x="317" y="40"/>
                    <a:pt x="263" y="1"/>
                    <a:pt x="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7"/>
            <p:cNvSpPr/>
            <p:nvPr/>
          </p:nvSpPr>
          <p:spPr>
            <a:xfrm>
              <a:off x="3206586" y="2041554"/>
              <a:ext cx="48584" cy="26120"/>
            </a:xfrm>
            <a:custGeom>
              <a:rect b="b" l="l" r="r" t="t"/>
              <a:pathLst>
                <a:path extrusionOk="0" h="743" w="1382">
                  <a:moveTo>
                    <a:pt x="175" y="0"/>
                  </a:moveTo>
                  <a:cubicBezTo>
                    <a:pt x="110" y="0"/>
                    <a:pt x="60" y="31"/>
                    <a:pt x="24" y="104"/>
                  </a:cubicBezTo>
                  <a:cubicBezTo>
                    <a:pt x="0" y="199"/>
                    <a:pt x="24" y="294"/>
                    <a:pt x="119" y="318"/>
                  </a:cubicBezTo>
                  <a:lnTo>
                    <a:pt x="1143" y="723"/>
                  </a:lnTo>
                  <a:cubicBezTo>
                    <a:pt x="1163" y="736"/>
                    <a:pt x="1185" y="742"/>
                    <a:pt x="1206" y="742"/>
                  </a:cubicBezTo>
                  <a:cubicBezTo>
                    <a:pt x="1262" y="742"/>
                    <a:pt x="1316" y="703"/>
                    <a:pt x="1334" y="652"/>
                  </a:cubicBezTo>
                  <a:cubicBezTo>
                    <a:pt x="1381" y="556"/>
                    <a:pt x="1334" y="461"/>
                    <a:pt x="1262" y="437"/>
                  </a:cubicBezTo>
                  <a:lnTo>
                    <a:pt x="238" y="9"/>
                  </a:lnTo>
                  <a:cubicBezTo>
                    <a:pt x="216" y="3"/>
                    <a:pt x="195" y="0"/>
                    <a:pt x="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7"/>
            <p:cNvSpPr/>
            <p:nvPr/>
          </p:nvSpPr>
          <p:spPr>
            <a:xfrm>
              <a:off x="3429258" y="2133625"/>
              <a:ext cx="48584" cy="26120"/>
            </a:xfrm>
            <a:custGeom>
              <a:rect b="b" l="l" r="r" t="t"/>
              <a:pathLst>
                <a:path extrusionOk="0" h="743" w="1382">
                  <a:moveTo>
                    <a:pt x="185" y="1"/>
                  </a:moveTo>
                  <a:cubicBezTo>
                    <a:pt x="126" y="1"/>
                    <a:pt x="66" y="32"/>
                    <a:pt x="48" y="104"/>
                  </a:cubicBezTo>
                  <a:cubicBezTo>
                    <a:pt x="1" y="200"/>
                    <a:pt x="48" y="295"/>
                    <a:pt x="120" y="319"/>
                  </a:cubicBezTo>
                  <a:lnTo>
                    <a:pt x="1144" y="724"/>
                  </a:lnTo>
                  <a:cubicBezTo>
                    <a:pt x="1169" y="736"/>
                    <a:pt x="1193" y="742"/>
                    <a:pt x="1215" y="742"/>
                  </a:cubicBezTo>
                  <a:cubicBezTo>
                    <a:pt x="1276" y="742"/>
                    <a:pt x="1323" y="698"/>
                    <a:pt x="1358" y="628"/>
                  </a:cubicBezTo>
                  <a:cubicBezTo>
                    <a:pt x="1382" y="557"/>
                    <a:pt x="1358" y="462"/>
                    <a:pt x="1263" y="438"/>
                  </a:cubicBezTo>
                  <a:lnTo>
                    <a:pt x="239" y="9"/>
                  </a:lnTo>
                  <a:cubicBezTo>
                    <a:pt x="222" y="4"/>
                    <a:pt x="204"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7"/>
            <p:cNvSpPr/>
            <p:nvPr/>
          </p:nvSpPr>
          <p:spPr>
            <a:xfrm>
              <a:off x="3207395" y="2133625"/>
              <a:ext cx="48619" cy="26120"/>
            </a:xfrm>
            <a:custGeom>
              <a:rect b="b" l="l" r="r" t="t"/>
              <a:pathLst>
                <a:path extrusionOk="0" h="743" w="1383">
                  <a:moveTo>
                    <a:pt x="1207" y="1"/>
                  </a:moveTo>
                  <a:cubicBezTo>
                    <a:pt x="1188" y="1"/>
                    <a:pt x="1166" y="4"/>
                    <a:pt x="1144" y="9"/>
                  </a:cubicBezTo>
                  <a:lnTo>
                    <a:pt x="120" y="438"/>
                  </a:lnTo>
                  <a:cubicBezTo>
                    <a:pt x="48" y="462"/>
                    <a:pt x="1" y="557"/>
                    <a:pt x="48" y="652"/>
                  </a:cubicBezTo>
                  <a:cubicBezTo>
                    <a:pt x="66" y="704"/>
                    <a:pt x="120" y="743"/>
                    <a:pt x="176" y="743"/>
                  </a:cubicBezTo>
                  <a:cubicBezTo>
                    <a:pt x="197" y="743"/>
                    <a:pt x="219" y="737"/>
                    <a:pt x="239" y="724"/>
                  </a:cubicBezTo>
                  <a:lnTo>
                    <a:pt x="1263" y="319"/>
                  </a:lnTo>
                  <a:cubicBezTo>
                    <a:pt x="1358" y="295"/>
                    <a:pt x="1382" y="200"/>
                    <a:pt x="1358" y="104"/>
                  </a:cubicBezTo>
                  <a:cubicBezTo>
                    <a:pt x="1322" y="32"/>
                    <a:pt x="1272" y="1"/>
                    <a:pt x="12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7"/>
            <p:cNvSpPr/>
            <p:nvPr/>
          </p:nvSpPr>
          <p:spPr>
            <a:xfrm>
              <a:off x="3430945" y="2041554"/>
              <a:ext cx="47740" cy="26120"/>
            </a:xfrm>
            <a:custGeom>
              <a:rect b="b" l="l" r="r" t="t"/>
              <a:pathLst>
                <a:path extrusionOk="0" h="743" w="1358">
                  <a:moveTo>
                    <a:pt x="1186" y="0"/>
                  </a:moveTo>
                  <a:cubicBezTo>
                    <a:pt x="1165" y="0"/>
                    <a:pt x="1142" y="3"/>
                    <a:pt x="1120" y="9"/>
                  </a:cubicBezTo>
                  <a:lnTo>
                    <a:pt x="119" y="437"/>
                  </a:lnTo>
                  <a:cubicBezTo>
                    <a:pt x="24" y="461"/>
                    <a:pt x="0" y="556"/>
                    <a:pt x="24" y="652"/>
                  </a:cubicBezTo>
                  <a:cubicBezTo>
                    <a:pt x="41" y="703"/>
                    <a:pt x="96" y="742"/>
                    <a:pt x="160" y="742"/>
                  </a:cubicBezTo>
                  <a:cubicBezTo>
                    <a:pt x="185" y="742"/>
                    <a:pt x="212" y="736"/>
                    <a:pt x="238" y="723"/>
                  </a:cubicBezTo>
                  <a:lnTo>
                    <a:pt x="1239" y="318"/>
                  </a:lnTo>
                  <a:cubicBezTo>
                    <a:pt x="1334" y="294"/>
                    <a:pt x="1358" y="199"/>
                    <a:pt x="1334" y="104"/>
                  </a:cubicBezTo>
                  <a:cubicBezTo>
                    <a:pt x="1316" y="31"/>
                    <a:pt x="1256" y="0"/>
                    <a:pt x="1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7"/>
            <p:cNvSpPr/>
            <p:nvPr/>
          </p:nvSpPr>
          <p:spPr>
            <a:xfrm>
              <a:off x="3282767" y="2188045"/>
              <a:ext cx="27632" cy="47424"/>
            </a:xfrm>
            <a:custGeom>
              <a:rect b="b" l="l" r="r" t="t"/>
              <a:pathLst>
                <a:path extrusionOk="0" h="1349" w="786">
                  <a:moveTo>
                    <a:pt x="600" y="1"/>
                  </a:moveTo>
                  <a:cubicBezTo>
                    <a:pt x="531" y="1"/>
                    <a:pt x="471" y="32"/>
                    <a:pt x="453" y="104"/>
                  </a:cubicBezTo>
                  <a:lnTo>
                    <a:pt x="48" y="1128"/>
                  </a:lnTo>
                  <a:cubicBezTo>
                    <a:pt x="0" y="1200"/>
                    <a:pt x="48" y="1295"/>
                    <a:pt x="119" y="1319"/>
                  </a:cubicBezTo>
                  <a:cubicBezTo>
                    <a:pt x="147" y="1340"/>
                    <a:pt x="175" y="1349"/>
                    <a:pt x="201" y="1349"/>
                  </a:cubicBezTo>
                  <a:cubicBezTo>
                    <a:pt x="264" y="1349"/>
                    <a:pt x="317" y="1298"/>
                    <a:pt x="334" y="1248"/>
                  </a:cubicBezTo>
                  <a:lnTo>
                    <a:pt x="738" y="224"/>
                  </a:lnTo>
                  <a:cubicBezTo>
                    <a:pt x="786" y="128"/>
                    <a:pt x="738" y="57"/>
                    <a:pt x="667" y="9"/>
                  </a:cubicBezTo>
                  <a:cubicBezTo>
                    <a:pt x="644" y="4"/>
                    <a:pt x="622" y="1"/>
                    <a:pt x="6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7"/>
            <p:cNvSpPr/>
            <p:nvPr/>
          </p:nvSpPr>
          <p:spPr>
            <a:xfrm>
              <a:off x="3374838" y="1966181"/>
              <a:ext cx="27667" cy="46932"/>
            </a:xfrm>
            <a:custGeom>
              <a:rect b="b" l="l" r="r" t="t"/>
              <a:pathLst>
                <a:path extrusionOk="0" h="1335" w="787">
                  <a:moveTo>
                    <a:pt x="601" y="1"/>
                  </a:moveTo>
                  <a:cubicBezTo>
                    <a:pt x="531" y="1"/>
                    <a:pt x="471" y="32"/>
                    <a:pt x="453" y="105"/>
                  </a:cubicBezTo>
                  <a:lnTo>
                    <a:pt x="48" y="1129"/>
                  </a:lnTo>
                  <a:cubicBezTo>
                    <a:pt x="1" y="1200"/>
                    <a:pt x="48" y="1295"/>
                    <a:pt x="120" y="1319"/>
                  </a:cubicBezTo>
                  <a:cubicBezTo>
                    <a:pt x="141" y="1330"/>
                    <a:pt x="163" y="1335"/>
                    <a:pt x="183" y="1335"/>
                  </a:cubicBezTo>
                  <a:cubicBezTo>
                    <a:pt x="254" y="1335"/>
                    <a:pt x="316" y="1279"/>
                    <a:pt x="334" y="1224"/>
                  </a:cubicBezTo>
                  <a:lnTo>
                    <a:pt x="763" y="224"/>
                  </a:lnTo>
                  <a:cubicBezTo>
                    <a:pt x="787" y="128"/>
                    <a:pt x="763" y="33"/>
                    <a:pt x="668" y="9"/>
                  </a:cubicBezTo>
                  <a:cubicBezTo>
                    <a:pt x="645" y="4"/>
                    <a:pt x="623" y="1"/>
                    <a:pt x="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7"/>
            <p:cNvSpPr/>
            <p:nvPr/>
          </p:nvSpPr>
          <p:spPr>
            <a:xfrm>
              <a:off x="3502099" y="2004184"/>
              <a:ext cx="10089" cy="16769"/>
            </a:xfrm>
            <a:custGeom>
              <a:rect b="b" l="l" r="r" t="t"/>
              <a:pathLst>
                <a:path extrusionOk="0" h="477" w="287">
                  <a:moveTo>
                    <a:pt x="143" y="0"/>
                  </a:moveTo>
                  <a:cubicBezTo>
                    <a:pt x="48" y="0"/>
                    <a:pt x="1" y="71"/>
                    <a:pt x="1" y="167"/>
                  </a:cubicBezTo>
                  <a:lnTo>
                    <a:pt x="1" y="333"/>
                  </a:lnTo>
                  <a:cubicBezTo>
                    <a:pt x="1" y="429"/>
                    <a:pt x="48" y="476"/>
                    <a:pt x="143" y="476"/>
                  </a:cubicBezTo>
                  <a:cubicBezTo>
                    <a:pt x="239" y="476"/>
                    <a:pt x="286" y="405"/>
                    <a:pt x="286" y="333"/>
                  </a:cubicBezTo>
                  <a:lnTo>
                    <a:pt x="286" y="167"/>
                  </a:lnTo>
                  <a:cubicBezTo>
                    <a:pt x="286" y="71"/>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7"/>
            <p:cNvSpPr/>
            <p:nvPr/>
          </p:nvSpPr>
          <p:spPr>
            <a:xfrm>
              <a:off x="3502099" y="2035156"/>
              <a:ext cx="10089" cy="16769"/>
            </a:xfrm>
            <a:custGeom>
              <a:rect b="b" l="l" r="r" t="t"/>
              <a:pathLst>
                <a:path extrusionOk="0" h="477" w="287">
                  <a:moveTo>
                    <a:pt x="143" y="0"/>
                  </a:moveTo>
                  <a:cubicBezTo>
                    <a:pt x="48" y="0"/>
                    <a:pt x="1" y="48"/>
                    <a:pt x="1" y="143"/>
                  </a:cubicBezTo>
                  <a:lnTo>
                    <a:pt x="1" y="310"/>
                  </a:lnTo>
                  <a:cubicBezTo>
                    <a:pt x="1" y="405"/>
                    <a:pt x="48" y="476"/>
                    <a:pt x="143" y="476"/>
                  </a:cubicBezTo>
                  <a:cubicBezTo>
                    <a:pt x="239" y="476"/>
                    <a:pt x="286" y="405"/>
                    <a:pt x="286" y="310"/>
                  </a:cubicBezTo>
                  <a:lnTo>
                    <a:pt x="286" y="143"/>
                  </a:lnTo>
                  <a:cubicBezTo>
                    <a:pt x="286"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7"/>
            <p:cNvSpPr/>
            <p:nvPr/>
          </p:nvSpPr>
          <p:spPr>
            <a:xfrm>
              <a:off x="3482834" y="2022570"/>
              <a:ext cx="17613" cy="10089"/>
            </a:xfrm>
            <a:custGeom>
              <a:rect b="b" l="l" r="r" t="t"/>
              <a:pathLst>
                <a:path extrusionOk="0" h="287" w="501">
                  <a:moveTo>
                    <a:pt x="144" y="1"/>
                  </a:moveTo>
                  <a:cubicBezTo>
                    <a:pt x="72" y="1"/>
                    <a:pt x="1" y="49"/>
                    <a:pt x="1" y="144"/>
                  </a:cubicBezTo>
                  <a:cubicBezTo>
                    <a:pt x="1" y="239"/>
                    <a:pt x="72" y="287"/>
                    <a:pt x="144" y="287"/>
                  </a:cubicBezTo>
                  <a:lnTo>
                    <a:pt x="334" y="287"/>
                  </a:lnTo>
                  <a:cubicBezTo>
                    <a:pt x="429" y="287"/>
                    <a:pt x="501" y="239"/>
                    <a:pt x="477" y="144"/>
                  </a:cubicBezTo>
                  <a:cubicBezTo>
                    <a:pt x="477" y="49"/>
                    <a:pt x="429" y="1"/>
                    <a:pt x="3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7"/>
            <p:cNvSpPr/>
            <p:nvPr/>
          </p:nvSpPr>
          <p:spPr>
            <a:xfrm>
              <a:off x="3514650" y="2022570"/>
              <a:ext cx="16804" cy="10089"/>
            </a:xfrm>
            <a:custGeom>
              <a:rect b="b" l="l" r="r" t="t"/>
              <a:pathLst>
                <a:path extrusionOk="0" h="287" w="478">
                  <a:moveTo>
                    <a:pt x="144" y="1"/>
                  </a:moveTo>
                  <a:cubicBezTo>
                    <a:pt x="48" y="1"/>
                    <a:pt x="1" y="49"/>
                    <a:pt x="1" y="144"/>
                  </a:cubicBezTo>
                  <a:cubicBezTo>
                    <a:pt x="1" y="239"/>
                    <a:pt x="48" y="287"/>
                    <a:pt x="144" y="287"/>
                  </a:cubicBezTo>
                  <a:lnTo>
                    <a:pt x="310" y="287"/>
                  </a:lnTo>
                  <a:cubicBezTo>
                    <a:pt x="406" y="287"/>
                    <a:pt x="477" y="239"/>
                    <a:pt x="477" y="144"/>
                  </a:cubicBezTo>
                  <a:cubicBezTo>
                    <a:pt x="477" y="49"/>
                    <a:pt x="406" y="1"/>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7"/>
            <p:cNvSpPr/>
            <p:nvPr/>
          </p:nvSpPr>
          <p:spPr>
            <a:xfrm>
              <a:off x="3173084" y="2152362"/>
              <a:ext cx="10933" cy="16769"/>
            </a:xfrm>
            <a:custGeom>
              <a:rect b="b" l="l" r="r" t="t"/>
              <a:pathLst>
                <a:path extrusionOk="0" h="477" w="311">
                  <a:moveTo>
                    <a:pt x="143" y="0"/>
                  </a:moveTo>
                  <a:cubicBezTo>
                    <a:pt x="72" y="0"/>
                    <a:pt x="0" y="48"/>
                    <a:pt x="0" y="143"/>
                  </a:cubicBezTo>
                  <a:lnTo>
                    <a:pt x="0" y="310"/>
                  </a:lnTo>
                  <a:cubicBezTo>
                    <a:pt x="0" y="405"/>
                    <a:pt x="72" y="476"/>
                    <a:pt x="143" y="476"/>
                  </a:cubicBezTo>
                  <a:cubicBezTo>
                    <a:pt x="239" y="476"/>
                    <a:pt x="310" y="381"/>
                    <a:pt x="310" y="310"/>
                  </a:cubicBezTo>
                  <a:lnTo>
                    <a:pt x="310" y="143"/>
                  </a:lnTo>
                  <a:cubicBezTo>
                    <a:pt x="310"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7"/>
            <p:cNvSpPr/>
            <p:nvPr/>
          </p:nvSpPr>
          <p:spPr>
            <a:xfrm>
              <a:off x="3173084" y="2182490"/>
              <a:ext cx="10933" cy="16769"/>
            </a:xfrm>
            <a:custGeom>
              <a:rect b="b" l="l" r="r" t="t"/>
              <a:pathLst>
                <a:path extrusionOk="0" h="477" w="311">
                  <a:moveTo>
                    <a:pt x="143" y="0"/>
                  </a:moveTo>
                  <a:cubicBezTo>
                    <a:pt x="72" y="0"/>
                    <a:pt x="0" y="48"/>
                    <a:pt x="0" y="143"/>
                  </a:cubicBezTo>
                  <a:lnTo>
                    <a:pt x="0" y="334"/>
                  </a:lnTo>
                  <a:cubicBezTo>
                    <a:pt x="0" y="405"/>
                    <a:pt x="72" y="477"/>
                    <a:pt x="143" y="477"/>
                  </a:cubicBezTo>
                  <a:cubicBezTo>
                    <a:pt x="239" y="477"/>
                    <a:pt x="310" y="405"/>
                    <a:pt x="310" y="334"/>
                  </a:cubicBezTo>
                  <a:lnTo>
                    <a:pt x="310" y="143"/>
                  </a:lnTo>
                  <a:cubicBezTo>
                    <a:pt x="310"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7"/>
            <p:cNvSpPr/>
            <p:nvPr/>
          </p:nvSpPr>
          <p:spPr>
            <a:xfrm>
              <a:off x="3155506" y="2169940"/>
              <a:ext cx="16769" cy="10089"/>
            </a:xfrm>
            <a:custGeom>
              <a:rect b="b" l="l" r="r" t="t"/>
              <a:pathLst>
                <a:path extrusionOk="0" h="287" w="477">
                  <a:moveTo>
                    <a:pt x="143" y="0"/>
                  </a:moveTo>
                  <a:cubicBezTo>
                    <a:pt x="48" y="0"/>
                    <a:pt x="0" y="48"/>
                    <a:pt x="0" y="143"/>
                  </a:cubicBezTo>
                  <a:cubicBezTo>
                    <a:pt x="0" y="238"/>
                    <a:pt x="48" y="286"/>
                    <a:pt x="143" y="286"/>
                  </a:cubicBezTo>
                  <a:lnTo>
                    <a:pt x="334" y="286"/>
                  </a:lnTo>
                  <a:cubicBezTo>
                    <a:pt x="405" y="286"/>
                    <a:pt x="477" y="238"/>
                    <a:pt x="477" y="143"/>
                  </a:cubicBezTo>
                  <a:cubicBezTo>
                    <a:pt x="477" y="48"/>
                    <a:pt x="405"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7"/>
            <p:cNvSpPr/>
            <p:nvPr/>
          </p:nvSpPr>
          <p:spPr>
            <a:xfrm>
              <a:off x="3185634" y="2169940"/>
              <a:ext cx="16769" cy="10089"/>
            </a:xfrm>
            <a:custGeom>
              <a:rect b="b" l="l" r="r" t="t"/>
              <a:pathLst>
                <a:path extrusionOk="0" h="287" w="477">
                  <a:moveTo>
                    <a:pt x="144" y="0"/>
                  </a:moveTo>
                  <a:cubicBezTo>
                    <a:pt x="72" y="0"/>
                    <a:pt x="1" y="48"/>
                    <a:pt x="1" y="143"/>
                  </a:cubicBezTo>
                  <a:cubicBezTo>
                    <a:pt x="1" y="238"/>
                    <a:pt x="72" y="286"/>
                    <a:pt x="144" y="286"/>
                  </a:cubicBezTo>
                  <a:lnTo>
                    <a:pt x="334" y="286"/>
                  </a:lnTo>
                  <a:cubicBezTo>
                    <a:pt x="429" y="286"/>
                    <a:pt x="477" y="238"/>
                    <a:pt x="477" y="143"/>
                  </a:cubicBezTo>
                  <a:cubicBezTo>
                    <a:pt x="477" y="48"/>
                    <a:pt x="429"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7"/>
            <p:cNvSpPr/>
            <p:nvPr/>
          </p:nvSpPr>
          <p:spPr>
            <a:xfrm>
              <a:off x="3163873" y="2091228"/>
              <a:ext cx="116398" cy="19300"/>
            </a:xfrm>
            <a:custGeom>
              <a:rect b="b" l="l" r="r" t="t"/>
              <a:pathLst>
                <a:path extrusionOk="0" h="549" w="3311">
                  <a:moveTo>
                    <a:pt x="262" y="1"/>
                  </a:moveTo>
                  <a:cubicBezTo>
                    <a:pt x="120" y="1"/>
                    <a:pt x="0" y="120"/>
                    <a:pt x="0" y="263"/>
                  </a:cubicBezTo>
                  <a:cubicBezTo>
                    <a:pt x="0" y="429"/>
                    <a:pt x="120" y="548"/>
                    <a:pt x="262" y="548"/>
                  </a:cubicBezTo>
                  <a:lnTo>
                    <a:pt x="3025" y="548"/>
                  </a:lnTo>
                  <a:cubicBezTo>
                    <a:pt x="3192" y="548"/>
                    <a:pt x="3311" y="429"/>
                    <a:pt x="3311" y="263"/>
                  </a:cubicBezTo>
                  <a:cubicBezTo>
                    <a:pt x="3311" y="120"/>
                    <a:pt x="3192" y="1"/>
                    <a:pt x="302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7"/>
            <p:cNvSpPr/>
            <p:nvPr/>
          </p:nvSpPr>
          <p:spPr>
            <a:xfrm>
              <a:off x="3405810" y="2091228"/>
              <a:ext cx="115590" cy="19300"/>
            </a:xfrm>
            <a:custGeom>
              <a:rect b="b" l="l" r="r" t="t"/>
              <a:pathLst>
                <a:path extrusionOk="0" h="549" w="3288">
                  <a:moveTo>
                    <a:pt x="263" y="1"/>
                  </a:moveTo>
                  <a:cubicBezTo>
                    <a:pt x="120" y="1"/>
                    <a:pt x="1" y="120"/>
                    <a:pt x="1" y="263"/>
                  </a:cubicBezTo>
                  <a:cubicBezTo>
                    <a:pt x="1" y="429"/>
                    <a:pt x="120" y="548"/>
                    <a:pt x="263" y="548"/>
                  </a:cubicBezTo>
                  <a:lnTo>
                    <a:pt x="3025" y="548"/>
                  </a:lnTo>
                  <a:cubicBezTo>
                    <a:pt x="3168" y="548"/>
                    <a:pt x="3287" y="429"/>
                    <a:pt x="3287" y="263"/>
                  </a:cubicBezTo>
                  <a:cubicBezTo>
                    <a:pt x="3287" y="120"/>
                    <a:pt x="3168" y="1"/>
                    <a:pt x="302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7"/>
            <p:cNvSpPr/>
            <p:nvPr/>
          </p:nvSpPr>
          <p:spPr>
            <a:xfrm>
              <a:off x="3163873" y="2095411"/>
              <a:ext cx="116398" cy="15960"/>
            </a:xfrm>
            <a:custGeom>
              <a:rect b="b" l="l" r="r" t="t"/>
              <a:pathLst>
                <a:path extrusionOk="0" h="454" w="3311">
                  <a:moveTo>
                    <a:pt x="48" y="1"/>
                  </a:moveTo>
                  <a:cubicBezTo>
                    <a:pt x="24" y="72"/>
                    <a:pt x="0" y="120"/>
                    <a:pt x="0" y="191"/>
                  </a:cubicBezTo>
                  <a:cubicBezTo>
                    <a:pt x="0" y="334"/>
                    <a:pt x="120" y="453"/>
                    <a:pt x="262" y="453"/>
                  </a:cubicBezTo>
                  <a:lnTo>
                    <a:pt x="3025" y="453"/>
                  </a:lnTo>
                  <a:cubicBezTo>
                    <a:pt x="3192" y="453"/>
                    <a:pt x="3311" y="334"/>
                    <a:pt x="3311" y="191"/>
                  </a:cubicBezTo>
                  <a:cubicBezTo>
                    <a:pt x="3311" y="120"/>
                    <a:pt x="3263" y="72"/>
                    <a:pt x="3239" y="1"/>
                  </a:cubicBezTo>
                  <a:cubicBezTo>
                    <a:pt x="3215" y="72"/>
                    <a:pt x="3120" y="96"/>
                    <a:pt x="3025" y="96"/>
                  </a:cubicBezTo>
                  <a:lnTo>
                    <a:pt x="262" y="96"/>
                  </a:lnTo>
                  <a:cubicBezTo>
                    <a:pt x="167" y="96"/>
                    <a:pt x="120" y="72"/>
                    <a:pt x="4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7"/>
            <p:cNvSpPr/>
            <p:nvPr/>
          </p:nvSpPr>
          <p:spPr>
            <a:xfrm>
              <a:off x="3405810" y="2095411"/>
              <a:ext cx="115590" cy="15960"/>
            </a:xfrm>
            <a:custGeom>
              <a:rect b="b" l="l" r="r" t="t"/>
              <a:pathLst>
                <a:path extrusionOk="0" h="454" w="3288">
                  <a:moveTo>
                    <a:pt x="48" y="1"/>
                  </a:moveTo>
                  <a:cubicBezTo>
                    <a:pt x="25" y="72"/>
                    <a:pt x="1" y="120"/>
                    <a:pt x="1" y="191"/>
                  </a:cubicBezTo>
                  <a:cubicBezTo>
                    <a:pt x="1" y="334"/>
                    <a:pt x="120" y="453"/>
                    <a:pt x="263" y="453"/>
                  </a:cubicBezTo>
                  <a:lnTo>
                    <a:pt x="3025" y="453"/>
                  </a:lnTo>
                  <a:cubicBezTo>
                    <a:pt x="3168" y="453"/>
                    <a:pt x="3287" y="334"/>
                    <a:pt x="3287" y="191"/>
                  </a:cubicBezTo>
                  <a:cubicBezTo>
                    <a:pt x="3287" y="120"/>
                    <a:pt x="3263" y="72"/>
                    <a:pt x="3240" y="1"/>
                  </a:cubicBezTo>
                  <a:cubicBezTo>
                    <a:pt x="3216" y="72"/>
                    <a:pt x="3121" y="96"/>
                    <a:pt x="3025" y="96"/>
                  </a:cubicBezTo>
                  <a:lnTo>
                    <a:pt x="263" y="96"/>
                  </a:lnTo>
                  <a:cubicBezTo>
                    <a:pt x="168" y="96"/>
                    <a:pt x="120" y="72"/>
                    <a:pt x="4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7"/>
            <p:cNvSpPr/>
            <p:nvPr/>
          </p:nvSpPr>
          <p:spPr>
            <a:xfrm>
              <a:off x="3211578" y="1970892"/>
              <a:ext cx="90454" cy="89188"/>
            </a:xfrm>
            <a:custGeom>
              <a:rect b="b" l="l" r="r" t="t"/>
              <a:pathLst>
                <a:path extrusionOk="0" h="2537" w="2573">
                  <a:moveTo>
                    <a:pt x="313" y="0"/>
                  </a:moveTo>
                  <a:cubicBezTo>
                    <a:pt x="245" y="0"/>
                    <a:pt x="180" y="30"/>
                    <a:pt x="120" y="90"/>
                  </a:cubicBezTo>
                  <a:cubicBezTo>
                    <a:pt x="1" y="209"/>
                    <a:pt x="1" y="352"/>
                    <a:pt x="120" y="471"/>
                  </a:cubicBezTo>
                  <a:lnTo>
                    <a:pt x="2097" y="2447"/>
                  </a:lnTo>
                  <a:cubicBezTo>
                    <a:pt x="2156" y="2507"/>
                    <a:pt x="2222" y="2537"/>
                    <a:pt x="2287" y="2537"/>
                  </a:cubicBezTo>
                  <a:cubicBezTo>
                    <a:pt x="2353" y="2537"/>
                    <a:pt x="2418" y="2507"/>
                    <a:pt x="2478" y="2447"/>
                  </a:cubicBezTo>
                  <a:cubicBezTo>
                    <a:pt x="2573" y="2352"/>
                    <a:pt x="2573" y="2185"/>
                    <a:pt x="2478" y="2066"/>
                  </a:cubicBezTo>
                  <a:lnTo>
                    <a:pt x="525" y="90"/>
                  </a:lnTo>
                  <a:cubicBezTo>
                    <a:pt x="453" y="30"/>
                    <a:pt x="382" y="0"/>
                    <a:pt x="313"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7"/>
            <p:cNvSpPr/>
            <p:nvPr/>
          </p:nvSpPr>
          <p:spPr>
            <a:xfrm>
              <a:off x="3382396" y="2142519"/>
              <a:ext cx="91262" cy="89188"/>
            </a:xfrm>
            <a:custGeom>
              <a:rect b="b" l="l" r="r" t="t"/>
              <a:pathLst>
                <a:path extrusionOk="0" h="2537" w="2596">
                  <a:moveTo>
                    <a:pt x="310" y="0"/>
                  </a:moveTo>
                  <a:cubicBezTo>
                    <a:pt x="244" y="0"/>
                    <a:pt x="179" y="30"/>
                    <a:pt x="119" y="90"/>
                  </a:cubicBezTo>
                  <a:cubicBezTo>
                    <a:pt x="0" y="209"/>
                    <a:pt x="0" y="352"/>
                    <a:pt x="119" y="471"/>
                  </a:cubicBezTo>
                  <a:lnTo>
                    <a:pt x="2096" y="2447"/>
                  </a:lnTo>
                  <a:cubicBezTo>
                    <a:pt x="2155" y="2507"/>
                    <a:pt x="2221" y="2537"/>
                    <a:pt x="2286" y="2537"/>
                  </a:cubicBezTo>
                  <a:cubicBezTo>
                    <a:pt x="2352" y="2537"/>
                    <a:pt x="2417" y="2507"/>
                    <a:pt x="2477" y="2447"/>
                  </a:cubicBezTo>
                  <a:cubicBezTo>
                    <a:pt x="2596" y="2328"/>
                    <a:pt x="2596" y="2138"/>
                    <a:pt x="2477" y="2066"/>
                  </a:cubicBezTo>
                  <a:lnTo>
                    <a:pt x="500" y="90"/>
                  </a:lnTo>
                  <a:cubicBezTo>
                    <a:pt x="441" y="30"/>
                    <a:pt x="375" y="0"/>
                    <a:pt x="31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7"/>
            <p:cNvSpPr/>
            <p:nvPr/>
          </p:nvSpPr>
          <p:spPr>
            <a:xfrm>
              <a:off x="3211578" y="2142519"/>
              <a:ext cx="91298" cy="89188"/>
            </a:xfrm>
            <a:custGeom>
              <a:rect b="b" l="l" r="r" t="t"/>
              <a:pathLst>
                <a:path extrusionOk="0" h="2537" w="2597">
                  <a:moveTo>
                    <a:pt x="2278" y="0"/>
                  </a:moveTo>
                  <a:cubicBezTo>
                    <a:pt x="2210" y="0"/>
                    <a:pt x="2144" y="30"/>
                    <a:pt x="2097" y="90"/>
                  </a:cubicBezTo>
                  <a:lnTo>
                    <a:pt x="120" y="2066"/>
                  </a:lnTo>
                  <a:cubicBezTo>
                    <a:pt x="1" y="2185"/>
                    <a:pt x="1" y="2328"/>
                    <a:pt x="120" y="2447"/>
                  </a:cubicBezTo>
                  <a:cubicBezTo>
                    <a:pt x="180" y="2507"/>
                    <a:pt x="251" y="2537"/>
                    <a:pt x="322" y="2537"/>
                  </a:cubicBezTo>
                  <a:cubicBezTo>
                    <a:pt x="394" y="2537"/>
                    <a:pt x="465" y="2507"/>
                    <a:pt x="525" y="2447"/>
                  </a:cubicBezTo>
                  <a:lnTo>
                    <a:pt x="2478" y="471"/>
                  </a:lnTo>
                  <a:cubicBezTo>
                    <a:pt x="2597" y="352"/>
                    <a:pt x="2597" y="209"/>
                    <a:pt x="2478" y="90"/>
                  </a:cubicBezTo>
                  <a:cubicBezTo>
                    <a:pt x="2418" y="30"/>
                    <a:pt x="2347" y="0"/>
                    <a:pt x="2278"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7"/>
            <p:cNvSpPr/>
            <p:nvPr/>
          </p:nvSpPr>
          <p:spPr>
            <a:xfrm>
              <a:off x="3382396" y="1971525"/>
              <a:ext cx="91262" cy="88555"/>
            </a:xfrm>
            <a:custGeom>
              <a:rect b="b" l="l" r="r" t="t"/>
              <a:pathLst>
                <a:path extrusionOk="0" h="2519" w="2596">
                  <a:moveTo>
                    <a:pt x="2295" y="0"/>
                  </a:moveTo>
                  <a:cubicBezTo>
                    <a:pt x="2227" y="0"/>
                    <a:pt x="2155" y="24"/>
                    <a:pt x="2096" y="72"/>
                  </a:cubicBezTo>
                  <a:lnTo>
                    <a:pt x="119" y="2048"/>
                  </a:lnTo>
                  <a:cubicBezTo>
                    <a:pt x="0" y="2167"/>
                    <a:pt x="0" y="2310"/>
                    <a:pt x="119" y="2429"/>
                  </a:cubicBezTo>
                  <a:cubicBezTo>
                    <a:pt x="179" y="2489"/>
                    <a:pt x="244" y="2519"/>
                    <a:pt x="310" y="2519"/>
                  </a:cubicBezTo>
                  <a:cubicBezTo>
                    <a:pt x="375" y="2519"/>
                    <a:pt x="441" y="2489"/>
                    <a:pt x="500" y="2429"/>
                  </a:cubicBezTo>
                  <a:lnTo>
                    <a:pt x="2477" y="453"/>
                  </a:lnTo>
                  <a:cubicBezTo>
                    <a:pt x="2596" y="334"/>
                    <a:pt x="2596" y="191"/>
                    <a:pt x="2477" y="72"/>
                  </a:cubicBezTo>
                  <a:cubicBezTo>
                    <a:pt x="2429" y="24"/>
                    <a:pt x="2364" y="0"/>
                    <a:pt x="2295"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7"/>
            <p:cNvSpPr/>
            <p:nvPr/>
          </p:nvSpPr>
          <p:spPr>
            <a:xfrm>
              <a:off x="3211578" y="1970892"/>
              <a:ext cx="87958" cy="89188"/>
            </a:xfrm>
            <a:custGeom>
              <a:rect b="b" l="l" r="r" t="t"/>
              <a:pathLst>
                <a:path extrusionOk="0" h="2537" w="2502">
                  <a:moveTo>
                    <a:pt x="310" y="0"/>
                  </a:moveTo>
                  <a:cubicBezTo>
                    <a:pt x="245" y="0"/>
                    <a:pt x="180" y="30"/>
                    <a:pt x="120" y="90"/>
                  </a:cubicBezTo>
                  <a:cubicBezTo>
                    <a:pt x="1" y="209"/>
                    <a:pt x="1" y="352"/>
                    <a:pt x="120" y="471"/>
                  </a:cubicBezTo>
                  <a:lnTo>
                    <a:pt x="2097" y="2447"/>
                  </a:lnTo>
                  <a:cubicBezTo>
                    <a:pt x="2156" y="2507"/>
                    <a:pt x="2222" y="2537"/>
                    <a:pt x="2287" y="2537"/>
                  </a:cubicBezTo>
                  <a:cubicBezTo>
                    <a:pt x="2353" y="2537"/>
                    <a:pt x="2418" y="2507"/>
                    <a:pt x="2478" y="2447"/>
                  </a:cubicBezTo>
                  <a:lnTo>
                    <a:pt x="2501" y="2424"/>
                  </a:lnTo>
                  <a:lnTo>
                    <a:pt x="572" y="471"/>
                  </a:lnTo>
                  <a:cubicBezTo>
                    <a:pt x="477" y="399"/>
                    <a:pt x="453" y="233"/>
                    <a:pt x="549" y="114"/>
                  </a:cubicBezTo>
                  <a:lnTo>
                    <a:pt x="501" y="90"/>
                  </a:lnTo>
                  <a:cubicBezTo>
                    <a:pt x="441" y="30"/>
                    <a:pt x="376" y="0"/>
                    <a:pt x="31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7"/>
            <p:cNvSpPr/>
            <p:nvPr/>
          </p:nvSpPr>
          <p:spPr>
            <a:xfrm>
              <a:off x="3382396" y="2141675"/>
              <a:ext cx="87923" cy="89188"/>
            </a:xfrm>
            <a:custGeom>
              <a:rect b="b" l="l" r="r" t="t"/>
              <a:pathLst>
                <a:path extrusionOk="0" h="2537" w="2501">
                  <a:moveTo>
                    <a:pt x="310" y="1"/>
                  </a:moveTo>
                  <a:cubicBezTo>
                    <a:pt x="244" y="1"/>
                    <a:pt x="179" y="30"/>
                    <a:pt x="119" y="90"/>
                  </a:cubicBezTo>
                  <a:cubicBezTo>
                    <a:pt x="0" y="209"/>
                    <a:pt x="0" y="352"/>
                    <a:pt x="119" y="471"/>
                  </a:cubicBezTo>
                  <a:lnTo>
                    <a:pt x="2072" y="2447"/>
                  </a:lnTo>
                  <a:cubicBezTo>
                    <a:pt x="2131" y="2507"/>
                    <a:pt x="2203" y="2537"/>
                    <a:pt x="2274" y="2537"/>
                  </a:cubicBezTo>
                  <a:cubicBezTo>
                    <a:pt x="2346" y="2537"/>
                    <a:pt x="2417" y="2507"/>
                    <a:pt x="2477" y="2447"/>
                  </a:cubicBezTo>
                  <a:lnTo>
                    <a:pt x="2501" y="2400"/>
                  </a:lnTo>
                  <a:lnTo>
                    <a:pt x="572" y="471"/>
                  </a:lnTo>
                  <a:cubicBezTo>
                    <a:pt x="476" y="376"/>
                    <a:pt x="453" y="233"/>
                    <a:pt x="548" y="114"/>
                  </a:cubicBezTo>
                  <a:lnTo>
                    <a:pt x="500" y="90"/>
                  </a:lnTo>
                  <a:cubicBezTo>
                    <a:pt x="441" y="30"/>
                    <a:pt x="375" y="1"/>
                    <a:pt x="310"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7"/>
            <p:cNvSpPr/>
            <p:nvPr/>
          </p:nvSpPr>
          <p:spPr>
            <a:xfrm>
              <a:off x="3211578" y="2142519"/>
              <a:ext cx="87958" cy="89188"/>
            </a:xfrm>
            <a:custGeom>
              <a:rect b="b" l="l" r="r" t="t"/>
              <a:pathLst>
                <a:path extrusionOk="0" h="2537" w="2502">
                  <a:moveTo>
                    <a:pt x="2287" y="0"/>
                  </a:moveTo>
                  <a:cubicBezTo>
                    <a:pt x="2222" y="0"/>
                    <a:pt x="2156" y="30"/>
                    <a:pt x="2097" y="90"/>
                  </a:cubicBezTo>
                  <a:lnTo>
                    <a:pt x="120" y="2066"/>
                  </a:lnTo>
                  <a:cubicBezTo>
                    <a:pt x="1" y="2185"/>
                    <a:pt x="1" y="2328"/>
                    <a:pt x="120" y="2447"/>
                  </a:cubicBezTo>
                  <a:cubicBezTo>
                    <a:pt x="180" y="2507"/>
                    <a:pt x="245" y="2537"/>
                    <a:pt x="310" y="2537"/>
                  </a:cubicBezTo>
                  <a:cubicBezTo>
                    <a:pt x="376" y="2537"/>
                    <a:pt x="441" y="2507"/>
                    <a:pt x="501" y="2447"/>
                  </a:cubicBezTo>
                  <a:lnTo>
                    <a:pt x="549" y="2423"/>
                  </a:lnTo>
                  <a:cubicBezTo>
                    <a:pt x="477" y="2304"/>
                    <a:pt x="477" y="2138"/>
                    <a:pt x="572" y="2066"/>
                  </a:cubicBezTo>
                  <a:lnTo>
                    <a:pt x="2501" y="113"/>
                  </a:lnTo>
                  <a:lnTo>
                    <a:pt x="2478" y="90"/>
                  </a:lnTo>
                  <a:cubicBezTo>
                    <a:pt x="2418" y="30"/>
                    <a:pt x="2353" y="0"/>
                    <a:pt x="228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7"/>
            <p:cNvSpPr/>
            <p:nvPr/>
          </p:nvSpPr>
          <p:spPr>
            <a:xfrm>
              <a:off x="3382396" y="1970892"/>
              <a:ext cx="87923" cy="89188"/>
            </a:xfrm>
            <a:custGeom>
              <a:rect b="b" l="l" r="r" t="t"/>
              <a:pathLst>
                <a:path extrusionOk="0" h="2537" w="2501">
                  <a:moveTo>
                    <a:pt x="2283" y="0"/>
                  </a:moveTo>
                  <a:cubicBezTo>
                    <a:pt x="2215" y="0"/>
                    <a:pt x="2143" y="30"/>
                    <a:pt x="2072" y="90"/>
                  </a:cubicBezTo>
                  <a:lnTo>
                    <a:pt x="119" y="2066"/>
                  </a:lnTo>
                  <a:cubicBezTo>
                    <a:pt x="0" y="2185"/>
                    <a:pt x="0" y="2328"/>
                    <a:pt x="119" y="2447"/>
                  </a:cubicBezTo>
                  <a:cubicBezTo>
                    <a:pt x="179" y="2507"/>
                    <a:pt x="244" y="2537"/>
                    <a:pt x="310" y="2537"/>
                  </a:cubicBezTo>
                  <a:cubicBezTo>
                    <a:pt x="375" y="2537"/>
                    <a:pt x="441" y="2507"/>
                    <a:pt x="500" y="2447"/>
                  </a:cubicBezTo>
                  <a:lnTo>
                    <a:pt x="548" y="2424"/>
                  </a:lnTo>
                  <a:cubicBezTo>
                    <a:pt x="476" y="2304"/>
                    <a:pt x="476" y="2138"/>
                    <a:pt x="572" y="2066"/>
                  </a:cubicBezTo>
                  <a:lnTo>
                    <a:pt x="2501" y="114"/>
                  </a:lnTo>
                  <a:lnTo>
                    <a:pt x="2477" y="90"/>
                  </a:lnTo>
                  <a:cubicBezTo>
                    <a:pt x="2417" y="30"/>
                    <a:pt x="2352" y="0"/>
                    <a:pt x="2283"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5" name="Shape 3065"/>
        <p:cNvGrpSpPr/>
        <p:nvPr/>
      </p:nvGrpSpPr>
      <p:grpSpPr>
        <a:xfrm>
          <a:off x="0" y="0"/>
          <a:ext cx="0" cy="0"/>
          <a:chOff x="0" y="0"/>
          <a:chExt cx="0" cy="0"/>
        </a:xfrm>
      </p:grpSpPr>
      <p:pic>
        <p:nvPicPr>
          <p:cNvPr id="3066" name="Google Shape;3066;p58"/>
          <p:cNvPicPr preferRelativeResize="0"/>
          <p:nvPr/>
        </p:nvPicPr>
        <p:blipFill rotWithShape="1">
          <a:blip r:embed="rId3">
            <a:alphaModFix/>
          </a:blip>
          <a:srcRect b="0" l="0" r="0" t="0"/>
          <a:stretch/>
        </p:blipFill>
        <p:spPr>
          <a:xfrm>
            <a:off x="5123563" y="1319437"/>
            <a:ext cx="3179374" cy="1788381"/>
          </a:xfrm>
          <a:prstGeom prst="rect">
            <a:avLst/>
          </a:prstGeom>
          <a:noFill/>
          <a:ln>
            <a:noFill/>
          </a:ln>
        </p:spPr>
      </p:pic>
      <p:sp>
        <p:nvSpPr>
          <p:cNvPr id="3067" name="Google Shape;3067;p58"/>
          <p:cNvSpPr txBox="1"/>
          <p:nvPr>
            <p:ph idx="1" type="subTitle"/>
          </p:nvPr>
        </p:nvSpPr>
        <p:spPr>
          <a:xfrm>
            <a:off x="715100" y="2469525"/>
            <a:ext cx="3834900" cy="85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3068" name="Google Shape;3068;p58"/>
          <p:cNvSpPr txBox="1"/>
          <p:nvPr>
            <p:ph type="title"/>
          </p:nvPr>
        </p:nvSpPr>
        <p:spPr>
          <a:xfrm>
            <a:off x="720221" y="1823475"/>
            <a:ext cx="38349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Desktop mockup</a:t>
            </a:r>
            <a:endParaRPr/>
          </a:p>
        </p:txBody>
      </p:sp>
      <p:grpSp>
        <p:nvGrpSpPr>
          <p:cNvPr id="3069" name="Google Shape;3069;p58"/>
          <p:cNvGrpSpPr/>
          <p:nvPr/>
        </p:nvGrpSpPr>
        <p:grpSpPr>
          <a:xfrm>
            <a:off x="4998050" y="1187332"/>
            <a:ext cx="3430860" cy="2768845"/>
            <a:chOff x="4572029" y="1415284"/>
            <a:chExt cx="2875343" cy="2319354"/>
          </a:xfrm>
        </p:grpSpPr>
        <p:sp>
          <p:nvSpPr>
            <p:cNvPr id="3070" name="Google Shape;3070;p58"/>
            <p:cNvSpPr/>
            <p:nvPr/>
          </p:nvSpPr>
          <p:spPr>
            <a:xfrm>
              <a:off x="5498909" y="3408365"/>
              <a:ext cx="1040944" cy="326273"/>
            </a:xfrm>
            <a:custGeom>
              <a:rect b="b" l="l" r="r" t="t"/>
              <a:pathLst>
                <a:path extrusionOk="0" h="29125" w="94481">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1" name="Google Shape;3071;p58"/>
            <p:cNvGrpSpPr/>
            <p:nvPr/>
          </p:nvGrpSpPr>
          <p:grpSpPr>
            <a:xfrm>
              <a:off x="4572029" y="1415284"/>
              <a:ext cx="2875343" cy="1993093"/>
              <a:chOff x="3665856" y="822037"/>
              <a:chExt cx="4758139" cy="3243966"/>
            </a:xfrm>
          </p:grpSpPr>
          <p:sp>
            <p:nvSpPr>
              <p:cNvPr id="3072" name="Google Shape;3072;p58"/>
              <p:cNvSpPr/>
              <p:nvPr/>
            </p:nvSpPr>
            <p:spPr>
              <a:xfrm>
                <a:off x="5947879" y="3778845"/>
                <a:ext cx="194076" cy="166189"/>
              </a:xfrm>
              <a:custGeom>
                <a:rect b="b" l="l" r="r" t="t"/>
                <a:pathLst>
                  <a:path extrusionOk="0" h="9100" w="10627">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3" name="Google Shape;3073;p58"/>
              <p:cNvGrpSpPr/>
              <p:nvPr/>
            </p:nvGrpSpPr>
            <p:grpSpPr>
              <a:xfrm>
                <a:off x="3665856" y="822037"/>
                <a:ext cx="4758139" cy="3243966"/>
                <a:chOff x="518720" y="252435"/>
                <a:chExt cx="6524255" cy="4448054"/>
              </a:xfrm>
            </p:grpSpPr>
            <p:sp>
              <p:nvSpPr>
                <p:cNvPr id="3074" name="Google Shape;3074;p58"/>
                <p:cNvSpPr/>
                <p:nvPr/>
              </p:nvSpPr>
              <p:spPr>
                <a:xfrm>
                  <a:off x="518720" y="4145941"/>
                  <a:ext cx="6524250" cy="554547"/>
                </a:xfrm>
                <a:custGeom>
                  <a:rect b="b" l="l" r="r" t="t"/>
                  <a:pathLst>
                    <a:path extrusionOk="0" h="22753" w="26097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8"/>
                <p:cNvSpPr/>
                <p:nvPr/>
              </p:nvSpPr>
              <p:spPr>
                <a:xfrm>
                  <a:off x="518725" y="252435"/>
                  <a:ext cx="6524250" cy="3893525"/>
                </a:xfrm>
                <a:custGeom>
                  <a:rect b="b" l="l" r="r" t="t"/>
                  <a:pathLst>
                    <a:path extrusionOk="0" h="155741" w="26097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079" name="Shape 3079"/>
        <p:cNvGrpSpPr/>
        <p:nvPr/>
      </p:nvGrpSpPr>
      <p:grpSpPr>
        <a:xfrm>
          <a:off x="0" y="0"/>
          <a:ext cx="0" cy="0"/>
          <a:chOff x="0" y="0"/>
          <a:chExt cx="0" cy="0"/>
        </a:xfrm>
      </p:grpSpPr>
      <p:sp>
        <p:nvSpPr>
          <p:cNvPr id="3080" name="Google Shape;3080;p59"/>
          <p:cNvSpPr txBox="1"/>
          <p:nvPr>
            <p:ph type="ctrTitle"/>
          </p:nvPr>
        </p:nvSpPr>
        <p:spPr>
          <a:xfrm>
            <a:off x="948625" y="992200"/>
            <a:ext cx="4284000" cy="9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Thanks!</a:t>
            </a:r>
            <a:endParaRPr>
              <a:solidFill>
                <a:schemeClr val="accent1"/>
              </a:solidFill>
            </a:endParaRPr>
          </a:p>
        </p:txBody>
      </p:sp>
      <p:sp>
        <p:nvSpPr>
          <p:cNvPr id="3081" name="Google Shape;3081;p59"/>
          <p:cNvSpPr txBox="1"/>
          <p:nvPr>
            <p:ph idx="1" type="subTitle"/>
          </p:nvPr>
        </p:nvSpPr>
        <p:spPr>
          <a:xfrm>
            <a:off x="943700" y="1990000"/>
            <a:ext cx="4293900" cy="95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Do you have any questions?</a:t>
            </a:r>
            <a:endParaRPr>
              <a:solidFill>
                <a:schemeClr val="accent1"/>
              </a:solidFill>
            </a:endParaRPr>
          </a:p>
          <a:p>
            <a:pPr indent="0" lvl="0" marL="0" rtl="0" algn="l">
              <a:spcBef>
                <a:spcPts val="0"/>
              </a:spcBef>
              <a:spcAft>
                <a:spcPts val="0"/>
              </a:spcAft>
              <a:buNone/>
            </a:pPr>
            <a:r>
              <a:rPr lang="en">
                <a:solidFill>
                  <a:schemeClr val="accent1"/>
                </a:solidFill>
              </a:rPr>
              <a:t>youremail@freepik.com </a:t>
            </a:r>
            <a:endParaRPr>
              <a:solidFill>
                <a:schemeClr val="accent1"/>
              </a:solidFill>
            </a:endParaRPr>
          </a:p>
          <a:p>
            <a:pPr indent="0" lvl="0" marL="0" rtl="0" algn="l">
              <a:spcBef>
                <a:spcPts val="0"/>
              </a:spcBef>
              <a:spcAft>
                <a:spcPts val="0"/>
              </a:spcAft>
              <a:buNone/>
            </a:pPr>
            <a:r>
              <a:rPr lang="en">
                <a:solidFill>
                  <a:schemeClr val="accent1"/>
                </a:solidFill>
              </a:rPr>
              <a:t>+91  620 421 838 </a:t>
            </a:r>
            <a:endParaRPr>
              <a:solidFill>
                <a:schemeClr val="accent1"/>
              </a:solidFill>
            </a:endParaRPr>
          </a:p>
          <a:p>
            <a:pPr indent="0" lvl="0" marL="0" rtl="0" algn="l">
              <a:spcBef>
                <a:spcPts val="0"/>
              </a:spcBef>
              <a:spcAft>
                <a:spcPts val="0"/>
              </a:spcAft>
              <a:buNone/>
            </a:pPr>
            <a:r>
              <a:rPr lang="en">
                <a:solidFill>
                  <a:schemeClr val="accent1"/>
                </a:solidFill>
              </a:rPr>
              <a:t>yourwebsite.com</a:t>
            </a:r>
            <a:endParaRPr>
              <a:solidFill>
                <a:schemeClr val="accent1"/>
              </a:solidFill>
            </a:endParaRPr>
          </a:p>
        </p:txBody>
      </p:sp>
      <p:sp>
        <p:nvSpPr>
          <p:cNvPr id="3082" name="Google Shape;3082;p59"/>
          <p:cNvSpPr txBox="1"/>
          <p:nvPr/>
        </p:nvSpPr>
        <p:spPr>
          <a:xfrm>
            <a:off x="948625" y="3919850"/>
            <a:ext cx="3155100" cy="3564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accent1"/>
                </a:solidFill>
                <a:latin typeface="Montserrat"/>
                <a:ea typeface="Montserrat"/>
                <a:cs typeface="Montserrat"/>
                <a:sym typeface="Montserrat"/>
              </a:rPr>
              <a:t>Please keep this slide for attribution</a:t>
            </a:r>
            <a:endParaRPr sz="1200">
              <a:solidFill>
                <a:schemeClr val="accent1"/>
              </a:solidFill>
              <a:latin typeface="Montserrat"/>
              <a:ea typeface="Montserrat"/>
              <a:cs typeface="Montserrat"/>
              <a:sym typeface="Montserrat"/>
            </a:endParaRPr>
          </a:p>
        </p:txBody>
      </p:sp>
      <p:sp>
        <p:nvSpPr>
          <p:cNvPr id="3083" name="Google Shape;3083;p59"/>
          <p:cNvSpPr/>
          <p:nvPr/>
        </p:nvSpPr>
        <p:spPr>
          <a:xfrm>
            <a:off x="4277625" y="1157050"/>
            <a:ext cx="668100" cy="66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9"/>
          <p:cNvSpPr/>
          <p:nvPr/>
        </p:nvSpPr>
        <p:spPr>
          <a:xfrm>
            <a:off x="5172350" y="1157050"/>
            <a:ext cx="668100" cy="66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9"/>
          <p:cNvSpPr/>
          <p:nvPr/>
        </p:nvSpPr>
        <p:spPr>
          <a:xfrm>
            <a:off x="6067075" y="1157050"/>
            <a:ext cx="668100" cy="66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6" name="Google Shape;3086;p59"/>
          <p:cNvGrpSpPr/>
          <p:nvPr/>
        </p:nvGrpSpPr>
        <p:grpSpPr>
          <a:xfrm>
            <a:off x="6216192" y="1308935"/>
            <a:ext cx="363282" cy="364324"/>
            <a:chOff x="1190200" y="238125"/>
            <a:chExt cx="5212075" cy="5212075"/>
          </a:xfrm>
        </p:grpSpPr>
        <p:sp>
          <p:nvSpPr>
            <p:cNvPr id="3087" name="Google Shape;3087;p59"/>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9"/>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59"/>
          <p:cNvGrpSpPr/>
          <p:nvPr/>
        </p:nvGrpSpPr>
        <p:grpSpPr>
          <a:xfrm>
            <a:off x="5324935" y="1312670"/>
            <a:ext cx="356865" cy="356498"/>
            <a:chOff x="3314750" y="3817357"/>
            <a:chExt cx="356865" cy="356498"/>
          </a:xfrm>
        </p:grpSpPr>
        <p:sp>
          <p:nvSpPr>
            <p:cNvPr id="3090" name="Google Shape;3090;p59"/>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1" name="Google Shape;3091;p59"/>
            <p:cNvGrpSpPr/>
            <p:nvPr/>
          </p:nvGrpSpPr>
          <p:grpSpPr>
            <a:xfrm>
              <a:off x="3394986" y="3894612"/>
              <a:ext cx="202339" cy="202323"/>
              <a:chOff x="935197" y="1793977"/>
              <a:chExt cx="256451" cy="256430"/>
            </a:xfrm>
          </p:grpSpPr>
          <p:sp>
            <p:nvSpPr>
              <p:cNvPr id="3092" name="Google Shape;3092;p5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94" name="Google Shape;3094;p59"/>
          <p:cNvGrpSpPr/>
          <p:nvPr/>
        </p:nvGrpSpPr>
        <p:grpSpPr>
          <a:xfrm>
            <a:off x="4433688" y="1312670"/>
            <a:ext cx="356865" cy="356865"/>
            <a:chOff x="2866317" y="3817357"/>
            <a:chExt cx="356865" cy="356865"/>
          </a:xfrm>
        </p:grpSpPr>
        <p:sp>
          <p:nvSpPr>
            <p:cNvPr id="3095" name="Google Shape;3095;p59"/>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9"/>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7" name="Google Shape;3097;p59"/>
          <p:cNvGrpSpPr/>
          <p:nvPr/>
        </p:nvGrpSpPr>
        <p:grpSpPr>
          <a:xfrm>
            <a:off x="7332790" y="1013457"/>
            <a:ext cx="409549" cy="409507"/>
            <a:chOff x="1288775" y="1400200"/>
            <a:chExt cx="173200" cy="173175"/>
          </a:xfrm>
        </p:grpSpPr>
        <p:sp>
          <p:nvSpPr>
            <p:cNvPr id="3098" name="Google Shape;3098;p59"/>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9"/>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9"/>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9"/>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2" name="Google Shape;3102;p59"/>
          <p:cNvGrpSpPr/>
          <p:nvPr/>
        </p:nvGrpSpPr>
        <p:grpSpPr>
          <a:xfrm>
            <a:off x="7606344" y="352109"/>
            <a:ext cx="255352" cy="255359"/>
            <a:chOff x="1120250" y="1574150"/>
            <a:chExt cx="67025" cy="67025"/>
          </a:xfrm>
        </p:grpSpPr>
        <p:sp>
          <p:nvSpPr>
            <p:cNvPr id="3103" name="Google Shape;3103;p5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1" name="Google Shape;3111;p59"/>
          <p:cNvSpPr/>
          <p:nvPr/>
        </p:nvSpPr>
        <p:spPr>
          <a:xfrm>
            <a:off x="8045149" y="1274401"/>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2" name="Google Shape;3112;p59"/>
          <p:cNvGrpSpPr/>
          <p:nvPr/>
        </p:nvGrpSpPr>
        <p:grpSpPr>
          <a:xfrm>
            <a:off x="8495663" y="888660"/>
            <a:ext cx="297926" cy="284123"/>
            <a:chOff x="1042075" y="1429025"/>
            <a:chExt cx="78200" cy="74575"/>
          </a:xfrm>
        </p:grpSpPr>
        <p:sp>
          <p:nvSpPr>
            <p:cNvPr id="3113" name="Google Shape;3113;p59"/>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9"/>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9"/>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6" name="Google Shape;3116;p59"/>
          <p:cNvGrpSpPr/>
          <p:nvPr/>
        </p:nvGrpSpPr>
        <p:grpSpPr>
          <a:xfrm>
            <a:off x="8660802" y="1669163"/>
            <a:ext cx="161249" cy="161276"/>
            <a:chOff x="1120250" y="1574150"/>
            <a:chExt cx="67025" cy="67025"/>
          </a:xfrm>
        </p:grpSpPr>
        <p:sp>
          <p:nvSpPr>
            <p:cNvPr id="3117" name="Google Shape;3117;p5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5" name="Google Shape;3125;p59"/>
          <p:cNvSpPr/>
          <p:nvPr/>
        </p:nvSpPr>
        <p:spPr>
          <a:xfrm>
            <a:off x="8192010" y="85982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6" name="Google Shape;3126;p59"/>
          <p:cNvGrpSpPr/>
          <p:nvPr/>
        </p:nvGrpSpPr>
        <p:grpSpPr>
          <a:xfrm>
            <a:off x="8428902" y="373713"/>
            <a:ext cx="161249" cy="161276"/>
            <a:chOff x="1120250" y="1574150"/>
            <a:chExt cx="67025" cy="67025"/>
          </a:xfrm>
        </p:grpSpPr>
        <p:sp>
          <p:nvSpPr>
            <p:cNvPr id="3127" name="Google Shape;3127;p5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5" name="Google Shape;3135;p59"/>
          <p:cNvSpPr/>
          <p:nvPr/>
        </p:nvSpPr>
        <p:spPr>
          <a:xfrm>
            <a:off x="5689510" y="192535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6" name="Google Shape;3136;p59"/>
          <p:cNvGrpSpPr/>
          <p:nvPr/>
        </p:nvGrpSpPr>
        <p:grpSpPr>
          <a:xfrm>
            <a:off x="6579465" y="352094"/>
            <a:ext cx="409549" cy="409507"/>
            <a:chOff x="1288775" y="1400200"/>
            <a:chExt cx="173200" cy="173175"/>
          </a:xfrm>
        </p:grpSpPr>
        <p:sp>
          <p:nvSpPr>
            <p:cNvPr id="3137" name="Google Shape;3137;p59"/>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9"/>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9"/>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9"/>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1" name="Google Shape;3141;p59"/>
          <p:cNvGrpSpPr/>
          <p:nvPr/>
        </p:nvGrpSpPr>
        <p:grpSpPr>
          <a:xfrm>
            <a:off x="5152490" y="3898576"/>
            <a:ext cx="161249" cy="161276"/>
            <a:chOff x="1120250" y="1574150"/>
            <a:chExt cx="67025" cy="67025"/>
          </a:xfrm>
        </p:grpSpPr>
        <p:sp>
          <p:nvSpPr>
            <p:cNvPr id="3142" name="Google Shape;3142;p5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59"/>
          <p:cNvGrpSpPr/>
          <p:nvPr/>
        </p:nvGrpSpPr>
        <p:grpSpPr>
          <a:xfrm>
            <a:off x="5004002" y="2359213"/>
            <a:ext cx="161249" cy="161276"/>
            <a:chOff x="1120250" y="1574150"/>
            <a:chExt cx="67025" cy="67025"/>
          </a:xfrm>
        </p:grpSpPr>
        <p:sp>
          <p:nvSpPr>
            <p:cNvPr id="3151" name="Google Shape;3151;p59"/>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9"/>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9"/>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9"/>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9"/>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9"/>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9"/>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9"/>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9" name="Google Shape;3159;p59"/>
          <p:cNvSpPr/>
          <p:nvPr/>
        </p:nvSpPr>
        <p:spPr>
          <a:xfrm>
            <a:off x="5883474" y="2091701"/>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3" name="Shape 3163"/>
        <p:cNvGrpSpPr/>
        <p:nvPr/>
      </p:nvGrpSpPr>
      <p:grpSpPr>
        <a:xfrm>
          <a:off x="0" y="0"/>
          <a:ext cx="0" cy="0"/>
          <a:chOff x="0" y="0"/>
          <a:chExt cx="0" cy="0"/>
        </a:xfrm>
      </p:grpSpPr>
      <p:sp>
        <p:nvSpPr>
          <p:cNvPr id="3164" name="Google Shape;3164;p6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3165" name="Google Shape;3165;p60"/>
          <p:cNvGrpSpPr/>
          <p:nvPr/>
        </p:nvGrpSpPr>
        <p:grpSpPr>
          <a:xfrm>
            <a:off x="715081" y="1987329"/>
            <a:ext cx="365050" cy="376053"/>
            <a:chOff x="715081" y="1911129"/>
            <a:chExt cx="365050" cy="376053"/>
          </a:xfrm>
        </p:grpSpPr>
        <p:sp>
          <p:nvSpPr>
            <p:cNvPr id="3166" name="Google Shape;3166;p60"/>
            <p:cNvSpPr/>
            <p:nvPr/>
          </p:nvSpPr>
          <p:spPr>
            <a:xfrm>
              <a:off x="891700" y="1912254"/>
              <a:ext cx="188431" cy="290099"/>
            </a:xfrm>
            <a:custGeom>
              <a:rect b="b" l="l" r="r" t="t"/>
              <a:pathLst>
                <a:path extrusionOk="0" h="8252" w="5360">
                  <a:moveTo>
                    <a:pt x="660" y="0"/>
                  </a:moveTo>
                  <a:cubicBezTo>
                    <a:pt x="566" y="0"/>
                    <a:pt x="463" y="31"/>
                    <a:pt x="358" y="115"/>
                  </a:cubicBezTo>
                  <a:cubicBezTo>
                    <a:pt x="1" y="448"/>
                    <a:pt x="334" y="829"/>
                    <a:pt x="358" y="853"/>
                  </a:cubicBezTo>
                  <a:lnTo>
                    <a:pt x="1406" y="2472"/>
                  </a:lnTo>
                  <a:cubicBezTo>
                    <a:pt x="1430" y="2520"/>
                    <a:pt x="1406" y="2615"/>
                    <a:pt x="1335" y="2639"/>
                  </a:cubicBezTo>
                  <a:cubicBezTo>
                    <a:pt x="1215" y="2686"/>
                    <a:pt x="1073" y="2806"/>
                    <a:pt x="1049" y="3044"/>
                  </a:cubicBezTo>
                  <a:cubicBezTo>
                    <a:pt x="930" y="4258"/>
                    <a:pt x="906" y="4401"/>
                    <a:pt x="977" y="4711"/>
                  </a:cubicBezTo>
                  <a:cubicBezTo>
                    <a:pt x="1311" y="5830"/>
                    <a:pt x="1311" y="5735"/>
                    <a:pt x="2001" y="6544"/>
                  </a:cubicBezTo>
                  <a:cubicBezTo>
                    <a:pt x="2097" y="6640"/>
                    <a:pt x="2120" y="6663"/>
                    <a:pt x="2382" y="6878"/>
                  </a:cubicBezTo>
                  <a:lnTo>
                    <a:pt x="4026" y="8188"/>
                  </a:lnTo>
                  <a:cubicBezTo>
                    <a:pt x="4077" y="8229"/>
                    <a:pt x="4137" y="8252"/>
                    <a:pt x="4198" y="8252"/>
                  </a:cubicBezTo>
                  <a:cubicBezTo>
                    <a:pt x="4279" y="8252"/>
                    <a:pt x="4363" y="8211"/>
                    <a:pt x="4430" y="8116"/>
                  </a:cubicBezTo>
                  <a:lnTo>
                    <a:pt x="5335" y="7021"/>
                  </a:lnTo>
                  <a:cubicBezTo>
                    <a:pt x="5359" y="6878"/>
                    <a:pt x="5359" y="6663"/>
                    <a:pt x="5240" y="6592"/>
                  </a:cubicBezTo>
                  <a:lnTo>
                    <a:pt x="3645" y="5306"/>
                  </a:lnTo>
                  <a:cubicBezTo>
                    <a:pt x="3383" y="5116"/>
                    <a:pt x="3216" y="4901"/>
                    <a:pt x="3121" y="4544"/>
                  </a:cubicBezTo>
                  <a:cubicBezTo>
                    <a:pt x="3097" y="4473"/>
                    <a:pt x="3097" y="4353"/>
                    <a:pt x="3121" y="4211"/>
                  </a:cubicBezTo>
                  <a:lnTo>
                    <a:pt x="3216" y="3210"/>
                  </a:lnTo>
                  <a:cubicBezTo>
                    <a:pt x="3216" y="3044"/>
                    <a:pt x="3216" y="2639"/>
                    <a:pt x="2930" y="2353"/>
                  </a:cubicBezTo>
                  <a:lnTo>
                    <a:pt x="1096" y="210"/>
                  </a:lnTo>
                  <a:cubicBezTo>
                    <a:pt x="1063" y="176"/>
                    <a:pt x="887" y="0"/>
                    <a:pt x="660" y="0"/>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0"/>
            <p:cNvSpPr/>
            <p:nvPr/>
          </p:nvSpPr>
          <p:spPr>
            <a:xfrm>
              <a:off x="890891" y="1911129"/>
              <a:ext cx="155737" cy="290415"/>
            </a:xfrm>
            <a:custGeom>
              <a:rect b="b" l="l" r="r" t="t"/>
              <a:pathLst>
                <a:path extrusionOk="0" h="8261" w="4430">
                  <a:moveTo>
                    <a:pt x="641" y="0"/>
                  </a:moveTo>
                  <a:cubicBezTo>
                    <a:pt x="545" y="0"/>
                    <a:pt x="445" y="36"/>
                    <a:pt x="357" y="123"/>
                  </a:cubicBezTo>
                  <a:cubicBezTo>
                    <a:pt x="0" y="456"/>
                    <a:pt x="310" y="837"/>
                    <a:pt x="357" y="861"/>
                  </a:cubicBezTo>
                  <a:lnTo>
                    <a:pt x="1381" y="2480"/>
                  </a:lnTo>
                  <a:cubicBezTo>
                    <a:pt x="1429" y="2528"/>
                    <a:pt x="1381" y="2623"/>
                    <a:pt x="1334" y="2647"/>
                  </a:cubicBezTo>
                  <a:cubicBezTo>
                    <a:pt x="1215" y="2695"/>
                    <a:pt x="1072" y="2814"/>
                    <a:pt x="1024" y="3052"/>
                  </a:cubicBezTo>
                  <a:cubicBezTo>
                    <a:pt x="905" y="4266"/>
                    <a:pt x="881" y="4409"/>
                    <a:pt x="977" y="4719"/>
                  </a:cubicBezTo>
                  <a:cubicBezTo>
                    <a:pt x="1310" y="5838"/>
                    <a:pt x="1310" y="5743"/>
                    <a:pt x="2001" y="6553"/>
                  </a:cubicBezTo>
                  <a:cubicBezTo>
                    <a:pt x="2072" y="6648"/>
                    <a:pt x="2120" y="6672"/>
                    <a:pt x="2382" y="6886"/>
                  </a:cubicBezTo>
                  <a:lnTo>
                    <a:pt x="4025" y="8196"/>
                  </a:lnTo>
                  <a:cubicBezTo>
                    <a:pt x="4076" y="8237"/>
                    <a:pt x="4136" y="8260"/>
                    <a:pt x="4197" y="8260"/>
                  </a:cubicBezTo>
                  <a:cubicBezTo>
                    <a:pt x="4279" y="8260"/>
                    <a:pt x="4362" y="8219"/>
                    <a:pt x="4430" y="8124"/>
                  </a:cubicBezTo>
                  <a:lnTo>
                    <a:pt x="2858" y="6886"/>
                  </a:lnTo>
                  <a:cubicBezTo>
                    <a:pt x="2596" y="6672"/>
                    <a:pt x="2548" y="6648"/>
                    <a:pt x="2477" y="6553"/>
                  </a:cubicBezTo>
                  <a:cubicBezTo>
                    <a:pt x="1762" y="5743"/>
                    <a:pt x="1786" y="5838"/>
                    <a:pt x="1453" y="4719"/>
                  </a:cubicBezTo>
                  <a:cubicBezTo>
                    <a:pt x="1358" y="4433"/>
                    <a:pt x="1429" y="4266"/>
                    <a:pt x="1500" y="3052"/>
                  </a:cubicBezTo>
                  <a:cubicBezTo>
                    <a:pt x="1548" y="2766"/>
                    <a:pt x="1691" y="2695"/>
                    <a:pt x="1810" y="2647"/>
                  </a:cubicBezTo>
                  <a:cubicBezTo>
                    <a:pt x="1858" y="2623"/>
                    <a:pt x="1929" y="2528"/>
                    <a:pt x="1858" y="2480"/>
                  </a:cubicBezTo>
                  <a:lnTo>
                    <a:pt x="834" y="861"/>
                  </a:lnTo>
                  <a:cubicBezTo>
                    <a:pt x="786" y="837"/>
                    <a:pt x="476" y="456"/>
                    <a:pt x="834" y="123"/>
                  </a:cubicBezTo>
                  <a:lnTo>
                    <a:pt x="881" y="75"/>
                  </a:lnTo>
                  <a:cubicBezTo>
                    <a:pt x="813" y="30"/>
                    <a:pt x="729" y="0"/>
                    <a:pt x="641" y="0"/>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0"/>
            <p:cNvSpPr/>
            <p:nvPr/>
          </p:nvSpPr>
          <p:spPr>
            <a:xfrm>
              <a:off x="906781" y="2181646"/>
              <a:ext cx="80399" cy="21937"/>
            </a:xfrm>
            <a:custGeom>
              <a:rect b="b" l="l" r="r" t="t"/>
              <a:pathLst>
                <a:path extrusionOk="0" h="624" w="2287">
                  <a:moveTo>
                    <a:pt x="1" y="1"/>
                  </a:moveTo>
                  <a:cubicBezTo>
                    <a:pt x="500" y="500"/>
                    <a:pt x="1117" y="623"/>
                    <a:pt x="1583" y="623"/>
                  </a:cubicBezTo>
                  <a:cubicBezTo>
                    <a:pt x="1629" y="623"/>
                    <a:pt x="1673" y="622"/>
                    <a:pt x="1715" y="620"/>
                  </a:cubicBezTo>
                  <a:cubicBezTo>
                    <a:pt x="1834" y="596"/>
                    <a:pt x="2287" y="501"/>
                    <a:pt x="2287" y="382"/>
                  </a:cubicBezTo>
                  <a:cubicBezTo>
                    <a:pt x="2287" y="167"/>
                    <a:pt x="1263" y="24"/>
                    <a:pt x="1" y="1"/>
                  </a:cubicBezTo>
                  <a:close/>
                </a:path>
              </a:pathLst>
            </a:custGeom>
            <a:solidFill>
              <a:srgbClr val="D23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0"/>
            <p:cNvSpPr/>
            <p:nvPr/>
          </p:nvSpPr>
          <p:spPr>
            <a:xfrm>
              <a:off x="804656" y="2181646"/>
              <a:ext cx="82087" cy="21937"/>
            </a:xfrm>
            <a:custGeom>
              <a:rect b="b" l="l" r="r" t="t"/>
              <a:pathLst>
                <a:path extrusionOk="0" h="624" w="2335">
                  <a:moveTo>
                    <a:pt x="2334" y="1"/>
                  </a:moveTo>
                  <a:cubicBezTo>
                    <a:pt x="1024" y="24"/>
                    <a:pt x="48" y="167"/>
                    <a:pt x="48" y="382"/>
                  </a:cubicBezTo>
                  <a:cubicBezTo>
                    <a:pt x="0" y="525"/>
                    <a:pt x="477" y="620"/>
                    <a:pt x="596" y="620"/>
                  </a:cubicBezTo>
                  <a:cubicBezTo>
                    <a:pt x="638" y="622"/>
                    <a:pt x="682" y="623"/>
                    <a:pt x="727" y="623"/>
                  </a:cubicBezTo>
                  <a:cubicBezTo>
                    <a:pt x="1190" y="623"/>
                    <a:pt x="1792" y="500"/>
                    <a:pt x="2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0"/>
            <p:cNvSpPr/>
            <p:nvPr/>
          </p:nvSpPr>
          <p:spPr>
            <a:xfrm>
              <a:off x="804656" y="2182490"/>
              <a:ext cx="70345" cy="20952"/>
            </a:xfrm>
            <a:custGeom>
              <a:rect b="b" l="l" r="r" t="t"/>
              <a:pathLst>
                <a:path extrusionOk="0" h="596" w="2001">
                  <a:moveTo>
                    <a:pt x="2001" y="0"/>
                  </a:moveTo>
                  <a:lnTo>
                    <a:pt x="2001" y="0"/>
                  </a:lnTo>
                  <a:cubicBezTo>
                    <a:pt x="881" y="24"/>
                    <a:pt x="0" y="167"/>
                    <a:pt x="0" y="358"/>
                  </a:cubicBezTo>
                  <a:cubicBezTo>
                    <a:pt x="0" y="477"/>
                    <a:pt x="453" y="572"/>
                    <a:pt x="572" y="596"/>
                  </a:cubicBezTo>
                  <a:cubicBezTo>
                    <a:pt x="715" y="596"/>
                    <a:pt x="905" y="596"/>
                    <a:pt x="1072" y="572"/>
                  </a:cubicBezTo>
                  <a:cubicBezTo>
                    <a:pt x="929" y="524"/>
                    <a:pt x="643" y="477"/>
                    <a:pt x="643" y="358"/>
                  </a:cubicBezTo>
                  <a:cubicBezTo>
                    <a:pt x="643" y="215"/>
                    <a:pt x="1191" y="48"/>
                    <a:pt x="2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0"/>
            <p:cNvSpPr/>
            <p:nvPr/>
          </p:nvSpPr>
          <p:spPr>
            <a:xfrm>
              <a:off x="929386" y="1997469"/>
              <a:ext cx="34382" cy="65353"/>
            </a:xfrm>
            <a:custGeom>
              <a:rect b="b" l="l" r="r" t="t"/>
              <a:pathLst>
                <a:path extrusionOk="0" h="1859" w="978">
                  <a:moveTo>
                    <a:pt x="263" y="1"/>
                  </a:moveTo>
                  <a:cubicBezTo>
                    <a:pt x="286" y="48"/>
                    <a:pt x="263" y="143"/>
                    <a:pt x="215" y="167"/>
                  </a:cubicBezTo>
                  <a:cubicBezTo>
                    <a:pt x="143" y="191"/>
                    <a:pt x="72" y="239"/>
                    <a:pt x="1" y="310"/>
                  </a:cubicBezTo>
                  <a:lnTo>
                    <a:pt x="358" y="310"/>
                  </a:lnTo>
                  <a:cubicBezTo>
                    <a:pt x="382" y="310"/>
                    <a:pt x="572" y="310"/>
                    <a:pt x="572" y="524"/>
                  </a:cubicBezTo>
                  <a:cubicBezTo>
                    <a:pt x="596" y="882"/>
                    <a:pt x="620" y="1715"/>
                    <a:pt x="620" y="1715"/>
                  </a:cubicBezTo>
                  <a:cubicBezTo>
                    <a:pt x="620" y="1810"/>
                    <a:pt x="715" y="1858"/>
                    <a:pt x="763" y="1858"/>
                  </a:cubicBezTo>
                  <a:cubicBezTo>
                    <a:pt x="929" y="1858"/>
                    <a:pt x="977" y="1787"/>
                    <a:pt x="977" y="1691"/>
                  </a:cubicBezTo>
                  <a:cubicBezTo>
                    <a:pt x="977" y="1691"/>
                    <a:pt x="953" y="858"/>
                    <a:pt x="929" y="501"/>
                  </a:cubicBezTo>
                  <a:cubicBezTo>
                    <a:pt x="906" y="120"/>
                    <a:pt x="596" y="1"/>
                    <a:pt x="382"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0"/>
            <p:cNvSpPr/>
            <p:nvPr/>
          </p:nvSpPr>
          <p:spPr>
            <a:xfrm>
              <a:off x="806308" y="2174334"/>
              <a:ext cx="180872" cy="112848"/>
            </a:xfrm>
            <a:custGeom>
              <a:rect b="b" l="l" r="r" t="t"/>
              <a:pathLst>
                <a:path extrusionOk="0" h="3210" w="5145">
                  <a:moveTo>
                    <a:pt x="2573" y="0"/>
                  </a:moveTo>
                  <a:cubicBezTo>
                    <a:pt x="2543" y="0"/>
                    <a:pt x="2513" y="6"/>
                    <a:pt x="2501" y="18"/>
                  </a:cubicBezTo>
                  <a:cubicBezTo>
                    <a:pt x="1907" y="657"/>
                    <a:pt x="1189" y="807"/>
                    <a:pt x="671" y="807"/>
                  </a:cubicBezTo>
                  <a:cubicBezTo>
                    <a:pt x="629" y="807"/>
                    <a:pt x="588" y="806"/>
                    <a:pt x="549" y="804"/>
                  </a:cubicBezTo>
                  <a:cubicBezTo>
                    <a:pt x="549" y="804"/>
                    <a:pt x="49" y="709"/>
                    <a:pt x="1" y="590"/>
                  </a:cubicBezTo>
                  <a:lnTo>
                    <a:pt x="1" y="1185"/>
                  </a:lnTo>
                  <a:cubicBezTo>
                    <a:pt x="1" y="2304"/>
                    <a:pt x="906" y="3209"/>
                    <a:pt x="2025" y="3209"/>
                  </a:cubicBezTo>
                  <a:lnTo>
                    <a:pt x="3121" y="3209"/>
                  </a:lnTo>
                  <a:cubicBezTo>
                    <a:pt x="4240" y="3209"/>
                    <a:pt x="5145" y="2281"/>
                    <a:pt x="5145" y="1185"/>
                  </a:cubicBezTo>
                  <a:lnTo>
                    <a:pt x="5145" y="590"/>
                  </a:lnTo>
                  <a:cubicBezTo>
                    <a:pt x="5103" y="684"/>
                    <a:pt x="4802" y="792"/>
                    <a:pt x="4395" y="792"/>
                  </a:cubicBezTo>
                  <a:cubicBezTo>
                    <a:pt x="3878" y="792"/>
                    <a:pt x="3191" y="618"/>
                    <a:pt x="2644" y="18"/>
                  </a:cubicBezTo>
                  <a:cubicBezTo>
                    <a:pt x="2632" y="6"/>
                    <a:pt x="2603" y="0"/>
                    <a:pt x="2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0"/>
            <p:cNvSpPr/>
            <p:nvPr/>
          </p:nvSpPr>
          <p:spPr>
            <a:xfrm>
              <a:off x="806308" y="2195040"/>
              <a:ext cx="93829" cy="92141"/>
            </a:xfrm>
            <a:custGeom>
              <a:rect b="b" l="l" r="r" t="t"/>
              <a:pathLst>
                <a:path extrusionOk="0" h="2621" w="2669">
                  <a:moveTo>
                    <a:pt x="1" y="1"/>
                  </a:moveTo>
                  <a:lnTo>
                    <a:pt x="1" y="596"/>
                  </a:lnTo>
                  <a:cubicBezTo>
                    <a:pt x="1" y="1715"/>
                    <a:pt x="906" y="2620"/>
                    <a:pt x="2025" y="2620"/>
                  </a:cubicBezTo>
                  <a:lnTo>
                    <a:pt x="2581" y="2620"/>
                  </a:lnTo>
                  <a:cubicBezTo>
                    <a:pt x="1457" y="2597"/>
                    <a:pt x="620" y="1688"/>
                    <a:pt x="620" y="620"/>
                  </a:cubicBezTo>
                  <a:lnTo>
                    <a:pt x="620" y="215"/>
                  </a:lnTo>
                  <a:lnTo>
                    <a:pt x="549" y="215"/>
                  </a:lnTo>
                  <a:cubicBezTo>
                    <a:pt x="549" y="215"/>
                    <a:pt x="49" y="120"/>
                    <a:pt x="1" y="1"/>
                  </a:cubicBezTo>
                  <a:close/>
                  <a:moveTo>
                    <a:pt x="2581" y="2620"/>
                  </a:moveTo>
                  <a:cubicBezTo>
                    <a:pt x="2595" y="2621"/>
                    <a:pt x="2610" y="2621"/>
                    <a:pt x="2624" y="2621"/>
                  </a:cubicBezTo>
                  <a:cubicBezTo>
                    <a:pt x="2639" y="2621"/>
                    <a:pt x="2653" y="2621"/>
                    <a:pt x="2668" y="26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0"/>
            <p:cNvSpPr/>
            <p:nvPr/>
          </p:nvSpPr>
          <p:spPr>
            <a:xfrm>
              <a:off x="806308" y="2174334"/>
              <a:ext cx="180872" cy="54350"/>
            </a:xfrm>
            <a:custGeom>
              <a:rect b="b" l="l" r="r" t="t"/>
              <a:pathLst>
                <a:path extrusionOk="0" h="1546" w="5145">
                  <a:moveTo>
                    <a:pt x="2573" y="0"/>
                  </a:moveTo>
                  <a:cubicBezTo>
                    <a:pt x="2543" y="0"/>
                    <a:pt x="2513" y="6"/>
                    <a:pt x="2501" y="18"/>
                  </a:cubicBezTo>
                  <a:cubicBezTo>
                    <a:pt x="1907" y="657"/>
                    <a:pt x="1189" y="807"/>
                    <a:pt x="671" y="807"/>
                  </a:cubicBezTo>
                  <a:cubicBezTo>
                    <a:pt x="629" y="807"/>
                    <a:pt x="588" y="806"/>
                    <a:pt x="549" y="804"/>
                  </a:cubicBezTo>
                  <a:cubicBezTo>
                    <a:pt x="549" y="804"/>
                    <a:pt x="49" y="709"/>
                    <a:pt x="1" y="590"/>
                  </a:cubicBezTo>
                  <a:lnTo>
                    <a:pt x="1" y="1185"/>
                  </a:lnTo>
                  <a:lnTo>
                    <a:pt x="1" y="1328"/>
                  </a:lnTo>
                  <a:cubicBezTo>
                    <a:pt x="49" y="1447"/>
                    <a:pt x="549" y="1542"/>
                    <a:pt x="549" y="1542"/>
                  </a:cubicBezTo>
                  <a:cubicBezTo>
                    <a:pt x="590" y="1544"/>
                    <a:pt x="632" y="1545"/>
                    <a:pt x="675" y="1545"/>
                  </a:cubicBezTo>
                  <a:cubicBezTo>
                    <a:pt x="1210" y="1545"/>
                    <a:pt x="1907" y="1395"/>
                    <a:pt x="2501" y="756"/>
                  </a:cubicBezTo>
                  <a:cubicBezTo>
                    <a:pt x="2513" y="744"/>
                    <a:pt x="2543" y="739"/>
                    <a:pt x="2573" y="739"/>
                  </a:cubicBezTo>
                  <a:cubicBezTo>
                    <a:pt x="2603" y="739"/>
                    <a:pt x="2632" y="744"/>
                    <a:pt x="2644" y="756"/>
                  </a:cubicBezTo>
                  <a:cubicBezTo>
                    <a:pt x="3184" y="1362"/>
                    <a:pt x="3863" y="1538"/>
                    <a:pt x="4378" y="1538"/>
                  </a:cubicBezTo>
                  <a:cubicBezTo>
                    <a:pt x="4794" y="1538"/>
                    <a:pt x="5102" y="1424"/>
                    <a:pt x="5145" y="1328"/>
                  </a:cubicBezTo>
                  <a:lnTo>
                    <a:pt x="5145" y="1185"/>
                  </a:lnTo>
                  <a:lnTo>
                    <a:pt x="5145" y="590"/>
                  </a:lnTo>
                  <a:cubicBezTo>
                    <a:pt x="5103" y="684"/>
                    <a:pt x="4802" y="792"/>
                    <a:pt x="4395" y="792"/>
                  </a:cubicBezTo>
                  <a:cubicBezTo>
                    <a:pt x="3878" y="792"/>
                    <a:pt x="3191" y="618"/>
                    <a:pt x="2644" y="18"/>
                  </a:cubicBezTo>
                  <a:cubicBezTo>
                    <a:pt x="2632" y="6"/>
                    <a:pt x="2603" y="0"/>
                    <a:pt x="25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0"/>
            <p:cNvSpPr/>
            <p:nvPr/>
          </p:nvSpPr>
          <p:spPr>
            <a:xfrm>
              <a:off x="804656" y="2195040"/>
              <a:ext cx="23484" cy="31850"/>
            </a:xfrm>
            <a:custGeom>
              <a:rect b="b" l="l" r="r" t="t"/>
              <a:pathLst>
                <a:path extrusionOk="0" h="906" w="668">
                  <a:moveTo>
                    <a:pt x="0" y="1"/>
                  </a:moveTo>
                  <a:lnTo>
                    <a:pt x="0" y="596"/>
                  </a:lnTo>
                  <a:lnTo>
                    <a:pt x="0" y="644"/>
                  </a:lnTo>
                  <a:lnTo>
                    <a:pt x="0" y="715"/>
                  </a:lnTo>
                  <a:cubicBezTo>
                    <a:pt x="72" y="834"/>
                    <a:pt x="572" y="906"/>
                    <a:pt x="572" y="906"/>
                  </a:cubicBezTo>
                  <a:lnTo>
                    <a:pt x="667" y="906"/>
                  </a:lnTo>
                  <a:cubicBezTo>
                    <a:pt x="643" y="787"/>
                    <a:pt x="643" y="667"/>
                    <a:pt x="643" y="548"/>
                  </a:cubicBezTo>
                  <a:lnTo>
                    <a:pt x="643" y="144"/>
                  </a:lnTo>
                  <a:lnTo>
                    <a:pt x="572" y="144"/>
                  </a:lnTo>
                  <a:cubicBezTo>
                    <a:pt x="572" y="161"/>
                    <a:pt x="543" y="168"/>
                    <a:pt x="499" y="168"/>
                  </a:cubicBezTo>
                  <a:cubicBezTo>
                    <a:pt x="357" y="168"/>
                    <a:pt x="55" y="9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0"/>
            <p:cNvSpPr/>
            <p:nvPr/>
          </p:nvSpPr>
          <p:spPr>
            <a:xfrm>
              <a:off x="874122" y="2095939"/>
              <a:ext cx="56143" cy="67322"/>
            </a:xfrm>
            <a:custGeom>
              <a:rect b="b" l="l" r="r" t="t"/>
              <a:pathLst>
                <a:path extrusionOk="0" h="1915" w="1597">
                  <a:moveTo>
                    <a:pt x="601" y="0"/>
                  </a:moveTo>
                  <a:cubicBezTo>
                    <a:pt x="585" y="0"/>
                    <a:pt x="572" y="22"/>
                    <a:pt x="572" y="57"/>
                  </a:cubicBezTo>
                  <a:cubicBezTo>
                    <a:pt x="525" y="772"/>
                    <a:pt x="1" y="724"/>
                    <a:pt x="1" y="1248"/>
                  </a:cubicBezTo>
                  <a:cubicBezTo>
                    <a:pt x="1" y="1558"/>
                    <a:pt x="168" y="1748"/>
                    <a:pt x="310" y="1843"/>
                  </a:cubicBezTo>
                  <a:cubicBezTo>
                    <a:pt x="406" y="1891"/>
                    <a:pt x="501" y="1915"/>
                    <a:pt x="620" y="1915"/>
                  </a:cubicBezTo>
                  <a:cubicBezTo>
                    <a:pt x="787" y="1915"/>
                    <a:pt x="977" y="1843"/>
                    <a:pt x="1073" y="1677"/>
                  </a:cubicBezTo>
                  <a:cubicBezTo>
                    <a:pt x="1596" y="819"/>
                    <a:pt x="834" y="200"/>
                    <a:pt x="620" y="10"/>
                  </a:cubicBezTo>
                  <a:cubicBezTo>
                    <a:pt x="614" y="3"/>
                    <a:pt x="607" y="0"/>
                    <a:pt x="601"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0"/>
            <p:cNvSpPr/>
            <p:nvPr/>
          </p:nvSpPr>
          <p:spPr>
            <a:xfrm>
              <a:off x="874122" y="2095939"/>
              <a:ext cx="31007" cy="67322"/>
            </a:xfrm>
            <a:custGeom>
              <a:rect b="b" l="l" r="r" t="t"/>
              <a:pathLst>
                <a:path extrusionOk="0" h="1915" w="882">
                  <a:moveTo>
                    <a:pt x="601" y="0"/>
                  </a:moveTo>
                  <a:cubicBezTo>
                    <a:pt x="585" y="0"/>
                    <a:pt x="572" y="22"/>
                    <a:pt x="572" y="57"/>
                  </a:cubicBezTo>
                  <a:cubicBezTo>
                    <a:pt x="525" y="772"/>
                    <a:pt x="1" y="724"/>
                    <a:pt x="1" y="1248"/>
                  </a:cubicBezTo>
                  <a:cubicBezTo>
                    <a:pt x="1" y="1558"/>
                    <a:pt x="168" y="1748"/>
                    <a:pt x="334" y="1843"/>
                  </a:cubicBezTo>
                  <a:cubicBezTo>
                    <a:pt x="406" y="1891"/>
                    <a:pt x="501" y="1915"/>
                    <a:pt x="620" y="1915"/>
                  </a:cubicBezTo>
                  <a:cubicBezTo>
                    <a:pt x="691" y="1915"/>
                    <a:pt x="739" y="1915"/>
                    <a:pt x="811" y="1891"/>
                  </a:cubicBezTo>
                  <a:cubicBezTo>
                    <a:pt x="739" y="1891"/>
                    <a:pt x="715" y="1891"/>
                    <a:pt x="691" y="1867"/>
                  </a:cubicBezTo>
                  <a:cubicBezTo>
                    <a:pt x="525" y="1772"/>
                    <a:pt x="358" y="1605"/>
                    <a:pt x="358" y="1272"/>
                  </a:cubicBezTo>
                  <a:cubicBezTo>
                    <a:pt x="358" y="795"/>
                    <a:pt x="811" y="772"/>
                    <a:pt x="882" y="248"/>
                  </a:cubicBezTo>
                  <a:cubicBezTo>
                    <a:pt x="811" y="129"/>
                    <a:pt x="691" y="81"/>
                    <a:pt x="620" y="10"/>
                  </a:cubicBezTo>
                  <a:cubicBezTo>
                    <a:pt x="614" y="3"/>
                    <a:pt x="607" y="0"/>
                    <a:pt x="60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0"/>
            <p:cNvSpPr/>
            <p:nvPr/>
          </p:nvSpPr>
          <p:spPr>
            <a:xfrm>
              <a:off x="884177" y="2131902"/>
              <a:ext cx="28511" cy="33046"/>
            </a:xfrm>
            <a:custGeom>
              <a:rect b="b" l="l" r="r" t="t"/>
              <a:pathLst>
                <a:path extrusionOk="0" h="940" w="811">
                  <a:moveTo>
                    <a:pt x="338" y="1"/>
                  </a:moveTo>
                  <a:cubicBezTo>
                    <a:pt x="322" y="1"/>
                    <a:pt x="310" y="18"/>
                    <a:pt x="310" y="34"/>
                  </a:cubicBezTo>
                  <a:cubicBezTo>
                    <a:pt x="286" y="368"/>
                    <a:pt x="1" y="368"/>
                    <a:pt x="1" y="606"/>
                  </a:cubicBezTo>
                  <a:cubicBezTo>
                    <a:pt x="1" y="749"/>
                    <a:pt x="96" y="844"/>
                    <a:pt x="167" y="892"/>
                  </a:cubicBezTo>
                  <a:cubicBezTo>
                    <a:pt x="215" y="892"/>
                    <a:pt x="239" y="939"/>
                    <a:pt x="310" y="939"/>
                  </a:cubicBezTo>
                  <a:cubicBezTo>
                    <a:pt x="358" y="939"/>
                    <a:pt x="429" y="939"/>
                    <a:pt x="477" y="892"/>
                  </a:cubicBezTo>
                  <a:lnTo>
                    <a:pt x="548" y="844"/>
                  </a:lnTo>
                  <a:cubicBezTo>
                    <a:pt x="810" y="415"/>
                    <a:pt x="477" y="106"/>
                    <a:pt x="358" y="11"/>
                  </a:cubicBezTo>
                  <a:cubicBezTo>
                    <a:pt x="351" y="4"/>
                    <a:pt x="344" y="1"/>
                    <a:pt x="33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0"/>
            <p:cNvSpPr/>
            <p:nvPr/>
          </p:nvSpPr>
          <p:spPr>
            <a:xfrm>
              <a:off x="884177" y="2131902"/>
              <a:ext cx="19300" cy="33046"/>
            </a:xfrm>
            <a:custGeom>
              <a:rect b="b" l="l" r="r" t="t"/>
              <a:pathLst>
                <a:path extrusionOk="0" h="940" w="549">
                  <a:moveTo>
                    <a:pt x="338" y="1"/>
                  </a:moveTo>
                  <a:cubicBezTo>
                    <a:pt x="322" y="1"/>
                    <a:pt x="310" y="18"/>
                    <a:pt x="310" y="34"/>
                  </a:cubicBezTo>
                  <a:cubicBezTo>
                    <a:pt x="286" y="368"/>
                    <a:pt x="1" y="368"/>
                    <a:pt x="1" y="606"/>
                  </a:cubicBezTo>
                  <a:cubicBezTo>
                    <a:pt x="1" y="749"/>
                    <a:pt x="96" y="844"/>
                    <a:pt x="167" y="892"/>
                  </a:cubicBezTo>
                  <a:cubicBezTo>
                    <a:pt x="215" y="892"/>
                    <a:pt x="239" y="939"/>
                    <a:pt x="310" y="939"/>
                  </a:cubicBezTo>
                  <a:cubicBezTo>
                    <a:pt x="358" y="939"/>
                    <a:pt x="429" y="892"/>
                    <a:pt x="453" y="892"/>
                  </a:cubicBezTo>
                  <a:cubicBezTo>
                    <a:pt x="405" y="844"/>
                    <a:pt x="310" y="749"/>
                    <a:pt x="310" y="606"/>
                  </a:cubicBezTo>
                  <a:cubicBezTo>
                    <a:pt x="310" y="392"/>
                    <a:pt x="453" y="368"/>
                    <a:pt x="548" y="177"/>
                  </a:cubicBezTo>
                  <a:cubicBezTo>
                    <a:pt x="477" y="82"/>
                    <a:pt x="405" y="34"/>
                    <a:pt x="358" y="11"/>
                  </a:cubicBezTo>
                  <a:cubicBezTo>
                    <a:pt x="351" y="4"/>
                    <a:pt x="344" y="1"/>
                    <a:pt x="33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0"/>
            <p:cNvSpPr/>
            <p:nvPr/>
          </p:nvSpPr>
          <p:spPr>
            <a:xfrm>
              <a:off x="972099" y="2092564"/>
              <a:ext cx="67005" cy="76075"/>
            </a:xfrm>
            <a:custGeom>
              <a:rect b="b" l="l" r="r" t="t"/>
              <a:pathLst>
                <a:path extrusionOk="0" h="2164" w="1906">
                  <a:moveTo>
                    <a:pt x="1525" y="1"/>
                  </a:moveTo>
                  <a:cubicBezTo>
                    <a:pt x="1489" y="1"/>
                    <a:pt x="1455" y="19"/>
                    <a:pt x="1429" y="58"/>
                  </a:cubicBezTo>
                  <a:lnTo>
                    <a:pt x="48" y="1773"/>
                  </a:lnTo>
                  <a:cubicBezTo>
                    <a:pt x="0" y="1844"/>
                    <a:pt x="0" y="1892"/>
                    <a:pt x="72" y="1963"/>
                  </a:cubicBezTo>
                  <a:lnTo>
                    <a:pt x="310" y="2130"/>
                  </a:lnTo>
                  <a:cubicBezTo>
                    <a:pt x="331" y="2151"/>
                    <a:pt x="357" y="2163"/>
                    <a:pt x="384" y="2163"/>
                  </a:cubicBezTo>
                  <a:cubicBezTo>
                    <a:pt x="417" y="2163"/>
                    <a:pt x="450" y="2145"/>
                    <a:pt x="476" y="2106"/>
                  </a:cubicBezTo>
                  <a:lnTo>
                    <a:pt x="1881" y="391"/>
                  </a:lnTo>
                  <a:cubicBezTo>
                    <a:pt x="1905" y="320"/>
                    <a:pt x="1905" y="272"/>
                    <a:pt x="1858" y="201"/>
                  </a:cubicBezTo>
                  <a:lnTo>
                    <a:pt x="1620" y="34"/>
                  </a:lnTo>
                  <a:cubicBezTo>
                    <a:pt x="1587" y="13"/>
                    <a:pt x="1555" y="1"/>
                    <a:pt x="1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0"/>
            <p:cNvSpPr/>
            <p:nvPr/>
          </p:nvSpPr>
          <p:spPr>
            <a:xfrm>
              <a:off x="1001383" y="2116680"/>
              <a:ext cx="67005" cy="75618"/>
            </a:xfrm>
            <a:custGeom>
              <a:rect b="b" l="l" r="r" t="t"/>
              <a:pathLst>
                <a:path extrusionOk="0" h="2151" w="1906">
                  <a:moveTo>
                    <a:pt x="1537" y="1"/>
                  </a:moveTo>
                  <a:cubicBezTo>
                    <a:pt x="1488" y="1"/>
                    <a:pt x="1445" y="17"/>
                    <a:pt x="1430" y="63"/>
                  </a:cubicBezTo>
                  <a:lnTo>
                    <a:pt x="48" y="1777"/>
                  </a:lnTo>
                  <a:cubicBezTo>
                    <a:pt x="1" y="1849"/>
                    <a:pt x="1" y="1896"/>
                    <a:pt x="72" y="1968"/>
                  </a:cubicBezTo>
                  <a:lnTo>
                    <a:pt x="310" y="2134"/>
                  </a:lnTo>
                  <a:cubicBezTo>
                    <a:pt x="330" y="2144"/>
                    <a:pt x="354" y="2150"/>
                    <a:pt x="378" y="2150"/>
                  </a:cubicBezTo>
                  <a:cubicBezTo>
                    <a:pt x="413" y="2150"/>
                    <a:pt x="449" y="2139"/>
                    <a:pt x="477" y="2111"/>
                  </a:cubicBezTo>
                  <a:lnTo>
                    <a:pt x="1882" y="372"/>
                  </a:lnTo>
                  <a:cubicBezTo>
                    <a:pt x="1906" y="325"/>
                    <a:pt x="1906" y="253"/>
                    <a:pt x="1858" y="205"/>
                  </a:cubicBezTo>
                  <a:lnTo>
                    <a:pt x="1620" y="15"/>
                  </a:lnTo>
                  <a:cubicBezTo>
                    <a:pt x="1594" y="6"/>
                    <a:pt x="1565" y="1"/>
                    <a:pt x="1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0"/>
            <p:cNvSpPr/>
            <p:nvPr/>
          </p:nvSpPr>
          <p:spPr>
            <a:xfrm>
              <a:off x="715081" y="1912254"/>
              <a:ext cx="189239" cy="290099"/>
            </a:xfrm>
            <a:custGeom>
              <a:rect b="b" l="l" r="r" t="t"/>
              <a:pathLst>
                <a:path extrusionOk="0" h="8252" w="5383">
                  <a:moveTo>
                    <a:pt x="4723" y="0"/>
                  </a:moveTo>
                  <a:cubicBezTo>
                    <a:pt x="4496" y="0"/>
                    <a:pt x="4320" y="176"/>
                    <a:pt x="4287" y="210"/>
                  </a:cubicBezTo>
                  <a:lnTo>
                    <a:pt x="2477" y="2353"/>
                  </a:lnTo>
                  <a:cubicBezTo>
                    <a:pt x="2167" y="2639"/>
                    <a:pt x="2167" y="3044"/>
                    <a:pt x="2167" y="3210"/>
                  </a:cubicBezTo>
                  <a:lnTo>
                    <a:pt x="2262" y="4211"/>
                  </a:lnTo>
                  <a:cubicBezTo>
                    <a:pt x="2286" y="4353"/>
                    <a:pt x="2286" y="4473"/>
                    <a:pt x="2262" y="4544"/>
                  </a:cubicBezTo>
                  <a:cubicBezTo>
                    <a:pt x="2167" y="4901"/>
                    <a:pt x="2001" y="5116"/>
                    <a:pt x="1762" y="5306"/>
                  </a:cubicBezTo>
                  <a:lnTo>
                    <a:pt x="143" y="6592"/>
                  </a:lnTo>
                  <a:cubicBezTo>
                    <a:pt x="0" y="6663"/>
                    <a:pt x="0" y="6878"/>
                    <a:pt x="48" y="7021"/>
                  </a:cubicBezTo>
                  <a:lnTo>
                    <a:pt x="953" y="8116"/>
                  </a:lnTo>
                  <a:cubicBezTo>
                    <a:pt x="1020" y="8211"/>
                    <a:pt x="1104" y="8252"/>
                    <a:pt x="1185" y="8252"/>
                  </a:cubicBezTo>
                  <a:cubicBezTo>
                    <a:pt x="1246" y="8252"/>
                    <a:pt x="1306" y="8229"/>
                    <a:pt x="1358" y="8188"/>
                  </a:cubicBezTo>
                  <a:lnTo>
                    <a:pt x="3001" y="6878"/>
                  </a:lnTo>
                  <a:cubicBezTo>
                    <a:pt x="3263" y="6663"/>
                    <a:pt x="3310" y="6640"/>
                    <a:pt x="3382" y="6544"/>
                  </a:cubicBezTo>
                  <a:cubicBezTo>
                    <a:pt x="4072" y="5735"/>
                    <a:pt x="4072" y="5830"/>
                    <a:pt x="4406" y="4711"/>
                  </a:cubicBezTo>
                  <a:cubicBezTo>
                    <a:pt x="4501" y="4401"/>
                    <a:pt x="4453" y="4258"/>
                    <a:pt x="4334" y="3044"/>
                  </a:cubicBezTo>
                  <a:cubicBezTo>
                    <a:pt x="4311" y="2806"/>
                    <a:pt x="4168" y="2686"/>
                    <a:pt x="4049" y="2639"/>
                  </a:cubicBezTo>
                  <a:cubicBezTo>
                    <a:pt x="3977" y="2615"/>
                    <a:pt x="3953" y="2520"/>
                    <a:pt x="3977" y="2472"/>
                  </a:cubicBezTo>
                  <a:lnTo>
                    <a:pt x="5025" y="853"/>
                  </a:lnTo>
                  <a:cubicBezTo>
                    <a:pt x="5049" y="829"/>
                    <a:pt x="5382" y="448"/>
                    <a:pt x="5025" y="115"/>
                  </a:cubicBezTo>
                  <a:cubicBezTo>
                    <a:pt x="4920" y="31"/>
                    <a:pt x="4817" y="0"/>
                    <a:pt x="4723" y="0"/>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0"/>
            <p:cNvSpPr/>
            <p:nvPr/>
          </p:nvSpPr>
          <p:spPr>
            <a:xfrm>
              <a:off x="715081" y="1911972"/>
              <a:ext cx="173314" cy="289080"/>
            </a:xfrm>
            <a:custGeom>
              <a:rect b="b" l="l" r="r" t="t"/>
              <a:pathLst>
                <a:path extrusionOk="0" h="8223" w="4930">
                  <a:moveTo>
                    <a:pt x="4700" y="0"/>
                  </a:moveTo>
                  <a:cubicBezTo>
                    <a:pt x="4482" y="0"/>
                    <a:pt x="4305" y="182"/>
                    <a:pt x="4287" y="218"/>
                  </a:cubicBezTo>
                  <a:lnTo>
                    <a:pt x="2477" y="2361"/>
                  </a:lnTo>
                  <a:cubicBezTo>
                    <a:pt x="2167" y="2694"/>
                    <a:pt x="2143" y="3052"/>
                    <a:pt x="2167" y="3218"/>
                  </a:cubicBezTo>
                  <a:lnTo>
                    <a:pt x="2262" y="4219"/>
                  </a:lnTo>
                  <a:lnTo>
                    <a:pt x="2262" y="4552"/>
                  </a:lnTo>
                  <a:cubicBezTo>
                    <a:pt x="2191" y="4909"/>
                    <a:pt x="2001" y="5124"/>
                    <a:pt x="1762" y="5314"/>
                  </a:cubicBezTo>
                  <a:lnTo>
                    <a:pt x="143" y="6600"/>
                  </a:lnTo>
                  <a:cubicBezTo>
                    <a:pt x="24" y="6671"/>
                    <a:pt x="0" y="6862"/>
                    <a:pt x="72" y="7005"/>
                  </a:cubicBezTo>
                  <a:lnTo>
                    <a:pt x="976" y="8100"/>
                  </a:lnTo>
                  <a:cubicBezTo>
                    <a:pt x="1037" y="8176"/>
                    <a:pt x="1126" y="8222"/>
                    <a:pt x="1225" y="8222"/>
                  </a:cubicBezTo>
                  <a:cubicBezTo>
                    <a:pt x="1283" y="8222"/>
                    <a:pt x="1344" y="8207"/>
                    <a:pt x="1405" y="8172"/>
                  </a:cubicBezTo>
                  <a:lnTo>
                    <a:pt x="1453" y="8100"/>
                  </a:lnTo>
                  <a:lnTo>
                    <a:pt x="572" y="7005"/>
                  </a:lnTo>
                  <a:cubicBezTo>
                    <a:pt x="476" y="6886"/>
                    <a:pt x="476" y="6719"/>
                    <a:pt x="619" y="6600"/>
                  </a:cubicBezTo>
                  <a:lnTo>
                    <a:pt x="2239" y="5314"/>
                  </a:lnTo>
                  <a:cubicBezTo>
                    <a:pt x="2477" y="5124"/>
                    <a:pt x="2644" y="4909"/>
                    <a:pt x="2739" y="4552"/>
                  </a:cubicBezTo>
                  <a:cubicBezTo>
                    <a:pt x="2763" y="4481"/>
                    <a:pt x="2763" y="4361"/>
                    <a:pt x="2739" y="4219"/>
                  </a:cubicBezTo>
                  <a:lnTo>
                    <a:pt x="2644" y="3218"/>
                  </a:lnTo>
                  <a:cubicBezTo>
                    <a:pt x="2644" y="3052"/>
                    <a:pt x="2644" y="2647"/>
                    <a:pt x="2953" y="2361"/>
                  </a:cubicBezTo>
                  <a:lnTo>
                    <a:pt x="4763" y="218"/>
                  </a:lnTo>
                  <a:cubicBezTo>
                    <a:pt x="4787" y="194"/>
                    <a:pt x="4858" y="123"/>
                    <a:pt x="4930" y="75"/>
                  </a:cubicBezTo>
                  <a:cubicBezTo>
                    <a:pt x="4852" y="21"/>
                    <a:pt x="4773" y="0"/>
                    <a:pt x="4700" y="0"/>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0"/>
            <p:cNvSpPr/>
            <p:nvPr/>
          </p:nvSpPr>
          <p:spPr>
            <a:xfrm>
              <a:off x="831444" y="1997469"/>
              <a:ext cx="34346" cy="65353"/>
            </a:xfrm>
            <a:custGeom>
              <a:rect b="b" l="l" r="r" t="t"/>
              <a:pathLst>
                <a:path extrusionOk="0" h="1859" w="977">
                  <a:moveTo>
                    <a:pt x="596" y="1"/>
                  </a:moveTo>
                  <a:cubicBezTo>
                    <a:pt x="381" y="1"/>
                    <a:pt x="72" y="120"/>
                    <a:pt x="48" y="501"/>
                  </a:cubicBezTo>
                  <a:cubicBezTo>
                    <a:pt x="24" y="858"/>
                    <a:pt x="0" y="1691"/>
                    <a:pt x="0" y="1691"/>
                  </a:cubicBezTo>
                  <a:cubicBezTo>
                    <a:pt x="0" y="1787"/>
                    <a:pt x="72" y="1858"/>
                    <a:pt x="167" y="1858"/>
                  </a:cubicBezTo>
                  <a:cubicBezTo>
                    <a:pt x="238" y="1858"/>
                    <a:pt x="310" y="1810"/>
                    <a:pt x="310" y="1715"/>
                  </a:cubicBezTo>
                  <a:cubicBezTo>
                    <a:pt x="310" y="1715"/>
                    <a:pt x="358" y="882"/>
                    <a:pt x="381" y="524"/>
                  </a:cubicBezTo>
                  <a:cubicBezTo>
                    <a:pt x="381" y="310"/>
                    <a:pt x="548" y="310"/>
                    <a:pt x="596" y="310"/>
                  </a:cubicBezTo>
                  <a:lnTo>
                    <a:pt x="977" y="310"/>
                  </a:lnTo>
                  <a:cubicBezTo>
                    <a:pt x="905" y="239"/>
                    <a:pt x="834" y="191"/>
                    <a:pt x="762" y="167"/>
                  </a:cubicBezTo>
                  <a:cubicBezTo>
                    <a:pt x="715" y="143"/>
                    <a:pt x="667" y="48"/>
                    <a:pt x="715"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0"/>
            <p:cNvSpPr/>
            <p:nvPr/>
          </p:nvSpPr>
          <p:spPr>
            <a:xfrm>
              <a:off x="756916" y="2092564"/>
              <a:ext cx="67005" cy="76075"/>
            </a:xfrm>
            <a:custGeom>
              <a:rect b="b" l="l" r="r" t="t"/>
              <a:pathLst>
                <a:path extrusionOk="0" h="2164" w="1906">
                  <a:moveTo>
                    <a:pt x="373" y="1"/>
                  </a:moveTo>
                  <a:cubicBezTo>
                    <a:pt x="346" y="1"/>
                    <a:pt x="319" y="13"/>
                    <a:pt x="287" y="34"/>
                  </a:cubicBezTo>
                  <a:lnTo>
                    <a:pt x="48" y="201"/>
                  </a:lnTo>
                  <a:cubicBezTo>
                    <a:pt x="1" y="272"/>
                    <a:pt x="1" y="320"/>
                    <a:pt x="25" y="391"/>
                  </a:cubicBezTo>
                  <a:lnTo>
                    <a:pt x="1430" y="2106"/>
                  </a:lnTo>
                  <a:cubicBezTo>
                    <a:pt x="1456" y="2145"/>
                    <a:pt x="1489" y="2163"/>
                    <a:pt x="1522" y="2163"/>
                  </a:cubicBezTo>
                  <a:cubicBezTo>
                    <a:pt x="1549" y="2163"/>
                    <a:pt x="1575" y="2151"/>
                    <a:pt x="1596" y="2130"/>
                  </a:cubicBezTo>
                  <a:lnTo>
                    <a:pt x="1835" y="1963"/>
                  </a:lnTo>
                  <a:cubicBezTo>
                    <a:pt x="1906" y="1892"/>
                    <a:pt x="1906" y="1844"/>
                    <a:pt x="1882" y="1773"/>
                  </a:cubicBezTo>
                  <a:lnTo>
                    <a:pt x="477" y="58"/>
                  </a:lnTo>
                  <a:cubicBezTo>
                    <a:pt x="438" y="19"/>
                    <a:pt x="406" y="1"/>
                    <a:pt x="3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0"/>
            <p:cNvSpPr/>
            <p:nvPr/>
          </p:nvSpPr>
          <p:spPr>
            <a:xfrm>
              <a:off x="727631" y="2116680"/>
              <a:ext cx="67005" cy="75618"/>
            </a:xfrm>
            <a:custGeom>
              <a:rect b="b" l="l" r="r" t="t"/>
              <a:pathLst>
                <a:path extrusionOk="0" h="2151" w="1906">
                  <a:moveTo>
                    <a:pt x="357" y="1"/>
                  </a:moveTo>
                  <a:cubicBezTo>
                    <a:pt x="335" y="1"/>
                    <a:pt x="312" y="6"/>
                    <a:pt x="286" y="15"/>
                  </a:cubicBezTo>
                  <a:lnTo>
                    <a:pt x="48" y="205"/>
                  </a:lnTo>
                  <a:cubicBezTo>
                    <a:pt x="0" y="253"/>
                    <a:pt x="0" y="325"/>
                    <a:pt x="24" y="372"/>
                  </a:cubicBezTo>
                  <a:lnTo>
                    <a:pt x="1429" y="2111"/>
                  </a:lnTo>
                  <a:cubicBezTo>
                    <a:pt x="1457" y="2139"/>
                    <a:pt x="1493" y="2150"/>
                    <a:pt x="1528" y="2150"/>
                  </a:cubicBezTo>
                  <a:cubicBezTo>
                    <a:pt x="1552" y="2150"/>
                    <a:pt x="1576" y="2144"/>
                    <a:pt x="1596" y="2134"/>
                  </a:cubicBezTo>
                  <a:lnTo>
                    <a:pt x="1834" y="1968"/>
                  </a:lnTo>
                  <a:cubicBezTo>
                    <a:pt x="1905" y="1896"/>
                    <a:pt x="1905" y="1849"/>
                    <a:pt x="1882" y="1777"/>
                  </a:cubicBezTo>
                  <a:lnTo>
                    <a:pt x="477" y="63"/>
                  </a:lnTo>
                  <a:cubicBezTo>
                    <a:pt x="431" y="17"/>
                    <a:pt x="396" y="1"/>
                    <a:pt x="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0"/>
            <p:cNvSpPr/>
            <p:nvPr/>
          </p:nvSpPr>
          <p:spPr>
            <a:xfrm>
              <a:off x="972099" y="2094040"/>
              <a:ext cx="61978" cy="75583"/>
            </a:xfrm>
            <a:custGeom>
              <a:rect b="b" l="l" r="r" t="t"/>
              <a:pathLst>
                <a:path extrusionOk="0" h="2150" w="1763">
                  <a:moveTo>
                    <a:pt x="1540" y="0"/>
                  </a:moveTo>
                  <a:cubicBezTo>
                    <a:pt x="1505" y="0"/>
                    <a:pt x="1471" y="12"/>
                    <a:pt x="1429" y="40"/>
                  </a:cubicBezTo>
                  <a:lnTo>
                    <a:pt x="48" y="1778"/>
                  </a:lnTo>
                  <a:cubicBezTo>
                    <a:pt x="0" y="1826"/>
                    <a:pt x="0" y="1897"/>
                    <a:pt x="72" y="1945"/>
                  </a:cubicBezTo>
                  <a:lnTo>
                    <a:pt x="310" y="2135"/>
                  </a:lnTo>
                  <a:cubicBezTo>
                    <a:pt x="327" y="2144"/>
                    <a:pt x="348" y="2150"/>
                    <a:pt x="369" y="2150"/>
                  </a:cubicBezTo>
                  <a:cubicBezTo>
                    <a:pt x="406" y="2150"/>
                    <a:pt x="446" y="2133"/>
                    <a:pt x="476" y="2088"/>
                  </a:cubicBezTo>
                  <a:lnTo>
                    <a:pt x="572" y="1969"/>
                  </a:lnTo>
                  <a:lnTo>
                    <a:pt x="476" y="1921"/>
                  </a:lnTo>
                  <a:cubicBezTo>
                    <a:pt x="429" y="1897"/>
                    <a:pt x="429" y="1802"/>
                    <a:pt x="453" y="1731"/>
                  </a:cubicBezTo>
                  <a:lnTo>
                    <a:pt x="1762" y="135"/>
                  </a:lnTo>
                  <a:lnTo>
                    <a:pt x="1620" y="16"/>
                  </a:lnTo>
                  <a:cubicBezTo>
                    <a:pt x="1590" y="6"/>
                    <a:pt x="1564" y="0"/>
                    <a:pt x="15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0"/>
            <p:cNvSpPr/>
            <p:nvPr/>
          </p:nvSpPr>
          <p:spPr>
            <a:xfrm>
              <a:off x="1001383" y="2116680"/>
              <a:ext cx="61978" cy="75618"/>
            </a:xfrm>
            <a:custGeom>
              <a:rect b="b" l="l" r="r" t="t"/>
              <a:pathLst>
                <a:path extrusionOk="0" h="2151" w="1763">
                  <a:moveTo>
                    <a:pt x="1549" y="1"/>
                  </a:moveTo>
                  <a:cubicBezTo>
                    <a:pt x="1511" y="1"/>
                    <a:pt x="1475" y="17"/>
                    <a:pt x="1430" y="63"/>
                  </a:cubicBezTo>
                  <a:lnTo>
                    <a:pt x="48" y="1777"/>
                  </a:lnTo>
                  <a:cubicBezTo>
                    <a:pt x="1" y="1849"/>
                    <a:pt x="1" y="1896"/>
                    <a:pt x="72" y="1968"/>
                  </a:cubicBezTo>
                  <a:lnTo>
                    <a:pt x="310" y="2134"/>
                  </a:lnTo>
                  <a:cubicBezTo>
                    <a:pt x="330" y="2144"/>
                    <a:pt x="354" y="2150"/>
                    <a:pt x="378" y="2150"/>
                  </a:cubicBezTo>
                  <a:cubicBezTo>
                    <a:pt x="413" y="2150"/>
                    <a:pt x="449" y="2139"/>
                    <a:pt x="477" y="2111"/>
                  </a:cubicBezTo>
                  <a:lnTo>
                    <a:pt x="572" y="1992"/>
                  </a:lnTo>
                  <a:lnTo>
                    <a:pt x="477" y="1920"/>
                  </a:lnTo>
                  <a:cubicBezTo>
                    <a:pt x="429" y="1896"/>
                    <a:pt x="429" y="1801"/>
                    <a:pt x="453" y="1753"/>
                  </a:cubicBezTo>
                  <a:lnTo>
                    <a:pt x="1763" y="134"/>
                  </a:lnTo>
                  <a:lnTo>
                    <a:pt x="1620" y="15"/>
                  </a:lnTo>
                  <a:cubicBezTo>
                    <a:pt x="1594" y="6"/>
                    <a:pt x="1571" y="1"/>
                    <a:pt x="1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0"/>
            <p:cNvSpPr/>
            <p:nvPr/>
          </p:nvSpPr>
          <p:spPr>
            <a:xfrm>
              <a:off x="756916" y="2092564"/>
              <a:ext cx="62013" cy="76075"/>
            </a:xfrm>
            <a:custGeom>
              <a:rect b="b" l="l" r="r" t="t"/>
              <a:pathLst>
                <a:path extrusionOk="0" h="2164" w="1764">
                  <a:moveTo>
                    <a:pt x="389" y="1"/>
                  </a:moveTo>
                  <a:cubicBezTo>
                    <a:pt x="356" y="1"/>
                    <a:pt x="319" y="13"/>
                    <a:pt x="287" y="34"/>
                  </a:cubicBezTo>
                  <a:lnTo>
                    <a:pt x="48" y="201"/>
                  </a:lnTo>
                  <a:cubicBezTo>
                    <a:pt x="1" y="225"/>
                    <a:pt x="1" y="320"/>
                    <a:pt x="25" y="391"/>
                  </a:cubicBezTo>
                  <a:lnTo>
                    <a:pt x="1430" y="2106"/>
                  </a:lnTo>
                  <a:cubicBezTo>
                    <a:pt x="1443" y="2145"/>
                    <a:pt x="1478" y="2163"/>
                    <a:pt x="1514" y="2163"/>
                  </a:cubicBezTo>
                  <a:cubicBezTo>
                    <a:pt x="1544" y="2163"/>
                    <a:pt x="1575" y="2151"/>
                    <a:pt x="1596" y="2130"/>
                  </a:cubicBezTo>
                  <a:lnTo>
                    <a:pt x="1763" y="2011"/>
                  </a:lnTo>
                  <a:lnTo>
                    <a:pt x="477" y="415"/>
                  </a:lnTo>
                  <a:cubicBezTo>
                    <a:pt x="453" y="344"/>
                    <a:pt x="453" y="296"/>
                    <a:pt x="501" y="225"/>
                  </a:cubicBezTo>
                  <a:lnTo>
                    <a:pt x="572" y="177"/>
                  </a:lnTo>
                  <a:lnTo>
                    <a:pt x="477" y="58"/>
                  </a:lnTo>
                  <a:cubicBezTo>
                    <a:pt x="464" y="19"/>
                    <a:pt x="429"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0"/>
            <p:cNvSpPr/>
            <p:nvPr/>
          </p:nvSpPr>
          <p:spPr>
            <a:xfrm>
              <a:off x="727631" y="2115801"/>
              <a:ext cx="61978" cy="75654"/>
            </a:xfrm>
            <a:custGeom>
              <a:rect b="b" l="l" r="r" t="t"/>
              <a:pathLst>
                <a:path extrusionOk="0" h="2152" w="1763">
                  <a:moveTo>
                    <a:pt x="380" y="0"/>
                  </a:moveTo>
                  <a:cubicBezTo>
                    <a:pt x="349" y="0"/>
                    <a:pt x="316" y="6"/>
                    <a:pt x="286" y="16"/>
                  </a:cubicBezTo>
                  <a:lnTo>
                    <a:pt x="48" y="207"/>
                  </a:lnTo>
                  <a:cubicBezTo>
                    <a:pt x="0" y="230"/>
                    <a:pt x="0" y="326"/>
                    <a:pt x="24" y="373"/>
                  </a:cubicBezTo>
                  <a:lnTo>
                    <a:pt x="1429" y="2112"/>
                  </a:lnTo>
                  <a:cubicBezTo>
                    <a:pt x="1443" y="2140"/>
                    <a:pt x="1482" y="2151"/>
                    <a:pt x="1521" y="2151"/>
                  </a:cubicBezTo>
                  <a:cubicBezTo>
                    <a:pt x="1548" y="2151"/>
                    <a:pt x="1576" y="2145"/>
                    <a:pt x="1596" y="2136"/>
                  </a:cubicBezTo>
                  <a:lnTo>
                    <a:pt x="1763" y="2017"/>
                  </a:lnTo>
                  <a:lnTo>
                    <a:pt x="477" y="397"/>
                  </a:lnTo>
                  <a:cubicBezTo>
                    <a:pt x="453" y="350"/>
                    <a:pt x="453" y="278"/>
                    <a:pt x="500" y="230"/>
                  </a:cubicBezTo>
                  <a:lnTo>
                    <a:pt x="572" y="159"/>
                  </a:lnTo>
                  <a:lnTo>
                    <a:pt x="477" y="40"/>
                  </a:lnTo>
                  <a:cubicBezTo>
                    <a:pt x="463" y="12"/>
                    <a:pt x="424" y="0"/>
                    <a:pt x="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0"/>
            <p:cNvSpPr/>
            <p:nvPr/>
          </p:nvSpPr>
          <p:spPr>
            <a:xfrm>
              <a:off x="906781" y="2181646"/>
              <a:ext cx="80399" cy="21937"/>
            </a:xfrm>
            <a:custGeom>
              <a:rect b="b" l="l" r="r" t="t"/>
              <a:pathLst>
                <a:path extrusionOk="0" h="624" w="2287">
                  <a:moveTo>
                    <a:pt x="1" y="1"/>
                  </a:moveTo>
                  <a:cubicBezTo>
                    <a:pt x="500" y="500"/>
                    <a:pt x="1117" y="623"/>
                    <a:pt x="1583" y="623"/>
                  </a:cubicBezTo>
                  <a:cubicBezTo>
                    <a:pt x="1629" y="623"/>
                    <a:pt x="1673" y="622"/>
                    <a:pt x="1715" y="620"/>
                  </a:cubicBezTo>
                  <a:cubicBezTo>
                    <a:pt x="1834" y="596"/>
                    <a:pt x="2287" y="501"/>
                    <a:pt x="2287" y="382"/>
                  </a:cubicBezTo>
                  <a:cubicBezTo>
                    <a:pt x="2287" y="167"/>
                    <a:pt x="1263" y="2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0"/>
            <p:cNvSpPr/>
            <p:nvPr/>
          </p:nvSpPr>
          <p:spPr>
            <a:xfrm>
              <a:off x="905938" y="2182490"/>
              <a:ext cx="65353" cy="21796"/>
            </a:xfrm>
            <a:custGeom>
              <a:rect b="b" l="l" r="r" t="t"/>
              <a:pathLst>
                <a:path extrusionOk="0" h="620" w="1859">
                  <a:moveTo>
                    <a:pt x="1" y="0"/>
                  </a:moveTo>
                  <a:cubicBezTo>
                    <a:pt x="596" y="524"/>
                    <a:pt x="1263" y="620"/>
                    <a:pt x="1739" y="620"/>
                  </a:cubicBezTo>
                  <a:cubicBezTo>
                    <a:pt x="1763" y="620"/>
                    <a:pt x="1787" y="620"/>
                    <a:pt x="1858" y="596"/>
                  </a:cubicBezTo>
                  <a:cubicBezTo>
                    <a:pt x="1501" y="524"/>
                    <a:pt x="1096" y="358"/>
                    <a:pt x="691" y="24"/>
                  </a:cubicBezTo>
                  <a:cubicBezTo>
                    <a:pt x="501" y="24"/>
                    <a:pt x="263" y="0"/>
                    <a:pt x="1" y="0"/>
                  </a:cubicBezTo>
                  <a:close/>
                </a:path>
              </a:pathLst>
            </a:custGeom>
            <a:solidFill>
              <a:srgbClr val="D23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3" name="Google Shape;3193;p60"/>
          <p:cNvGrpSpPr/>
          <p:nvPr/>
        </p:nvGrpSpPr>
        <p:grpSpPr>
          <a:xfrm>
            <a:off x="8113381" y="3191317"/>
            <a:ext cx="246999" cy="377600"/>
            <a:chOff x="8113381" y="3115117"/>
            <a:chExt cx="246999" cy="377600"/>
          </a:xfrm>
        </p:grpSpPr>
        <p:sp>
          <p:nvSpPr>
            <p:cNvPr id="3194" name="Google Shape;3194;p60"/>
            <p:cNvSpPr/>
            <p:nvPr/>
          </p:nvSpPr>
          <p:spPr>
            <a:xfrm>
              <a:off x="8233118" y="3146054"/>
              <a:ext cx="58639" cy="62049"/>
            </a:xfrm>
            <a:custGeom>
              <a:rect b="b" l="l" r="r" t="t"/>
              <a:pathLst>
                <a:path extrusionOk="0" h="1765" w="1668">
                  <a:moveTo>
                    <a:pt x="1469" y="1"/>
                  </a:moveTo>
                  <a:cubicBezTo>
                    <a:pt x="1438" y="1"/>
                    <a:pt x="1407" y="9"/>
                    <a:pt x="1381" y="26"/>
                  </a:cubicBezTo>
                  <a:cubicBezTo>
                    <a:pt x="1262" y="121"/>
                    <a:pt x="1167" y="169"/>
                    <a:pt x="977" y="169"/>
                  </a:cubicBezTo>
                  <a:cubicBezTo>
                    <a:pt x="453" y="169"/>
                    <a:pt x="0" y="621"/>
                    <a:pt x="0" y="1169"/>
                  </a:cubicBezTo>
                  <a:lnTo>
                    <a:pt x="0" y="1597"/>
                  </a:lnTo>
                  <a:cubicBezTo>
                    <a:pt x="0" y="1693"/>
                    <a:pt x="48" y="1764"/>
                    <a:pt x="143" y="1764"/>
                  </a:cubicBezTo>
                  <a:cubicBezTo>
                    <a:pt x="238" y="1764"/>
                    <a:pt x="286" y="1669"/>
                    <a:pt x="310" y="1574"/>
                  </a:cubicBezTo>
                  <a:lnTo>
                    <a:pt x="310" y="1121"/>
                  </a:lnTo>
                  <a:cubicBezTo>
                    <a:pt x="310" y="764"/>
                    <a:pt x="619" y="478"/>
                    <a:pt x="977" y="478"/>
                  </a:cubicBezTo>
                  <a:cubicBezTo>
                    <a:pt x="1239" y="478"/>
                    <a:pt x="1381" y="383"/>
                    <a:pt x="1572" y="264"/>
                  </a:cubicBezTo>
                  <a:cubicBezTo>
                    <a:pt x="1643" y="240"/>
                    <a:pt x="1667" y="121"/>
                    <a:pt x="1596" y="73"/>
                  </a:cubicBezTo>
                  <a:cubicBezTo>
                    <a:pt x="1580" y="27"/>
                    <a:pt x="1525" y="1"/>
                    <a:pt x="14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0"/>
            <p:cNvSpPr/>
            <p:nvPr/>
          </p:nvSpPr>
          <p:spPr>
            <a:xfrm>
              <a:off x="8284164" y="3115117"/>
              <a:ext cx="11777" cy="18456"/>
            </a:xfrm>
            <a:custGeom>
              <a:rect b="b" l="l" r="r" t="t"/>
              <a:pathLst>
                <a:path extrusionOk="0" h="525" w="335">
                  <a:moveTo>
                    <a:pt x="144" y="1"/>
                  </a:moveTo>
                  <a:cubicBezTo>
                    <a:pt x="72" y="1"/>
                    <a:pt x="1" y="48"/>
                    <a:pt x="1" y="144"/>
                  </a:cubicBezTo>
                  <a:lnTo>
                    <a:pt x="1" y="382"/>
                  </a:lnTo>
                  <a:cubicBezTo>
                    <a:pt x="1" y="477"/>
                    <a:pt x="72" y="525"/>
                    <a:pt x="144" y="525"/>
                  </a:cubicBezTo>
                  <a:cubicBezTo>
                    <a:pt x="239" y="525"/>
                    <a:pt x="334" y="477"/>
                    <a:pt x="310" y="382"/>
                  </a:cubicBezTo>
                  <a:lnTo>
                    <a:pt x="310" y="144"/>
                  </a:lnTo>
                  <a:cubicBezTo>
                    <a:pt x="310" y="48"/>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0"/>
            <p:cNvSpPr/>
            <p:nvPr/>
          </p:nvSpPr>
          <p:spPr>
            <a:xfrm>
              <a:off x="8284164" y="3163666"/>
              <a:ext cx="11777" cy="19300"/>
            </a:xfrm>
            <a:custGeom>
              <a:rect b="b" l="l" r="r" t="t"/>
              <a:pathLst>
                <a:path extrusionOk="0" h="549" w="335">
                  <a:moveTo>
                    <a:pt x="144" y="1"/>
                  </a:moveTo>
                  <a:cubicBezTo>
                    <a:pt x="72" y="1"/>
                    <a:pt x="1" y="72"/>
                    <a:pt x="1" y="168"/>
                  </a:cubicBezTo>
                  <a:lnTo>
                    <a:pt x="1" y="406"/>
                  </a:lnTo>
                  <a:cubicBezTo>
                    <a:pt x="1" y="477"/>
                    <a:pt x="72" y="549"/>
                    <a:pt x="144" y="549"/>
                  </a:cubicBezTo>
                  <a:cubicBezTo>
                    <a:pt x="239" y="549"/>
                    <a:pt x="334" y="453"/>
                    <a:pt x="310" y="406"/>
                  </a:cubicBezTo>
                  <a:lnTo>
                    <a:pt x="310" y="168"/>
                  </a:lnTo>
                  <a:cubicBezTo>
                    <a:pt x="310" y="72"/>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0"/>
            <p:cNvSpPr/>
            <p:nvPr/>
          </p:nvSpPr>
          <p:spPr>
            <a:xfrm>
              <a:off x="8264090" y="3122465"/>
              <a:ext cx="18456" cy="17824"/>
            </a:xfrm>
            <a:custGeom>
              <a:rect b="b" l="l" r="r" t="t"/>
              <a:pathLst>
                <a:path extrusionOk="0" h="507" w="525">
                  <a:moveTo>
                    <a:pt x="173" y="0"/>
                  </a:moveTo>
                  <a:cubicBezTo>
                    <a:pt x="131" y="0"/>
                    <a:pt x="96" y="18"/>
                    <a:pt x="72" y="54"/>
                  </a:cubicBezTo>
                  <a:cubicBezTo>
                    <a:pt x="0" y="149"/>
                    <a:pt x="0" y="220"/>
                    <a:pt x="72" y="292"/>
                  </a:cubicBezTo>
                  <a:lnTo>
                    <a:pt x="215" y="435"/>
                  </a:lnTo>
                  <a:cubicBezTo>
                    <a:pt x="250" y="482"/>
                    <a:pt x="292" y="506"/>
                    <a:pt x="334" y="506"/>
                  </a:cubicBezTo>
                  <a:cubicBezTo>
                    <a:pt x="375" y="506"/>
                    <a:pt x="417" y="482"/>
                    <a:pt x="453" y="435"/>
                  </a:cubicBezTo>
                  <a:cubicBezTo>
                    <a:pt x="524" y="339"/>
                    <a:pt x="524" y="244"/>
                    <a:pt x="453" y="197"/>
                  </a:cubicBezTo>
                  <a:lnTo>
                    <a:pt x="310" y="54"/>
                  </a:lnTo>
                  <a:cubicBezTo>
                    <a:pt x="262" y="18"/>
                    <a:pt x="215" y="0"/>
                    <a:pt x="17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0"/>
            <p:cNvSpPr/>
            <p:nvPr/>
          </p:nvSpPr>
          <p:spPr>
            <a:xfrm>
              <a:off x="8298401" y="3157409"/>
              <a:ext cx="18456" cy="16558"/>
            </a:xfrm>
            <a:custGeom>
              <a:rect b="b" l="l" r="r" t="t"/>
              <a:pathLst>
                <a:path extrusionOk="0" h="471" w="525">
                  <a:moveTo>
                    <a:pt x="182" y="0"/>
                  </a:moveTo>
                  <a:cubicBezTo>
                    <a:pt x="144" y="0"/>
                    <a:pt x="108" y="12"/>
                    <a:pt x="72" y="36"/>
                  </a:cubicBezTo>
                  <a:cubicBezTo>
                    <a:pt x="1" y="131"/>
                    <a:pt x="1" y="227"/>
                    <a:pt x="72" y="274"/>
                  </a:cubicBezTo>
                  <a:lnTo>
                    <a:pt x="215" y="417"/>
                  </a:lnTo>
                  <a:cubicBezTo>
                    <a:pt x="251" y="453"/>
                    <a:pt x="292" y="471"/>
                    <a:pt x="334" y="471"/>
                  </a:cubicBezTo>
                  <a:cubicBezTo>
                    <a:pt x="376" y="471"/>
                    <a:pt x="417" y="453"/>
                    <a:pt x="453" y="417"/>
                  </a:cubicBezTo>
                  <a:cubicBezTo>
                    <a:pt x="525" y="346"/>
                    <a:pt x="525" y="250"/>
                    <a:pt x="453" y="179"/>
                  </a:cubicBezTo>
                  <a:lnTo>
                    <a:pt x="310" y="36"/>
                  </a:lnTo>
                  <a:cubicBezTo>
                    <a:pt x="263" y="12"/>
                    <a:pt x="221" y="0"/>
                    <a:pt x="182"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0"/>
            <p:cNvSpPr/>
            <p:nvPr/>
          </p:nvSpPr>
          <p:spPr>
            <a:xfrm>
              <a:off x="8304272" y="3144436"/>
              <a:ext cx="20109" cy="10054"/>
            </a:xfrm>
            <a:custGeom>
              <a:rect b="b" l="l" r="r" t="t"/>
              <a:pathLst>
                <a:path extrusionOk="0" h="286" w="572">
                  <a:moveTo>
                    <a:pt x="143" y="0"/>
                  </a:moveTo>
                  <a:cubicBezTo>
                    <a:pt x="48" y="0"/>
                    <a:pt x="0" y="48"/>
                    <a:pt x="0" y="143"/>
                  </a:cubicBezTo>
                  <a:cubicBezTo>
                    <a:pt x="0" y="238"/>
                    <a:pt x="48" y="286"/>
                    <a:pt x="143" y="286"/>
                  </a:cubicBezTo>
                  <a:lnTo>
                    <a:pt x="381" y="286"/>
                  </a:lnTo>
                  <a:cubicBezTo>
                    <a:pt x="477" y="286"/>
                    <a:pt x="572" y="191"/>
                    <a:pt x="524" y="143"/>
                  </a:cubicBezTo>
                  <a:cubicBezTo>
                    <a:pt x="524" y="48"/>
                    <a:pt x="477" y="0"/>
                    <a:pt x="381"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0"/>
            <p:cNvSpPr/>
            <p:nvPr/>
          </p:nvSpPr>
          <p:spPr>
            <a:xfrm>
              <a:off x="8297558" y="3122465"/>
              <a:ext cx="18456" cy="17824"/>
            </a:xfrm>
            <a:custGeom>
              <a:rect b="b" l="l" r="r" t="t"/>
              <a:pathLst>
                <a:path extrusionOk="0" h="507" w="525">
                  <a:moveTo>
                    <a:pt x="325" y="0"/>
                  </a:moveTo>
                  <a:cubicBezTo>
                    <a:pt x="287" y="0"/>
                    <a:pt x="251" y="18"/>
                    <a:pt x="215" y="54"/>
                  </a:cubicBezTo>
                  <a:lnTo>
                    <a:pt x="72" y="197"/>
                  </a:lnTo>
                  <a:cubicBezTo>
                    <a:pt x="1" y="292"/>
                    <a:pt x="1" y="387"/>
                    <a:pt x="72" y="435"/>
                  </a:cubicBezTo>
                  <a:cubicBezTo>
                    <a:pt x="96" y="482"/>
                    <a:pt x="138" y="506"/>
                    <a:pt x="182" y="506"/>
                  </a:cubicBezTo>
                  <a:cubicBezTo>
                    <a:pt x="227" y="506"/>
                    <a:pt x="275" y="482"/>
                    <a:pt x="310" y="435"/>
                  </a:cubicBezTo>
                  <a:lnTo>
                    <a:pt x="453" y="292"/>
                  </a:lnTo>
                  <a:cubicBezTo>
                    <a:pt x="525" y="197"/>
                    <a:pt x="525" y="101"/>
                    <a:pt x="453" y="54"/>
                  </a:cubicBezTo>
                  <a:cubicBezTo>
                    <a:pt x="406" y="18"/>
                    <a:pt x="364" y="0"/>
                    <a:pt x="325"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0"/>
            <p:cNvSpPr/>
            <p:nvPr/>
          </p:nvSpPr>
          <p:spPr>
            <a:xfrm>
              <a:off x="8223908" y="3199665"/>
              <a:ext cx="27667" cy="24327"/>
            </a:xfrm>
            <a:custGeom>
              <a:rect b="b" l="l" r="r" t="t"/>
              <a:pathLst>
                <a:path extrusionOk="0" h="692" w="787">
                  <a:moveTo>
                    <a:pt x="191" y="1"/>
                  </a:moveTo>
                  <a:cubicBezTo>
                    <a:pt x="72" y="1"/>
                    <a:pt x="0" y="96"/>
                    <a:pt x="0" y="215"/>
                  </a:cubicBezTo>
                  <a:lnTo>
                    <a:pt x="0" y="692"/>
                  </a:lnTo>
                  <a:lnTo>
                    <a:pt x="786" y="692"/>
                  </a:lnTo>
                  <a:lnTo>
                    <a:pt x="786" y="215"/>
                  </a:lnTo>
                  <a:cubicBezTo>
                    <a:pt x="786" y="72"/>
                    <a:pt x="715" y="1"/>
                    <a:pt x="5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0"/>
            <p:cNvSpPr/>
            <p:nvPr/>
          </p:nvSpPr>
          <p:spPr>
            <a:xfrm>
              <a:off x="8223908" y="3200509"/>
              <a:ext cx="22640" cy="24327"/>
            </a:xfrm>
            <a:custGeom>
              <a:rect b="b" l="l" r="r" t="t"/>
              <a:pathLst>
                <a:path extrusionOk="0" h="692" w="644">
                  <a:moveTo>
                    <a:pt x="191" y="1"/>
                  </a:moveTo>
                  <a:cubicBezTo>
                    <a:pt x="72" y="1"/>
                    <a:pt x="0" y="96"/>
                    <a:pt x="0" y="215"/>
                  </a:cubicBezTo>
                  <a:lnTo>
                    <a:pt x="0" y="691"/>
                  </a:lnTo>
                  <a:lnTo>
                    <a:pt x="500" y="691"/>
                  </a:lnTo>
                  <a:lnTo>
                    <a:pt x="500" y="215"/>
                  </a:lnTo>
                  <a:cubicBezTo>
                    <a:pt x="524" y="96"/>
                    <a:pt x="596" y="25"/>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0"/>
            <p:cNvSpPr/>
            <p:nvPr/>
          </p:nvSpPr>
          <p:spPr>
            <a:xfrm>
              <a:off x="8199616" y="3222270"/>
              <a:ext cx="77903" cy="31850"/>
            </a:xfrm>
            <a:custGeom>
              <a:rect b="b" l="l" r="r" t="t"/>
              <a:pathLst>
                <a:path extrusionOk="0" h="906" w="2216">
                  <a:moveTo>
                    <a:pt x="263" y="1"/>
                  </a:moveTo>
                  <a:cubicBezTo>
                    <a:pt x="120" y="1"/>
                    <a:pt x="1" y="120"/>
                    <a:pt x="1" y="287"/>
                  </a:cubicBezTo>
                  <a:lnTo>
                    <a:pt x="1" y="906"/>
                  </a:lnTo>
                  <a:cubicBezTo>
                    <a:pt x="334" y="787"/>
                    <a:pt x="691" y="715"/>
                    <a:pt x="1096" y="715"/>
                  </a:cubicBezTo>
                  <a:cubicBezTo>
                    <a:pt x="1477" y="715"/>
                    <a:pt x="1882" y="787"/>
                    <a:pt x="2215" y="906"/>
                  </a:cubicBezTo>
                  <a:lnTo>
                    <a:pt x="2215" y="287"/>
                  </a:lnTo>
                  <a:cubicBezTo>
                    <a:pt x="2215" y="120"/>
                    <a:pt x="2120" y="1"/>
                    <a:pt x="19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0"/>
            <p:cNvSpPr/>
            <p:nvPr/>
          </p:nvSpPr>
          <p:spPr>
            <a:xfrm>
              <a:off x="8198772" y="3222270"/>
              <a:ext cx="31007" cy="31850"/>
            </a:xfrm>
            <a:custGeom>
              <a:rect b="b" l="l" r="r" t="t"/>
              <a:pathLst>
                <a:path extrusionOk="0" h="906" w="882">
                  <a:moveTo>
                    <a:pt x="263" y="1"/>
                  </a:moveTo>
                  <a:cubicBezTo>
                    <a:pt x="120" y="1"/>
                    <a:pt x="1" y="120"/>
                    <a:pt x="1" y="287"/>
                  </a:cubicBezTo>
                  <a:lnTo>
                    <a:pt x="1" y="906"/>
                  </a:lnTo>
                  <a:cubicBezTo>
                    <a:pt x="191" y="834"/>
                    <a:pt x="406" y="787"/>
                    <a:pt x="620" y="763"/>
                  </a:cubicBezTo>
                  <a:lnTo>
                    <a:pt x="620" y="287"/>
                  </a:lnTo>
                  <a:cubicBezTo>
                    <a:pt x="620" y="120"/>
                    <a:pt x="739" y="1"/>
                    <a:pt x="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0"/>
            <p:cNvSpPr/>
            <p:nvPr/>
          </p:nvSpPr>
          <p:spPr>
            <a:xfrm>
              <a:off x="8113381" y="3244874"/>
              <a:ext cx="246999" cy="247034"/>
            </a:xfrm>
            <a:custGeom>
              <a:rect b="b" l="l" r="r" t="t"/>
              <a:pathLst>
                <a:path extrusionOk="0" h="7027" w="7026">
                  <a:moveTo>
                    <a:pt x="3525" y="1"/>
                  </a:moveTo>
                  <a:cubicBezTo>
                    <a:pt x="1596" y="1"/>
                    <a:pt x="1" y="1573"/>
                    <a:pt x="1" y="3502"/>
                  </a:cubicBezTo>
                  <a:cubicBezTo>
                    <a:pt x="1" y="5431"/>
                    <a:pt x="1596" y="7026"/>
                    <a:pt x="3525" y="7026"/>
                  </a:cubicBezTo>
                  <a:cubicBezTo>
                    <a:pt x="5454" y="7026"/>
                    <a:pt x="7026" y="5431"/>
                    <a:pt x="7026" y="3502"/>
                  </a:cubicBezTo>
                  <a:cubicBezTo>
                    <a:pt x="7026" y="1573"/>
                    <a:pt x="5478" y="25"/>
                    <a:pt x="352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0"/>
            <p:cNvSpPr/>
            <p:nvPr/>
          </p:nvSpPr>
          <p:spPr>
            <a:xfrm>
              <a:off x="8113381" y="3245718"/>
              <a:ext cx="135663" cy="246999"/>
            </a:xfrm>
            <a:custGeom>
              <a:rect b="b" l="l" r="r" t="t"/>
              <a:pathLst>
                <a:path extrusionOk="0" h="7026" w="3859">
                  <a:moveTo>
                    <a:pt x="3525" y="1"/>
                  </a:moveTo>
                  <a:cubicBezTo>
                    <a:pt x="1596" y="1"/>
                    <a:pt x="1" y="1572"/>
                    <a:pt x="1" y="3501"/>
                  </a:cubicBezTo>
                  <a:cubicBezTo>
                    <a:pt x="1" y="5454"/>
                    <a:pt x="1596" y="7026"/>
                    <a:pt x="3525" y="7026"/>
                  </a:cubicBezTo>
                  <a:lnTo>
                    <a:pt x="3859" y="7026"/>
                  </a:lnTo>
                  <a:cubicBezTo>
                    <a:pt x="2073" y="6812"/>
                    <a:pt x="668" y="5335"/>
                    <a:pt x="668" y="3478"/>
                  </a:cubicBezTo>
                  <a:cubicBezTo>
                    <a:pt x="668" y="1668"/>
                    <a:pt x="2073" y="144"/>
                    <a:pt x="385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0"/>
            <p:cNvSpPr/>
            <p:nvPr/>
          </p:nvSpPr>
          <p:spPr>
            <a:xfrm>
              <a:off x="8115912" y="3322743"/>
              <a:ext cx="228578" cy="132323"/>
            </a:xfrm>
            <a:custGeom>
              <a:rect b="b" l="l" r="r" t="t"/>
              <a:pathLst>
                <a:path extrusionOk="0" h="3764" w="6502">
                  <a:moveTo>
                    <a:pt x="214" y="1"/>
                  </a:moveTo>
                  <a:cubicBezTo>
                    <a:pt x="95" y="310"/>
                    <a:pt x="24" y="596"/>
                    <a:pt x="0" y="929"/>
                  </a:cubicBezTo>
                  <a:lnTo>
                    <a:pt x="5954" y="3763"/>
                  </a:lnTo>
                  <a:cubicBezTo>
                    <a:pt x="6168" y="3549"/>
                    <a:pt x="6359" y="3287"/>
                    <a:pt x="6502" y="3025"/>
                  </a:cubicBezTo>
                  <a:lnTo>
                    <a:pt x="214"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0"/>
            <p:cNvSpPr/>
            <p:nvPr/>
          </p:nvSpPr>
          <p:spPr>
            <a:xfrm>
              <a:off x="8115912" y="3322743"/>
              <a:ext cx="26823" cy="43557"/>
            </a:xfrm>
            <a:custGeom>
              <a:rect b="b" l="l" r="r" t="t"/>
              <a:pathLst>
                <a:path extrusionOk="0" h="1239" w="763">
                  <a:moveTo>
                    <a:pt x="214" y="1"/>
                  </a:moveTo>
                  <a:cubicBezTo>
                    <a:pt x="95" y="310"/>
                    <a:pt x="24" y="644"/>
                    <a:pt x="0" y="929"/>
                  </a:cubicBezTo>
                  <a:lnTo>
                    <a:pt x="619" y="1239"/>
                  </a:lnTo>
                  <a:cubicBezTo>
                    <a:pt x="619" y="906"/>
                    <a:pt x="691" y="572"/>
                    <a:pt x="762" y="286"/>
                  </a:cubicBezTo>
                  <a:lnTo>
                    <a:pt x="214"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0"/>
            <p:cNvSpPr/>
            <p:nvPr/>
          </p:nvSpPr>
          <p:spPr>
            <a:xfrm>
              <a:off x="8133489" y="3276690"/>
              <a:ext cx="226890" cy="129827"/>
            </a:xfrm>
            <a:custGeom>
              <a:rect b="b" l="l" r="r" t="t"/>
              <a:pathLst>
                <a:path extrusionOk="0" h="3693" w="6454">
                  <a:moveTo>
                    <a:pt x="619" y="1"/>
                  </a:moveTo>
                  <a:cubicBezTo>
                    <a:pt x="381" y="215"/>
                    <a:pt x="191" y="453"/>
                    <a:pt x="0" y="715"/>
                  </a:cubicBezTo>
                  <a:lnTo>
                    <a:pt x="6287" y="3692"/>
                  </a:lnTo>
                  <a:cubicBezTo>
                    <a:pt x="6406" y="3430"/>
                    <a:pt x="6454" y="3097"/>
                    <a:pt x="6454" y="2787"/>
                  </a:cubicBezTo>
                  <a:lnTo>
                    <a:pt x="619"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0"/>
            <p:cNvSpPr/>
            <p:nvPr/>
          </p:nvSpPr>
          <p:spPr>
            <a:xfrm>
              <a:off x="8133489" y="3276690"/>
              <a:ext cx="36878" cy="33538"/>
            </a:xfrm>
            <a:custGeom>
              <a:rect b="b" l="l" r="r" t="t"/>
              <a:pathLst>
                <a:path extrusionOk="0" h="954" w="1049">
                  <a:moveTo>
                    <a:pt x="619" y="1"/>
                  </a:moveTo>
                  <a:cubicBezTo>
                    <a:pt x="381" y="215"/>
                    <a:pt x="191" y="477"/>
                    <a:pt x="0" y="715"/>
                  </a:cubicBezTo>
                  <a:lnTo>
                    <a:pt x="500" y="953"/>
                  </a:lnTo>
                  <a:cubicBezTo>
                    <a:pt x="667" y="691"/>
                    <a:pt x="834" y="430"/>
                    <a:pt x="1048" y="215"/>
                  </a:cubicBezTo>
                  <a:lnTo>
                    <a:pt x="619"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0"/>
            <p:cNvSpPr/>
            <p:nvPr/>
          </p:nvSpPr>
          <p:spPr>
            <a:xfrm>
              <a:off x="8115068" y="3381346"/>
              <a:ext cx="189239" cy="107188"/>
            </a:xfrm>
            <a:custGeom>
              <a:rect b="b" l="l" r="r" t="t"/>
              <a:pathLst>
                <a:path extrusionOk="0" h="3049" w="5383">
                  <a:moveTo>
                    <a:pt x="0" y="1"/>
                  </a:moveTo>
                  <a:cubicBezTo>
                    <a:pt x="48" y="429"/>
                    <a:pt x="167" y="834"/>
                    <a:pt x="358" y="1191"/>
                  </a:cubicBezTo>
                  <a:lnTo>
                    <a:pt x="4239" y="3049"/>
                  </a:lnTo>
                  <a:cubicBezTo>
                    <a:pt x="4668" y="2954"/>
                    <a:pt x="5049" y="2811"/>
                    <a:pt x="5382" y="2573"/>
                  </a:cubicBezTo>
                  <a:lnTo>
                    <a:pt x="0"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0"/>
            <p:cNvSpPr/>
            <p:nvPr/>
          </p:nvSpPr>
          <p:spPr>
            <a:xfrm>
              <a:off x="8115912" y="3381346"/>
              <a:ext cx="42713" cy="56986"/>
            </a:xfrm>
            <a:custGeom>
              <a:rect b="b" l="l" r="r" t="t"/>
              <a:pathLst>
                <a:path extrusionOk="0" h="1621" w="1215">
                  <a:moveTo>
                    <a:pt x="0" y="1"/>
                  </a:moveTo>
                  <a:cubicBezTo>
                    <a:pt x="48" y="429"/>
                    <a:pt x="143" y="810"/>
                    <a:pt x="357" y="1191"/>
                  </a:cubicBezTo>
                  <a:lnTo>
                    <a:pt x="1215" y="1620"/>
                  </a:lnTo>
                  <a:cubicBezTo>
                    <a:pt x="953" y="1239"/>
                    <a:pt x="762" y="810"/>
                    <a:pt x="691" y="334"/>
                  </a:cubicBezTo>
                  <a:lnTo>
                    <a:pt x="0"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0"/>
            <p:cNvSpPr/>
            <p:nvPr/>
          </p:nvSpPr>
          <p:spPr>
            <a:xfrm>
              <a:off x="8177855" y="3246562"/>
              <a:ext cx="181716" cy="101352"/>
            </a:xfrm>
            <a:custGeom>
              <a:rect b="b" l="l" r="r" t="t"/>
              <a:pathLst>
                <a:path extrusionOk="0" h="2883" w="5169">
                  <a:moveTo>
                    <a:pt x="1239" y="1"/>
                  </a:moveTo>
                  <a:cubicBezTo>
                    <a:pt x="786" y="72"/>
                    <a:pt x="381" y="191"/>
                    <a:pt x="0" y="429"/>
                  </a:cubicBezTo>
                  <a:lnTo>
                    <a:pt x="5168" y="2882"/>
                  </a:lnTo>
                  <a:cubicBezTo>
                    <a:pt x="5073" y="2453"/>
                    <a:pt x="4930" y="2025"/>
                    <a:pt x="4692" y="1644"/>
                  </a:cubicBezTo>
                  <a:lnTo>
                    <a:pt x="1239"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0"/>
            <p:cNvSpPr/>
            <p:nvPr/>
          </p:nvSpPr>
          <p:spPr>
            <a:xfrm>
              <a:off x="8177855" y="3246562"/>
              <a:ext cx="50272" cy="20952"/>
            </a:xfrm>
            <a:custGeom>
              <a:rect b="b" l="l" r="r" t="t"/>
              <a:pathLst>
                <a:path extrusionOk="0" h="596" w="1430">
                  <a:moveTo>
                    <a:pt x="1239" y="1"/>
                  </a:moveTo>
                  <a:cubicBezTo>
                    <a:pt x="786" y="72"/>
                    <a:pt x="381" y="215"/>
                    <a:pt x="0" y="429"/>
                  </a:cubicBezTo>
                  <a:lnTo>
                    <a:pt x="358" y="596"/>
                  </a:lnTo>
                  <a:cubicBezTo>
                    <a:pt x="667" y="358"/>
                    <a:pt x="1024" y="215"/>
                    <a:pt x="1429" y="96"/>
                  </a:cubicBezTo>
                  <a:lnTo>
                    <a:pt x="1239"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5" name="Google Shape;3215;p60"/>
          <p:cNvGrpSpPr/>
          <p:nvPr/>
        </p:nvGrpSpPr>
        <p:grpSpPr>
          <a:xfrm>
            <a:off x="7224275" y="3211566"/>
            <a:ext cx="377635" cy="336433"/>
            <a:chOff x="7224275" y="3135366"/>
            <a:chExt cx="377635" cy="336433"/>
          </a:xfrm>
        </p:grpSpPr>
        <p:sp>
          <p:nvSpPr>
            <p:cNvPr id="3216" name="Google Shape;3216;p60"/>
            <p:cNvSpPr/>
            <p:nvPr/>
          </p:nvSpPr>
          <p:spPr>
            <a:xfrm>
              <a:off x="7236017" y="3317715"/>
              <a:ext cx="355839" cy="154084"/>
            </a:xfrm>
            <a:custGeom>
              <a:rect b="b" l="l" r="r" t="t"/>
              <a:pathLst>
                <a:path extrusionOk="0" h="4383" w="10122">
                  <a:moveTo>
                    <a:pt x="0" y="1"/>
                  </a:moveTo>
                  <a:cubicBezTo>
                    <a:pt x="357" y="2477"/>
                    <a:pt x="2501" y="4383"/>
                    <a:pt x="5049" y="4383"/>
                  </a:cubicBezTo>
                  <a:cubicBezTo>
                    <a:pt x="7645" y="4383"/>
                    <a:pt x="9764" y="2477"/>
                    <a:pt x="101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0"/>
            <p:cNvSpPr/>
            <p:nvPr/>
          </p:nvSpPr>
          <p:spPr>
            <a:xfrm>
              <a:off x="7236017" y="3317715"/>
              <a:ext cx="189239" cy="154084"/>
            </a:xfrm>
            <a:custGeom>
              <a:rect b="b" l="l" r="r" t="t"/>
              <a:pathLst>
                <a:path extrusionOk="0" h="4383" w="5383">
                  <a:moveTo>
                    <a:pt x="0" y="1"/>
                  </a:moveTo>
                  <a:cubicBezTo>
                    <a:pt x="357" y="2477"/>
                    <a:pt x="2501" y="4383"/>
                    <a:pt x="5049" y="4383"/>
                  </a:cubicBezTo>
                  <a:lnTo>
                    <a:pt x="5382" y="4383"/>
                  </a:lnTo>
                  <a:cubicBezTo>
                    <a:pt x="2929" y="4240"/>
                    <a:pt x="977" y="2382"/>
                    <a:pt x="6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0"/>
            <p:cNvSpPr/>
            <p:nvPr/>
          </p:nvSpPr>
          <p:spPr>
            <a:xfrm>
              <a:off x="7236017" y="3318559"/>
              <a:ext cx="354995" cy="47143"/>
            </a:xfrm>
            <a:custGeom>
              <a:rect b="b" l="l" r="r" t="t"/>
              <a:pathLst>
                <a:path extrusionOk="0" h="1341" w="10098">
                  <a:moveTo>
                    <a:pt x="0" y="1"/>
                  </a:moveTo>
                  <a:cubicBezTo>
                    <a:pt x="48" y="358"/>
                    <a:pt x="143" y="763"/>
                    <a:pt x="262" y="1120"/>
                  </a:cubicBezTo>
                  <a:lnTo>
                    <a:pt x="786" y="1287"/>
                  </a:lnTo>
                  <a:cubicBezTo>
                    <a:pt x="869" y="1322"/>
                    <a:pt x="947" y="1340"/>
                    <a:pt x="1021" y="1340"/>
                  </a:cubicBezTo>
                  <a:cubicBezTo>
                    <a:pt x="1096" y="1340"/>
                    <a:pt x="1167" y="1322"/>
                    <a:pt x="1238" y="1287"/>
                  </a:cubicBezTo>
                  <a:lnTo>
                    <a:pt x="2143" y="1001"/>
                  </a:lnTo>
                  <a:cubicBezTo>
                    <a:pt x="2215" y="965"/>
                    <a:pt x="2286" y="947"/>
                    <a:pt x="2358" y="947"/>
                  </a:cubicBezTo>
                  <a:cubicBezTo>
                    <a:pt x="2429" y="947"/>
                    <a:pt x="2501" y="965"/>
                    <a:pt x="2572" y="1001"/>
                  </a:cubicBezTo>
                  <a:lnTo>
                    <a:pt x="3477" y="1287"/>
                  </a:lnTo>
                  <a:cubicBezTo>
                    <a:pt x="3548" y="1322"/>
                    <a:pt x="3620" y="1340"/>
                    <a:pt x="3694" y="1340"/>
                  </a:cubicBezTo>
                  <a:cubicBezTo>
                    <a:pt x="3769" y="1340"/>
                    <a:pt x="3846" y="1322"/>
                    <a:pt x="3930" y="1287"/>
                  </a:cubicBezTo>
                  <a:lnTo>
                    <a:pt x="4811" y="1001"/>
                  </a:lnTo>
                  <a:cubicBezTo>
                    <a:pt x="4882" y="965"/>
                    <a:pt x="4959" y="947"/>
                    <a:pt x="5037" y="947"/>
                  </a:cubicBezTo>
                  <a:cubicBezTo>
                    <a:pt x="5114" y="947"/>
                    <a:pt x="5192" y="965"/>
                    <a:pt x="5263" y="1001"/>
                  </a:cubicBezTo>
                  <a:lnTo>
                    <a:pt x="6144" y="1287"/>
                  </a:lnTo>
                  <a:cubicBezTo>
                    <a:pt x="6228" y="1322"/>
                    <a:pt x="6305" y="1340"/>
                    <a:pt x="6379" y="1340"/>
                  </a:cubicBezTo>
                  <a:cubicBezTo>
                    <a:pt x="6454" y="1340"/>
                    <a:pt x="6525" y="1322"/>
                    <a:pt x="6597" y="1287"/>
                  </a:cubicBezTo>
                  <a:lnTo>
                    <a:pt x="7502" y="1001"/>
                  </a:lnTo>
                  <a:cubicBezTo>
                    <a:pt x="7573" y="965"/>
                    <a:pt x="7645" y="947"/>
                    <a:pt x="7716" y="947"/>
                  </a:cubicBezTo>
                  <a:cubicBezTo>
                    <a:pt x="7787" y="947"/>
                    <a:pt x="7859" y="965"/>
                    <a:pt x="7930" y="1001"/>
                  </a:cubicBezTo>
                  <a:lnTo>
                    <a:pt x="8835" y="1287"/>
                  </a:lnTo>
                  <a:cubicBezTo>
                    <a:pt x="8907" y="1322"/>
                    <a:pt x="8978" y="1340"/>
                    <a:pt x="9053" y="1340"/>
                  </a:cubicBezTo>
                  <a:cubicBezTo>
                    <a:pt x="9127" y="1340"/>
                    <a:pt x="9204" y="1322"/>
                    <a:pt x="9288" y="1287"/>
                  </a:cubicBezTo>
                  <a:lnTo>
                    <a:pt x="9812" y="1120"/>
                  </a:lnTo>
                  <a:cubicBezTo>
                    <a:pt x="9955" y="763"/>
                    <a:pt x="10050" y="405"/>
                    <a:pt x="1009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0"/>
            <p:cNvSpPr/>
            <p:nvPr/>
          </p:nvSpPr>
          <p:spPr>
            <a:xfrm>
              <a:off x="7236017" y="3318559"/>
              <a:ext cx="35190" cy="46088"/>
            </a:xfrm>
            <a:custGeom>
              <a:rect b="b" l="l" r="r" t="t"/>
              <a:pathLst>
                <a:path extrusionOk="0" h="1311" w="1001">
                  <a:moveTo>
                    <a:pt x="0" y="1"/>
                  </a:moveTo>
                  <a:cubicBezTo>
                    <a:pt x="48" y="405"/>
                    <a:pt x="143" y="763"/>
                    <a:pt x="262" y="1120"/>
                  </a:cubicBezTo>
                  <a:lnTo>
                    <a:pt x="786" y="1287"/>
                  </a:lnTo>
                  <a:cubicBezTo>
                    <a:pt x="857" y="1310"/>
                    <a:pt x="905" y="1310"/>
                    <a:pt x="1000" y="1310"/>
                  </a:cubicBezTo>
                  <a:cubicBezTo>
                    <a:pt x="834" y="906"/>
                    <a:pt x="715" y="453"/>
                    <a:pt x="61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0"/>
            <p:cNvSpPr/>
            <p:nvPr/>
          </p:nvSpPr>
          <p:spPr>
            <a:xfrm>
              <a:off x="7375829" y="3135366"/>
              <a:ext cx="96290" cy="115203"/>
            </a:xfrm>
            <a:custGeom>
              <a:rect b="b" l="l" r="r" t="t"/>
              <a:pathLst>
                <a:path extrusionOk="0" h="3277" w="2739">
                  <a:moveTo>
                    <a:pt x="1042" y="0"/>
                  </a:moveTo>
                  <a:cubicBezTo>
                    <a:pt x="1012" y="0"/>
                    <a:pt x="977" y="34"/>
                    <a:pt x="977" y="68"/>
                  </a:cubicBezTo>
                  <a:cubicBezTo>
                    <a:pt x="929" y="1258"/>
                    <a:pt x="0" y="1211"/>
                    <a:pt x="0" y="2116"/>
                  </a:cubicBezTo>
                  <a:cubicBezTo>
                    <a:pt x="0" y="2687"/>
                    <a:pt x="310" y="2973"/>
                    <a:pt x="572" y="3140"/>
                  </a:cubicBezTo>
                  <a:cubicBezTo>
                    <a:pt x="714" y="3232"/>
                    <a:pt x="877" y="3277"/>
                    <a:pt x="1040" y="3277"/>
                  </a:cubicBezTo>
                  <a:cubicBezTo>
                    <a:pt x="1340" y="3277"/>
                    <a:pt x="1640" y="3124"/>
                    <a:pt x="1810" y="2830"/>
                  </a:cubicBezTo>
                  <a:cubicBezTo>
                    <a:pt x="2739" y="1354"/>
                    <a:pt x="1429" y="282"/>
                    <a:pt x="1072" y="20"/>
                  </a:cubicBezTo>
                  <a:cubicBezTo>
                    <a:pt x="1065" y="6"/>
                    <a:pt x="1054" y="0"/>
                    <a:pt x="1042"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0"/>
            <p:cNvSpPr/>
            <p:nvPr/>
          </p:nvSpPr>
          <p:spPr>
            <a:xfrm>
              <a:off x="7375829" y="3135366"/>
              <a:ext cx="55264" cy="114922"/>
            </a:xfrm>
            <a:custGeom>
              <a:rect b="b" l="l" r="r" t="t"/>
              <a:pathLst>
                <a:path extrusionOk="0" h="3269" w="1572">
                  <a:moveTo>
                    <a:pt x="1042" y="0"/>
                  </a:moveTo>
                  <a:cubicBezTo>
                    <a:pt x="1012" y="0"/>
                    <a:pt x="977" y="34"/>
                    <a:pt x="977" y="68"/>
                  </a:cubicBezTo>
                  <a:cubicBezTo>
                    <a:pt x="929" y="1258"/>
                    <a:pt x="0" y="1211"/>
                    <a:pt x="0" y="2116"/>
                  </a:cubicBezTo>
                  <a:cubicBezTo>
                    <a:pt x="0" y="2687"/>
                    <a:pt x="310" y="2973"/>
                    <a:pt x="572" y="3140"/>
                  </a:cubicBezTo>
                  <a:cubicBezTo>
                    <a:pt x="715" y="3225"/>
                    <a:pt x="875" y="3268"/>
                    <a:pt x="1042" y="3268"/>
                  </a:cubicBezTo>
                  <a:cubicBezTo>
                    <a:pt x="1153" y="3268"/>
                    <a:pt x="1267" y="3249"/>
                    <a:pt x="1381" y="3211"/>
                  </a:cubicBezTo>
                  <a:cubicBezTo>
                    <a:pt x="1024" y="3068"/>
                    <a:pt x="667" y="2687"/>
                    <a:pt x="667" y="2092"/>
                  </a:cubicBezTo>
                  <a:cubicBezTo>
                    <a:pt x="667" y="1306"/>
                    <a:pt x="1381" y="1258"/>
                    <a:pt x="1572" y="449"/>
                  </a:cubicBezTo>
                  <a:cubicBezTo>
                    <a:pt x="1405" y="258"/>
                    <a:pt x="1191" y="91"/>
                    <a:pt x="1072" y="20"/>
                  </a:cubicBezTo>
                  <a:cubicBezTo>
                    <a:pt x="1065" y="6"/>
                    <a:pt x="1054" y="0"/>
                    <a:pt x="104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0"/>
            <p:cNvSpPr/>
            <p:nvPr/>
          </p:nvSpPr>
          <p:spPr>
            <a:xfrm>
              <a:off x="7407644" y="3262487"/>
              <a:ext cx="10054" cy="41870"/>
            </a:xfrm>
            <a:custGeom>
              <a:rect b="b" l="l" r="r" t="t"/>
              <a:pathLst>
                <a:path extrusionOk="0" h="1191" w="286">
                  <a:moveTo>
                    <a:pt x="143" y="0"/>
                  </a:moveTo>
                  <a:cubicBezTo>
                    <a:pt x="48" y="0"/>
                    <a:pt x="0" y="48"/>
                    <a:pt x="0" y="143"/>
                  </a:cubicBezTo>
                  <a:lnTo>
                    <a:pt x="0" y="1048"/>
                  </a:lnTo>
                  <a:cubicBezTo>
                    <a:pt x="0" y="1119"/>
                    <a:pt x="48" y="1191"/>
                    <a:pt x="143" y="1191"/>
                  </a:cubicBezTo>
                  <a:cubicBezTo>
                    <a:pt x="238" y="1191"/>
                    <a:pt x="286" y="1095"/>
                    <a:pt x="286" y="1048"/>
                  </a:cubicBezTo>
                  <a:lnTo>
                    <a:pt x="286" y="143"/>
                  </a:lnTo>
                  <a:cubicBezTo>
                    <a:pt x="286" y="48"/>
                    <a:pt x="238" y="0"/>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0"/>
            <p:cNvSpPr/>
            <p:nvPr/>
          </p:nvSpPr>
          <p:spPr>
            <a:xfrm>
              <a:off x="7395058" y="3194778"/>
              <a:ext cx="46932" cy="55439"/>
            </a:xfrm>
            <a:custGeom>
              <a:rect b="b" l="l" r="r" t="t"/>
              <a:pathLst>
                <a:path extrusionOk="0" h="1577" w="1335">
                  <a:moveTo>
                    <a:pt x="522" y="0"/>
                  </a:moveTo>
                  <a:cubicBezTo>
                    <a:pt x="500" y="0"/>
                    <a:pt x="477" y="28"/>
                    <a:pt x="477" y="45"/>
                  </a:cubicBezTo>
                  <a:cubicBezTo>
                    <a:pt x="406" y="616"/>
                    <a:pt x="1" y="592"/>
                    <a:pt x="1" y="1021"/>
                  </a:cubicBezTo>
                  <a:cubicBezTo>
                    <a:pt x="1" y="1307"/>
                    <a:pt x="144" y="1450"/>
                    <a:pt x="263" y="1545"/>
                  </a:cubicBezTo>
                  <a:cubicBezTo>
                    <a:pt x="332" y="1565"/>
                    <a:pt x="409" y="1576"/>
                    <a:pt x="489" y="1576"/>
                  </a:cubicBezTo>
                  <a:cubicBezTo>
                    <a:pt x="603" y="1576"/>
                    <a:pt x="723" y="1553"/>
                    <a:pt x="834" y="1497"/>
                  </a:cubicBezTo>
                  <a:cubicBezTo>
                    <a:pt x="858" y="1474"/>
                    <a:pt x="882" y="1450"/>
                    <a:pt x="906" y="1378"/>
                  </a:cubicBezTo>
                  <a:cubicBezTo>
                    <a:pt x="1334" y="735"/>
                    <a:pt x="787" y="188"/>
                    <a:pt x="549" y="21"/>
                  </a:cubicBezTo>
                  <a:cubicBezTo>
                    <a:pt x="541" y="6"/>
                    <a:pt x="532" y="0"/>
                    <a:pt x="52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0"/>
            <p:cNvSpPr/>
            <p:nvPr/>
          </p:nvSpPr>
          <p:spPr>
            <a:xfrm>
              <a:off x="7395058" y="3218086"/>
              <a:ext cx="29354" cy="31991"/>
            </a:xfrm>
            <a:custGeom>
              <a:rect b="b" l="l" r="r" t="t"/>
              <a:pathLst>
                <a:path extrusionOk="0" h="910" w="835">
                  <a:moveTo>
                    <a:pt x="144" y="1"/>
                  </a:moveTo>
                  <a:cubicBezTo>
                    <a:pt x="49" y="96"/>
                    <a:pt x="1" y="191"/>
                    <a:pt x="1" y="358"/>
                  </a:cubicBezTo>
                  <a:cubicBezTo>
                    <a:pt x="1" y="620"/>
                    <a:pt x="144" y="787"/>
                    <a:pt x="263" y="858"/>
                  </a:cubicBezTo>
                  <a:cubicBezTo>
                    <a:pt x="340" y="891"/>
                    <a:pt x="428" y="909"/>
                    <a:pt x="519" y="909"/>
                  </a:cubicBezTo>
                  <a:cubicBezTo>
                    <a:pt x="623" y="909"/>
                    <a:pt x="732" y="885"/>
                    <a:pt x="834" y="834"/>
                  </a:cubicBezTo>
                  <a:cubicBezTo>
                    <a:pt x="525" y="715"/>
                    <a:pt x="239" y="429"/>
                    <a:pt x="14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0"/>
            <p:cNvSpPr/>
            <p:nvPr/>
          </p:nvSpPr>
          <p:spPr>
            <a:xfrm>
              <a:off x="7224275" y="3292615"/>
              <a:ext cx="377635" cy="28476"/>
            </a:xfrm>
            <a:custGeom>
              <a:rect b="b" l="l" r="r" t="t"/>
              <a:pathLst>
                <a:path extrusionOk="0" h="810" w="10742">
                  <a:moveTo>
                    <a:pt x="263" y="0"/>
                  </a:moveTo>
                  <a:cubicBezTo>
                    <a:pt x="120" y="0"/>
                    <a:pt x="1" y="119"/>
                    <a:pt x="1" y="262"/>
                  </a:cubicBezTo>
                  <a:lnTo>
                    <a:pt x="1" y="524"/>
                  </a:lnTo>
                  <a:cubicBezTo>
                    <a:pt x="1" y="691"/>
                    <a:pt x="120" y="810"/>
                    <a:pt x="263" y="810"/>
                  </a:cubicBezTo>
                  <a:lnTo>
                    <a:pt x="10479" y="810"/>
                  </a:lnTo>
                  <a:cubicBezTo>
                    <a:pt x="10622" y="810"/>
                    <a:pt x="10741" y="691"/>
                    <a:pt x="10741" y="524"/>
                  </a:cubicBezTo>
                  <a:lnTo>
                    <a:pt x="10741" y="262"/>
                  </a:lnTo>
                  <a:cubicBezTo>
                    <a:pt x="10741" y="119"/>
                    <a:pt x="10622" y="0"/>
                    <a:pt x="10479"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0"/>
            <p:cNvSpPr/>
            <p:nvPr/>
          </p:nvSpPr>
          <p:spPr>
            <a:xfrm>
              <a:off x="7224275" y="3297642"/>
              <a:ext cx="377635" cy="23448"/>
            </a:xfrm>
            <a:custGeom>
              <a:rect b="b" l="l" r="r" t="t"/>
              <a:pathLst>
                <a:path extrusionOk="0" h="667" w="10742">
                  <a:moveTo>
                    <a:pt x="25" y="0"/>
                  </a:moveTo>
                  <a:cubicBezTo>
                    <a:pt x="1" y="48"/>
                    <a:pt x="1" y="72"/>
                    <a:pt x="1" y="119"/>
                  </a:cubicBezTo>
                  <a:lnTo>
                    <a:pt x="1" y="381"/>
                  </a:lnTo>
                  <a:cubicBezTo>
                    <a:pt x="1" y="548"/>
                    <a:pt x="120" y="667"/>
                    <a:pt x="263" y="667"/>
                  </a:cubicBezTo>
                  <a:lnTo>
                    <a:pt x="10479" y="667"/>
                  </a:lnTo>
                  <a:cubicBezTo>
                    <a:pt x="10622" y="667"/>
                    <a:pt x="10741" y="548"/>
                    <a:pt x="10741" y="381"/>
                  </a:cubicBezTo>
                  <a:lnTo>
                    <a:pt x="10741" y="119"/>
                  </a:lnTo>
                  <a:cubicBezTo>
                    <a:pt x="10741" y="95"/>
                    <a:pt x="10741" y="48"/>
                    <a:pt x="10717" y="0"/>
                  </a:cubicBezTo>
                  <a:cubicBezTo>
                    <a:pt x="10693" y="72"/>
                    <a:pt x="10598" y="167"/>
                    <a:pt x="10479" y="167"/>
                  </a:cubicBezTo>
                  <a:lnTo>
                    <a:pt x="263" y="167"/>
                  </a:lnTo>
                  <a:cubicBezTo>
                    <a:pt x="167" y="167"/>
                    <a:pt x="96" y="95"/>
                    <a:pt x="25"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0"/>
            <p:cNvSpPr/>
            <p:nvPr/>
          </p:nvSpPr>
          <p:spPr>
            <a:xfrm>
              <a:off x="7263649" y="3334344"/>
              <a:ext cx="11742" cy="11039"/>
            </a:xfrm>
            <a:custGeom>
              <a:rect b="b" l="l" r="r" t="t"/>
              <a:pathLst>
                <a:path extrusionOk="0" h="314" w="334">
                  <a:moveTo>
                    <a:pt x="160" y="0"/>
                  </a:moveTo>
                  <a:cubicBezTo>
                    <a:pt x="76" y="0"/>
                    <a:pt x="0" y="83"/>
                    <a:pt x="0" y="147"/>
                  </a:cubicBezTo>
                  <a:cubicBezTo>
                    <a:pt x="0" y="242"/>
                    <a:pt x="71" y="314"/>
                    <a:pt x="167" y="314"/>
                  </a:cubicBezTo>
                  <a:cubicBezTo>
                    <a:pt x="238" y="314"/>
                    <a:pt x="333" y="218"/>
                    <a:pt x="310" y="147"/>
                  </a:cubicBezTo>
                  <a:cubicBezTo>
                    <a:pt x="310" y="99"/>
                    <a:pt x="286" y="28"/>
                    <a:pt x="191" y="4"/>
                  </a:cubicBezTo>
                  <a:cubicBezTo>
                    <a:pt x="180" y="1"/>
                    <a:pt x="170" y="0"/>
                    <a:pt x="16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0"/>
            <p:cNvSpPr/>
            <p:nvPr/>
          </p:nvSpPr>
          <p:spPr>
            <a:xfrm>
              <a:off x="7456193" y="3334273"/>
              <a:ext cx="10898" cy="11109"/>
            </a:xfrm>
            <a:custGeom>
              <a:rect b="b" l="l" r="r" t="t"/>
              <a:pathLst>
                <a:path extrusionOk="0" h="316" w="310">
                  <a:moveTo>
                    <a:pt x="144" y="0"/>
                  </a:moveTo>
                  <a:cubicBezTo>
                    <a:pt x="66" y="0"/>
                    <a:pt x="0" y="50"/>
                    <a:pt x="0" y="149"/>
                  </a:cubicBezTo>
                  <a:cubicBezTo>
                    <a:pt x="0" y="244"/>
                    <a:pt x="72" y="316"/>
                    <a:pt x="167" y="316"/>
                  </a:cubicBezTo>
                  <a:cubicBezTo>
                    <a:pt x="238" y="316"/>
                    <a:pt x="310" y="220"/>
                    <a:pt x="310" y="149"/>
                  </a:cubicBezTo>
                  <a:cubicBezTo>
                    <a:pt x="310" y="101"/>
                    <a:pt x="286" y="30"/>
                    <a:pt x="191" y="6"/>
                  </a:cubicBezTo>
                  <a:cubicBezTo>
                    <a:pt x="175" y="2"/>
                    <a:pt x="159" y="0"/>
                    <a:pt x="14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0"/>
            <p:cNvSpPr/>
            <p:nvPr/>
          </p:nvSpPr>
          <p:spPr>
            <a:xfrm>
              <a:off x="7359903" y="3334344"/>
              <a:ext cx="11777" cy="11039"/>
            </a:xfrm>
            <a:custGeom>
              <a:rect b="b" l="l" r="r" t="t"/>
              <a:pathLst>
                <a:path extrusionOk="0" h="314" w="335">
                  <a:moveTo>
                    <a:pt x="161" y="0"/>
                  </a:moveTo>
                  <a:cubicBezTo>
                    <a:pt x="77" y="0"/>
                    <a:pt x="1" y="83"/>
                    <a:pt x="1" y="147"/>
                  </a:cubicBezTo>
                  <a:cubicBezTo>
                    <a:pt x="1" y="218"/>
                    <a:pt x="48" y="266"/>
                    <a:pt x="120" y="314"/>
                  </a:cubicBezTo>
                  <a:cubicBezTo>
                    <a:pt x="239" y="314"/>
                    <a:pt x="334" y="242"/>
                    <a:pt x="310" y="147"/>
                  </a:cubicBezTo>
                  <a:cubicBezTo>
                    <a:pt x="310" y="99"/>
                    <a:pt x="286" y="28"/>
                    <a:pt x="191" y="4"/>
                  </a:cubicBezTo>
                  <a:cubicBezTo>
                    <a:pt x="181" y="1"/>
                    <a:pt x="171" y="0"/>
                    <a:pt x="161"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0"/>
            <p:cNvSpPr/>
            <p:nvPr/>
          </p:nvSpPr>
          <p:spPr>
            <a:xfrm>
              <a:off x="7552482" y="3334344"/>
              <a:ext cx="10898" cy="11039"/>
            </a:xfrm>
            <a:custGeom>
              <a:rect b="b" l="l" r="r" t="t"/>
              <a:pathLst>
                <a:path extrusionOk="0" h="314" w="310">
                  <a:moveTo>
                    <a:pt x="160" y="0"/>
                  </a:moveTo>
                  <a:cubicBezTo>
                    <a:pt x="76" y="0"/>
                    <a:pt x="0" y="83"/>
                    <a:pt x="0" y="147"/>
                  </a:cubicBezTo>
                  <a:cubicBezTo>
                    <a:pt x="0" y="242"/>
                    <a:pt x="71" y="314"/>
                    <a:pt x="167" y="314"/>
                  </a:cubicBezTo>
                  <a:cubicBezTo>
                    <a:pt x="238" y="314"/>
                    <a:pt x="310" y="218"/>
                    <a:pt x="310" y="147"/>
                  </a:cubicBezTo>
                  <a:cubicBezTo>
                    <a:pt x="310" y="99"/>
                    <a:pt x="286" y="28"/>
                    <a:pt x="191" y="4"/>
                  </a:cubicBezTo>
                  <a:cubicBezTo>
                    <a:pt x="180" y="1"/>
                    <a:pt x="170" y="0"/>
                    <a:pt x="16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1" name="Google Shape;3231;p60"/>
          <p:cNvGrpSpPr/>
          <p:nvPr/>
        </p:nvGrpSpPr>
        <p:grpSpPr>
          <a:xfrm>
            <a:off x="6450725" y="3190614"/>
            <a:ext cx="339070" cy="375807"/>
            <a:chOff x="6450725" y="3114414"/>
            <a:chExt cx="339070" cy="375807"/>
          </a:xfrm>
        </p:grpSpPr>
        <p:sp>
          <p:nvSpPr>
            <p:cNvPr id="3232" name="Google Shape;3232;p60"/>
            <p:cNvSpPr/>
            <p:nvPr/>
          </p:nvSpPr>
          <p:spPr>
            <a:xfrm>
              <a:off x="6517695" y="3447473"/>
              <a:ext cx="207661" cy="42748"/>
            </a:xfrm>
            <a:custGeom>
              <a:rect b="b" l="l" r="r" t="t"/>
              <a:pathLst>
                <a:path extrusionOk="0" h="1216" w="5907">
                  <a:moveTo>
                    <a:pt x="5906" y="1"/>
                  </a:moveTo>
                  <a:lnTo>
                    <a:pt x="5906" y="1"/>
                  </a:lnTo>
                  <a:cubicBezTo>
                    <a:pt x="5311" y="358"/>
                    <a:pt x="4644" y="573"/>
                    <a:pt x="3954" y="573"/>
                  </a:cubicBezTo>
                  <a:lnTo>
                    <a:pt x="1905" y="573"/>
                  </a:lnTo>
                  <a:cubicBezTo>
                    <a:pt x="1191" y="573"/>
                    <a:pt x="548" y="358"/>
                    <a:pt x="0" y="1"/>
                  </a:cubicBezTo>
                  <a:lnTo>
                    <a:pt x="0" y="1"/>
                  </a:lnTo>
                  <a:cubicBezTo>
                    <a:pt x="477" y="739"/>
                    <a:pt x="1310" y="1216"/>
                    <a:pt x="2215" y="1216"/>
                  </a:cubicBezTo>
                  <a:lnTo>
                    <a:pt x="3692" y="1216"/>
                  </a:lnTo>
                  <a:cubicBezTo>
                    <a:pt x="4620" y="1216"/>
                    <a:pt x="5430" y="739"/>
                    <a:pt x="5906"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0"/>
            <p:cNvSpPr/>
            <p:nvPr/>
          </p:nvSpPr>
          <p:spPr>
            <a:xfrm>
              <a:off x="6516851" y="3447473"/>
              <a:ext cx="120582" cy="42748"/>
            </a:xfrm>
            <a:custGeom>
              <a:rect b="b" l="l" r="r" t="t"/>
              <a:pathLst>
                <a:path extrusionOk="0" h="1216" w="3430">
                  <a:moveTo>
                    <a:pt x="0" y="1"/>
                  </a:moveTo>
                  <a:lnTo>
                    <a:pt x="0" y="1"/>
                  </a:lnTo>
                  <a:cubicBezTo>
                    <a:pt x="477" y="739"/>
                    <a:pt x="1310" y="1216"/>
                    <a:pt x="2191" y="1216"/>
                  </a:cubicBezTo>
                  <a:lnTo>
                    <a:pt x="3430" y="1216"/>
                  </a:lnTo>
                  <a:cubicBezTo>
                    <a:pt x="2763" y="1216"/>
                    <a:pt x="2168" y="977"/>
                    <a:pt x="1691" y="573"/>
                  </a:cubicBezTo>
                  <a:cubicBezTo>
                    <a:pt x="1072" y="549"/>
                    <a:pt x="501" y="334"/>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0"/>
            <p:cNvSpPr/>
            <p:nvPr/>
          </p:nvSpPr>
          <p:spPr>
            <a:xfrm>
              <a:off x="6638242" y="3271662"/>
              <a:ext cx="150745" cy="43205"/>
            </a:xfrm>
            <a:custGeom>
              <a:rect b="b" l="l" r="r" t="t"/>
              <a:pathLst>
                <a:path extrusionOk="0" h="1229" w="4288">
                  <a:moveTo>
                    <a:pt x="1" y="1"/>
                  </a:moveTo>
                  <a:lnTo>
                    <a:pt x="1" y="1"/>
                  </a:lnTo>
                  <a:cubicBezTo>
                    <a:pt x="966" y="966"/>
                    <a:pt x="2060" y="1229"/>
                    <a:pt x="2893" y="1229"/>
                  </a:cubicBezTo>
                  <a:cubicBezTo>
                    <a:pt x="3006" y="1229"/>
                    <a:pt x="3114" y="1224"/>
                    <a:pt x="3216" y="1215"/>
                  </a:cubicBezTo>
                  <a:cubicBezTo>
                    <a:pt x="3430" y="1192"/>
                    <a:pt x="4287" y="1025"/>
                    <a:pt x="4287" y="739"/>
                  </a:cubicBezTo>
                  <a:cubicBezTo>
                    <a:pt x="4287" y="358"/>
                    <a:pt x="2406" y="72"/>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0"/>
            <p:cNvSpPr/>
            <p:nvPr/>
          </p:nvSpPr>
          <p:spPr>
            <a:xfrm>
              <a:off x="6450725" y="3272506"/>
              <a:ext cx="150709" cy="42362"/>
            </a:xfrm>
            <a:custGeom>
              <a:rect b="b" l="l" r="r" t="t"/>
              <a:pathLst>
                <a:path extrusionOk="0" h="1205" w="4287">
                  <a:moveTo>
                    <a:pt x="4287" y="1"/>
                  </a:moveTo>
                  <a:lnTo>
                    <a:pt x="4287" y="1"/>
                  </a:lnTo>
                  <a:cubicBezTo>
                    <a:pt x="1881" y="48"/>
                    <a:pt x="0" y="358"/>
                    <a:pt x="0" y="763"/>
                  </a:cubicBezTo>
                  <a:cubicBezTo>
                    <a:pt x="24" y="1001"/>
                    <a:pt x="857" y="1168"/>
                    <a:pt x="1096" y="1191"/>
                  </a:cubicBezTo>
                  <a:cubicBezTo>
                    <a:pt x="1201" y="1200"/>
                    <a:pt x="1311" y="1205"/>
                    <a:pt x="1426" y="1205"/>
                  </a:cubicBezTo>
                  <a:cubicBezTo>
                    <a:pt x="2270" y="1205"/>
                    <a:pt x="3343" y="944"/>
                    <a:pt x="4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0"/>
            <p:cNvSpPr/>
            <p:nvPr/>
          </p:nvSpPr>
          <p:spPr>
            <a:xfrm>
              <a:off x="6638242" y="3272506"/>
              <a:ext cx="125609" cy="42362"/>
            </a:xfrm>
            <a:custGeom>
              <a:rect b="b" l="l" r="r" t="t"/>
              <a:pathLst>
                <a:path extrusionOk="0" h="1205" w="3573">
                  <a:moveTo>
                    <a:pt x="1" y="1"/>
                  </a:moveTo>
                  <a:cubicBezTo>
                    <a:pt x="965" y="944"/>
                    <a:pt x="2022" y="1205"/>
                    <a:pt x="2862" y="1205"/>
                  </a:cubicBezTo>
                  <a:cubicBezTo>
                    <a:pt x="2976" y="1205"/>
                    <a:pt x="3086" y="1200"/>
                    <a:pt x="3192" y="1191"/>
                  </a:cubicBezTo>
                  <a:cubicBezTo>
                    <a:pt x="3263" y="1191"/>
                    <a:pt x="3382" y="1168"/>
                    <a:pt x="3573" y="1096"/>
                  </a:cubicBezTo>
                  <a:lnTo>
                    <a:pt x="3573" y="1096"/>
                  </a:lnTo>
                  <a:cubicBezTo>
                    <a:pt x="3510" y="1100"/>
                    <a:pt x="3446" y="1102"/>
                    <a:pt x="3380" y="1102"/>
                  </a:cubicBezTo>
                  <a:cubicBezTo>
                    <a:pt x="2617" y="1102"/>
                    <a:pt x="1639" y="837"/>
                    <a:pt x="763" y="48"/>
                  </a:cubicBezTo>
                  <a:cubicBezTo>
                    <a:pt x="525" y="48"/>
                    <a:pt x="263"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0"/>
            <p:cNvSpPr/>
            <p:nvPr/>
          </p:nvSpPr>
          <p:spPr>
            <a:xfrm>
              <a:off x="6450725" y="3276690"/>
              <a:ext cx="79556" cy="38389"/>
            </a:xfrm>
            <a:custGeom>
              <a:rect b="b" l="l" r="r" t="t"/>
              <a:pathLst>
                <a:path extrusionOk="0" h="1092" w="2263">
                  <a:moveTo>
                    <a:pt x="1905" y="1"/>
                  </a:moveTo>
                  <a:lnTo>
                    <a:pt x="1905" y="1"/>
                  </a:lnTo>
                  <a:cubicBezTo>
                    <a:pt x="738" y="168"/>
                    <a:pt x="0" y="358"/>
                    <a:pt x="0" y="596"/>
                  </a:cubicBezTo>
                  <a:cubicBezTo>
                    <a:pt x="0" y="882"/>
                    <a:pt x="857" y="1025"/>
                    <a:pt x="1072" y="1072"/>
                  </a:cubicBezTo>
                  <a:cubicBezTo>
                    <a:pt x="1172" y="1086"/>
                    <a:pt x="1273" y="1092"/>
                    <a:pt x="1378" y="1092"/>
                  </a:cubicBezTo>
                  <a:cubicBezTo>
                    <a:pt x="1647" y="1092"/>
                    <a:pt x="1936" y="1053"/>
                    <a:pt x="2263" y="1001"/>
                  </a:cubicBezTo>
                  <a:lnTo>
                    <a:pt x="2263" y="1001"/>
                  </a:lnTo>
                  <a:cubicBezTo>
                    <a:pt x="2179" y="1013"/>
                    <a:pt x="2090" y="1019"/>
                    <a:pt x="2001" y="1019"/>
                  </a:cubicBezTo>
                  <a:cubicBezTo>
                    <a:pt x="1911" y="1019"/>
                    <a:pt x="1822" y="1013"/>
                    <a:pt x="1739" y="1001"/>
                  </a:cubicBezTo>
                  <a:cubicBezTo>
                    <a:pt x="1524" y="953"/>
                    <a:pt x="667" y="787"/>
                    <a:pt x="667" y="525"/>
                  </a:cubicBezTo>
                  <a:cubicBezTo>
                    <a:pt x="667" y="334"/>
                    <a:pt x="1143" y="168"/>
                    <a:pt x="190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0"/>
            <p:cNvSpPr/>
            <p:nvPr/>
          </p:nvSpPr>
          <p:spPr>
            <a:xfrm>
              <a:off x="6451533" y="3258057"/>
              <a:ext cx="338261" cy="211246"/>
            </a:xfrm>
            <a:custGeom>
              <a:rect b="b" l="l" r="r" t="t"/>
              <a:pathLst>
                <a:path extrusionOk="0" h="6009" w="9622">
                  <a:moveTo>
                    <a:pt x="4814" y="1"/>
                  </a:moveTo>
                  <a:cubicBezTo>
                    <a:pt x="4764" y="1"/>
                    <a:pt x="4716" y="19"/>
                    <a:pt x="4692" y="55"/>
                  </a:cubicBezTo>
                  <a:cubicBezTo>
                    <a:pt x="3652" y="1201"/>
                    <a:pt x="2385" y="1496"/>
                    <a:pt x="1414" y="1496"/>
                  </a:cubicBezTo>
                  <a:cubicBezTo>
                    <a:pt x="1295" y="1496"/>
                    <a:pt x="1181" y="1491"/>
                    <a:pt x="1073" y="1483"/>
                  </a:cubicBezTo>
                  <a:cubicBezTo>
                    <a:pt x="1049" y="1483"/>
                    <a:pt x="144" y="1341"/>
                    <a:pt x="49" y="1126"/>
                  </a:cubicBezTo>
                  <a:lnTo>
                    <a:pt x="1" y="1126"/>
                  </a:lnTo>
                  <a:lnTo>
                    <a:pt x="1" y="2245"/>
                  </a:lnTo>
                  <a:cubicBezTo>
                    <a:pt x="1" y="4317"/>
                    <a:pt x="1716" y="6008"/>
                    <a:pt x="3787" y="6008"/>
                  </a:cubicBezTo>
                  <a:lnTo>
                    <a:pt x="5836" y="6008"/>
                  </a:lnTo>
                  <a:cubicBezTo>
                    <a:pt x="7931" y="6008"/>
                    <a:pt x="9622" y="4317"/>
                    <a:pt x="9622" y="2245"/>
                  </a:cubicBezTo>
                  <a:lnTo>
                    <a:pt x="9598" y="1126"/>
                  </a:lnTo>
                  <a:cubicBezTo>
                    <a:pt x="9493" y="1285"/>
                    <a:pt x="8924" y="1485"/>
                    <a:pt x="8166" y="1485"/>
                  </a:cubicBezTo>
                  <a:cubicBezTo>
                    <a:pt x="7214" y="1485"/>
                    <a:pt x="5962" y="1168"/>
                    <a:pt x="4954" y="55"/>
                  </a:cubicBezTo>
                  <a:cubicBezTo>
                    <a:pt x="4919" y="19"/>
                    <a:pt x="4865" y="1"/>
                    <a:pt x="4814" y="1"/>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0"/>
            <p:cNvSpPr/>
            <p:nvPr/>
          </p:nvSpPr>
          <p:spPr>
            <a:xfrm>
              <a:off x="6450725" y="3297642"/>
              <a:ext cx="155737" cy="171662"/>
            </a:xfrm>
            <a:custGeom>
              <a:rect b="b" l="l" r="r" t="t"/>
              <a:pathLst>
                <a:path extrusionOk="0" h="4883" w="4430">
                  <a:moveTo>
                    <a:pt x="0" y="0"/>
                  </a:moveTo>
                  <a:lnTo>
                    <a:pt x="0" y="1119"/>
                  </a:lnTo>
                  <a:cubicBezTo>
                    <a:pt x="0" y="3191"/>
                    <a:pt x="1691" y="4882"/>
                    <a:pt x="3787" y="4882"/>
                  </a:cubicBezTo>
                  <a:lnTo>
                    <a:pt x="4430" y="4882"/>
                  </a:lnTo>
                  <a:cubicBezTo>
                    <a:pt x="2358" y="4882"/>
                    <a:pt x="667" y="3191"/>
                    <a:pt x="667" y="1119"/>
                  </a:cubicBezTo>
                  <a:lnTo>
                    <a:pt x="667" y="286"/>
                  </a:lnTo>
                  <a:cubicBezTo>
                    <a:pt x="381" y="215"/>
                    <a:pt x="119" y="119"/>
                    <a:pt x="24"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0"/>
            <p:cNvSpPr/>
            <p:nvPr/>
          </p:nvSpPr>
          <p:spPr>
            <a:xfrm>
              <a:off x="6579638" y="3114414"/>
              <a:ext cx="104692" cy="124835"/>
            </a:xfrm>
            <a:custGeom>
              <a:rect b="b" l="l" r="r" t="t"/>
              <a:pathLst>
                <a:path extrusionOk="0" h="3551" w="2978">
                  <a:moveTo>
                    <a:pt x="1127" y="1"/>
                  </a:moveTo>
                  <a:cubicBezTo>
                    <a:pt x="1096" y="1"/>
                    <a:pt x="1072" y="35"/>
                    <a:pt x="1072" y="68"/>
                  </a:cubicBezTo>
                  <a:cubicBezTo>
                    <a:pt x="1001" y="1378"/>
                    <a:pt x="1" y="1307"/>
                    <a:pt x="1" y="2307"/>
                  </a:cubicBezTo>
                  <a:cubicBezTo>
                    <a:pt x="1" y="2902"/>
                    <a:pt x="334" y="3259"/>
                    <a:pt x="596" y="3402"/>
                  </a:cubicBezTo>
                  <a:cubicBezTo>
                    <a:pt x="763" y="3499"/>
                    <a:pt x="952" y="3550"/>
                    <a:pt x="1139" y="3550"/>
                  </a:cubicBezTo>
                  <a:cubicBezTo>
                    <a:pt x="1460" y="3550"/>
                    <a:pt x="1773" y="3400"/>
                    <a:pt x="1953" y="3069"/>
                  </a:cubicBezTo>
                  <a:cubicBezTo>
                    <a:pt x="2977" y="1473"/>
                    <a:pt x="1549" y="306"/>
                    <a:pt x="1167" y="21"/>
                  </a:cubicBezTo>
                  <a:cubicBezTo>
                    <a:pt x="1154" y="7"/>
                    <a:pt x="1140" y="1"/>
                    <a:pt x="112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0"/>
            <p:cNvSpPr/>
            <p:nvPr/>
          </p:nvSpPr>
          <p:spPr>
            <a:xfrm>
              <a:off x="6578794" y="3115644"/>
              <a:ext cx="58639" cy="124554"/>
            </a:xfrm>
            <a:custGeom>
              <a:rect b="b" l="l" r="r" t="t"/>
              <a:pathLst>
                <a:path extrusionOk="0" h="3543" w="1668">
                  <a:moveTo>
                    <a:pt x="1121" y="0"/>
                  </a:moveTo>
                  <a:cubicBezTo>
                    <a:pt x="1098" y="0"/>
                    <a:pt x="1072" y="22"/>
                    <a:pt x="1072" y="57"/>
                  </a:cubicBezTo>
                  <a:cubicBezTo>
                    <a:pt x="1001" y="1367"/>
                    <a:pt x="1" y="1319"/>
                    <a:pt x="1" y="2296"/>
                  </a:cubicBezTo>
                  <a:cubicBezTo>
                    <a:pt x="1" y="2891"/>
                    <a:pt x="310" y="3248"/>
                    <a:pt x="596" y="3391"/>
                  </a:cubicBezTo>
                  <a:cubicBezTo>
                    <a:pt x="728" y="3494"/>
                    <a:pt x="905" y="3542"/>
                    <a:pt x="1093" y="3542"/>
                  </a:cubicBezTo>
                  <a:cubicBezTo>
                    <a:pt x="1211" y="3542"/>
                    <a:pt x="1334" y="3523"/>
                    <a:pt x="1453" y="3486"/>
                  </a:cubicBezTo>
                  <a:cubicBezTo>
                    <a:pt x="1072" y="3343"/>
                    <a:pt x="644" y="2915"/>
                    <a:pt x="644" y="2272"/>
                  </a:cubicBezTo>
                  <a:cubicBezTo>
                    <a:pt x="644" y="1415"/>
                    <a:pt x="1453" y="1343"/>
                    <a:pt x="1668" y="414"/>
                  </a:cubicBezTo>
                  <a:cubicBezTo>
                    <a:pt x="1453" y="224"/>
                    <a:pt x="1263" y="57"/>
                    <a:pt x="1144" y="9"/>
                  </a:cubicBezTo>
                  <a:cubicBezTo>
                    <a:pt x="1137" y="3"/>
                    <a:pt x="1129" y="0"/>
                    <a:pt x="112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0"/>
            <p:cNvSpPr/>
            <p:nvPr/>
          </p:nvSpPr>
          <p:spPr>
            <a:xfrm>
              <a:off x="6598059" y="3179275"/>
              <a:ext cx="53611" cy="60748"/>
            </a:xfrm>
            <a:custGeom>
              <a:rect b="b" l="l" r="r" t="t"/>
              <a:pathLst>
                <a:path extrusionOk="0" h="1728" w="1525">
                  <a:moveTo>
                    <a:pt x="640" y="0"/>
                  </a:moveTo>
                  <a:cubicBezTo>
                    <a:pt x="609" y="0"/>
                    <a:pt x="566" y="22"/>
                    <a:pt x="548" y="57"/>
                  </a:cubicBezTo>
                  <a:cubicBezTo>
                    <a:pt x="477" y="652"/>
                    <a:pt x="0" y="652"/>
                    <a:pt x="0" y="1152"/>
                  </a:cubicBezTo>
                  <a:cubicBezTo>
                    <a:pt x="0" y="1438"/>
                    <a:pt x="167" y="1581"/>
                    <a:pt x="286" y="1676"/>
                  </a:cubicBezTo>
                  <a:cubicBezTo>
                    <a:pt x="375" y="1710"/>
                    <a:pt x="468" y="1727"/>
                    <a:pt x="565" y="1727"/>
                  </a:cubicBezTo>
                  <a:cubicBezTo>
                    <a:pt x="676" y="1727"/>
                    <a:pt x="791" y="1704"/>
                    <a:pt x="905" y="1653"/>
                  </a:cubicBezTo>
                  <a:cubicBezTo>
                    <a:pt x="929" y="1629"/>
                    <a:pt x="953" y="1581"/>
                    <a:pt x="1001" y="1533"/>
                  </a:cubicBezTo>
                  <a:cubicBezTo>
                    <a:pt x="1525" y="795"/>
                    <a:pt x="929" y="224"/>
                    <a:pt x="667" y="9"/>
                  </a:cubicBezTo>
                  <a:cubicBezTo>
                    <a:pt x="661" y="3"/>
                    <a:pt x="651" y="0"/>
                    <a:pt x="64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0"/>
            <p:cNvSpPr/>
            <p:nvPr/>
          </p:nvSpPr>
          <p:spPr>
            <a:xfrm>
              <a:off x="6599747" y="3207223"/>
              <a:ext cx="30163" cy="31323"/>
            </a:xfrm>
            <a:custGeom>
              <a:rect b="b" l="l" r="r" t="t"/>
              <a:pathLst>
                <a:path extrusionOk="0" h="891" w="858">
                  <a:moveTo>
                    <a:pt x="119" y="0"/>
                  </a:moveTo>
                  <a:cubicBezTo>
                    <a:pt x="48" y="72"/>
                    <a:pt x="0" y="167"/>
                    <a:pt x="0" y="310"/>
                  </a:cubicBezTo>
                  <a:cubicBezTo>
                    <a:pt x="0" y="619"/>
                    <a:pt x="143" y="762"/>
                    <a:pt x="262" y="858"/>
                  </a:cubicBezTo>
                  <a:cubicBezTo>
                    <a:pt x="337" y="879"/>
                    <a:pt x="422" y="891"/>
                    <a:pt x="511" y="891"/>
                  </a:cubicBezTo>
                  <a:cubicBezTo>
                    <a:pt x="621" y="891"/>
                    <a:pt x="739" y="873"/>
                    <a:pt x="857" y="834"/>
                  </a:cubicBezTo>
                  <a:cubicBezTo>
                    <a:pt x="548" y="762"/>
                    <a:pt x="191" y="429"/>
                    <a:pt x="119"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0"/>
            <p:cNvSpPr/>
            <p:nvPr/>
          </p:nvSpPr>
          <p:spPr>
            <a:xfrm>
              <a:off x="6451533" y="3258057"/>
              <a:ext cx="337453" cy="93618"/>
            </a:xfrm>
            <a:custGeom>
              <a:rect b="b" l="l" r="r" t="t"/>
              <a:pathLst>
                <a:path extrusionOk="0" h="2663" w="9599">
                  <a:moveTo>
                    <a:pt x="4814" y="1"/>
                  </a:moveTo>
                  <a:cubicBezTo>
                    <a:pt x="4764" y="1"/>
                    <a:pt x="4716" y="19"/>
                    <a:pt x="4692" y="55"/>
                  </a:cubicBezTo>
                  <a:cubicBezTo>
                    <a:pt x="3652" y="1201"/>
                    <a:pt x="2385" y="1496"/>
                    <a:pt x="1414" y="1496"/>
                  </a:cubicBezTo>
                  <a:cubicBezTo>
                    <a:pt x="1295" y="1496"/>
                    <a:pt x="1181" y="1491"/>
                    <a:pt x="1073" y="1483"/>
                  </a:cubicBezTo>
                  <a:cubicBezTo>
                    <a:pt x="1049" y="1483"/>
                    <a:pt x="144" y="1341"/>
                    <a:pt x="49" y="1126"/>
                  </a:cubicBezTo>
                  <a:lnTo>
                    <a:pt x="1" y="1126"/>
                  </a:lnTo>
                  <a:lnTo>
                    <a:pt x="1" y="2245"/>
                  </a:lnTo>
                  <a:lnTo>
                    <a:pt x="1" y="2484"/>
                  </a:lnTo>
                  <a:cubicBezTo>
                    <a:pt x="311" y="2555"/>
                    <a:pt x="715" y="2650"/>
                    <a:pt x="739" y="2650"/>
                  </a:cubicBezTo>
                  <a:cubicBezTo>
                    <a:pt x="849" y="2657"/>
                    <a:pt x="964" y="2662"/>
                    <a:pt x="1083" y="2662"/>
                  </a:cubicBezTo>
                  <a:cubicBezTo>
                    <a:pt x="2155" y="2662"/>
                    <a:pt x="3583" y="2334"/>
                    <a:pt x="4740" y="983"/>
                  </a:cubicBezTo>
                  <a:cubicBezTo>
                    <a:pt x="4752" y="971"/>
                    <a:pt x="4770" y="965"/>
                    <a:pt x="4788" y="965"/>
                  </a:cubicBezTo>
                  <a:cubicBezTo>
                    <a:pt x="4806" y="965"/>
                    <a:pt x="4823" y="971"/>
                    <a:pt x="4835" y="983"/>
                  </a:cubicBezTo>
                  <a:cubicBezTo>
                    <a:pt x="5965" y="2347"/>
                    <a:pt x="7399" y="2662"/>
                    <a:pt x="8456" y="2662"/>
                  </a:cubicBezTo>
                  <a:cubicBezTo>
                    <a:pt x="8581" y="2662"/>
                    <a:pt x="8700" y="2658"/>
                    <a:pt x="8812" y="2650"/>
                  </a:cubicBezTo>
                  <a:cubicBezTo>
                    <a:pt x="9122" y="2603"/>
                    <a:pt x="9384" y="2531"/>
                    <a:pt x="9551" y="2484"/>
                  </a:cubicBezTo>
                  <a:lnTo>
                    <a:pt x="9551" y="2245"/>
                  </a:lnTo>
                  <a:lnTo>
                    <a:pt x="9598" y="1126"/>
                  </a:lnTo>
                  <a:lnTo>
                    <a:pt x="9598" y="1126"/>
                  </a:lnTo>
                  <a:cubicBezTo>
                    <a:pt x="9493" y="1285"/>
                    <a:pt x="8924" y="1485"/>
                    <a:pt x="8166" y="1485"/>
                  </a:cubicBezTo>
                  <a:cubicBezTo>
                    <a:pt x="7214" y="1485"/>
                    <a:pt x="5962" y="1168"/>
                    <a:pt x="4954" y="55"/>
                  </a:cubicBezTo>
                  <a:cubicBezTo>
                    <a:pt x="4919" y="19"/>
                    <a:pt x="4865" y="1"/>
                    <a:pt x="4814"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0"/>
            <p:cNvSpPr/>
            <p:nvPr/>
          </p:nvSpPr>
          <p:spPr>
            <a:xfrm>
              <a:off x="6450725" y="3296798"/>
              <a:ext cx="24292" cy="53611"/>
            </a:xfrm>
            <a:custGeom>
              <a:rect b="b" l="l" r="r" t="t"/>
              <a:pathLst>
                <a:path extrusionOk="0" h="1525" w="691">
                  <a:moveTo>
                    <a:pt x="0" y="0"/>
                  </a:moveTo>
                  <a:lnTo>
                    <a:pt x="0" y="1096"/>
                  </a:lnTo>
                  <a:cubicBezTo>
                    <a:pt x="24" y="1215"/>
                    <a:pt x="24" y="1310"/>
                    <a:pt x="24" y="1382"/>
                  </a:cubicBezTo>
                  <a:cubicBezTo>
                    <a:pt x="238" y="1429"/>
                    <a:pt x="548" y="1501"/>
                    <a:pt x="691" y="1525"/>
                  </a:cubicBezTo>
                  <a:cubicBezTo>
                    <a:pt x="691" y="1405"/>
                    <a:pt x="667" y="1263"/>
                    <a:pt x="667" y="1096"/>
                  </a:cubicBezTo>
                  <a:lnTo>
                    <a:pt x="667" y="262"/>
                  </a:lnTo>
                  <a:cubicBezTo>
                    <a:pt x="500" y="239"/>
                    <a:pt x="119" y="119"/>
                    <a:pt x="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6" name="Google Shape;3246;p60"/>
          <p:cNvGrpSpPr/>
          <p:nvPr/>
        </p:nvGrpSpPr>
        <p:grpSpPr>
          <a:xfrm>
            <a:off x="5607638" y="3190614"/>
            <a:ext cx="364241" cy="375807"/>
            <a:chOff x="5607638" y="3114414"/>
            <a:chExt cx="364241" cy="375807"/>
          </a:xfrm>
        </p:grpSpPr>
        <p:sp>
          <p:nvSpPr>
            <p:cNvPr id="3247" name="Google Shape;3247;p60"/>
            <p:cNvSpPr/>
            <p:nvPr/>
          </p:nvSpPr>
          <p:spPr>
            <a:xfrm>
              <a:off x="5683010" y="3450004"/>
              <a:ext cx="215184" cy="40217"/>
            </a:xfrm>
            <a:custGeom>
              <a:rect b="b" l="l" r="r" t="t"/>
              <a:pathLst>
                <a:path extrusionOk="0" h="1144" w="6121">
                  <a:moveTo>
                    <a:pt x="0" y="0"/>
                  </a:moveTo>
                  <a:lnTo>
                    <a:pt x="262" y="596"/>
                  </a:lnTo>
                  <a:cubicBezTo>
                    <a:pt x="477" y="1001"/>
                    <a:pt x="1501" y="1144"/>
                    <a:pt x="3049" y="1144"/>
                  </a:cubicBezTo>
                  <a:cubicBezTo>
                    <a:pt x="4596" y="1144"/>
                    <a:pt x="5644" y="977"/>
                    <a:pt x="5859" y="596"/>
                  </a:cubicBezTo>
                  <a:lnTo>
                    <a:pt x="6121" y="0"/>
                  </a:lnTo>
                  <a:lnTo>
                    <a:pt x="6121" y="0"/>
                  </a:lnTo>
                  <a:cubicBezTo>
                    <a:pt x="5525" y="167"/>
                    <a:pt x="4454" y="239"/>
                    <a:pt x="3049" y="239"/>
                  </a:cubicBezTo>
                  <a:cubicBezTo>
                    <a:pt x="1643" y="239"/>
                    <a:pt x="596" y="143"/>
                    <a:pt x="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0"/>
            <p:cNvSpPr/>
            <p:nvPr/>
          </p:nvSpPr>
          <p:spPr>
            <a:xfrm>
              <a:off x="5682166" y="3450004"/>
              <a:ext cx="37721" cy="35190"/>
            </a:xfrm>
            <a:custGeom>
              <a:rect b="b" l="l" r="r" t="t"/>
              <a:pathLst>
                <a:path extrusionOk="0" h="1001" w="1073">
                  <a:moveTo>
                    <a:pt x="0" y="0"/>
                  </a:moveTo>
                  <a:lnTo>
                    <a:pt x="286" y="596"/>
                  </a:lnTo>
                  <a:cubicBezTo>
                    <a:pt x="358" y="762"/>
                    <a:pt x="667" y="905"/>
                    <a:pt x="1072" y="1001"/>
                  </a:cubicBezTo>
                  <a:cubicBezTo>
                    <a:pt x="1001" y="953"/>
                    <a:pt x="905" y="858"/>
                    <a:pt x="882" y="739"/>
                  </a:cubicBezTo>
                  <a:lnTo>
                    <a:pt x="667" y="119"/>
                  </a:lnTo>
                  <a:cubicBezTo>
                    <a:pt x="405" y="72"/>
                    <a:pt x="191" y="24"/>
                    <a:pt x="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0"/>
            <p:cNvSpPr/>
            <p:nvPr/>
          </p:nvSpPr>
          <p:spPr>
            <a:xfrm>
              <a:off x="5654534" y="3424868"/>
              <a:ext cx="269604" cy="34382"/>
            </a:xfrm>
            <a:custGeom>
              <a:rect b="b" l="l" r="r" t="t"/>
              <a:pathLst>
                <a:path extrusionOk="0" h="978" w="7669">
                  <a:moveTo>
                    <a:pt x="1" y="1"/>
                  </a:moveTo>
                  <a:cubicBezTo>
                    <a:pt x="1" y="25"/>
                    <a:pt x="24" y="25"/>
                    <a:pt x="24" y="49"/>
                  </a:cubicBezTo>
                  <a:lnTo>
                    <a:pt x="358" y="525"/>
                  </a:lnTo>
                  <a:cubicBezTo>
                    <a:pt x="620" y="858"/>
                    <a:pt x="1906" y="977"/>
                    <a:pt x="3835" y="977"/>
                  </a:cubicBezTo>
                  <a:cubicBezTo>
                    <a:pt x="5764" y="977"/>
                    <a:pt x="7073" y="834"/>
                    <a:pt x="7312" y="525"/>
                  </a:cubicBezTo>
                  <a:lnTo>
                    <a:pt x="7645" y="49"/>
                  </a:lnTo>
                  <a:cubicBezTo>
                    <a:pt x="7645" y="25"/>
                    <a:pt x="7669" y="25"/>
                    <a:pt x="7669" y="1"/>
                  </a:cubicBezTo>
                  <a:lnTo>
                    <a:pt x="7669" y="1"/>
                  </a:lnTo>
                  <a:cubicBezTo>
                    <a:pt x="7073" y="263"/>
                    <a:pt x="5716" y="358"/>
                    <a:pt x="3859" y="358"/>
                  </a:cubicBezTo>
                  <a:cubicBezTo>
                    <a:pt x="2025" y="358"/>
                    <a:pt x="620" y="263"/>
                    <a:pt x="1"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0"/>
            <p:cNvSpPr/>
            <p:nvPr/>
          </p:nvSpPr>
          <p:spPr>
            <a:xfrm>
              <a:off x="5654534" y="3424868"/>
              <a:ext cx="38565" cy="29354"/>
            </a:xfrm>
            <a:custGeom>
              <a:rect b="b" l="l" r="r" t="t"/>
              <a:pathLst>
                <a:path extrusionOk="0" h="835" w="1097">
                  <a:moveTo>
                    <a:pt x="1" y="1"/>
                  </a:moveTo>
                  <a:cubicBezTo>
                    <a:pt x="1" y="25"/>
                    <a:pt x="24" y="25"/>
                    <a:pt x="24" y="49"/>
                  </a:cubicBezTo>
                  <a:lnTo>
                    <a:pt x="358" y="525"/>
                  </a:lnTo>
                  <a:cubicBezTo>
                    <a:pt x="453" y="644"/>
                    <a:pt x="715" y="739"/>
                    <a:pt x="1096" y="834"/>
                  </a:cubicBezTo>
                  <a:cubicBezTo>
                    <a:pt x="1048" y="787"/>
                    <a:pt x="977" y="739"/>
                    <a:pt x="953" y="668"/>
                  </a:cubicBezTo>
                  <a:lnTo>
                    <a:pt x="691" y="168"/>
                  </a:lnTo>
                  <a:cubicBezTo>
                    <a:pt x="405" y="120"/>
                    <a:pt x="167" y="72"/>
                    <a:pt x="1" y="1"/>
                  </a:cubicBez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0"/>
            <p:cNvSpPr/>
            <p:nvPr/>
          </p:nvSpPr>
          <p:spPr>
            <a:xfrm>
              <a:off x="5749980" y="3114414"/>
              <a:ext cx="103004" cy="123816"/>
            </a:xfrm>
            <a:custGeom>
              <a:rect b="b" l="l" r="r" t="t"/>
              <a:pathLst>
                <a:path extrusionOk="0" h="3522" w="2930">
                  <a:moveTo>
                    <a:pt x="1090" y="1"/>
                  </a:moveTo>
                  <a:cubicBezTo>
                    <a:pt x="1060" y="1"/>
                    <a:pt x="1024" y="35"/>
                    <a:pt x="1024" y="68"/>
                  </a:cubicBezTo>
                  <a:cubicBezTo>
                    <a:pt x="977" y="1378"/>
                    <a:pt x="0" y="1283"/>
                    <a:pt x="0" y="2259"/>
                  </a:cubicBezTo>
                  <a:cubicBezTo>
                    <a:pt x="0" y="2878"/>
                    <a:pt x="310" y="3188"/>
                    <a:pt x="596" y="3378"/>
                  </a:cubicBezTo>
                  <a:cubicBezTo>
                    <a:pt x="739" y="3474"/>
                    <a:pt x="905" y="3521"/>
                    <a:pt x="1120" y="3521"/>
                  </a:cubicBezTo>
                  <a:cubicBezTo>
                    <a:pt x="1453" y="3521"/>
                    <a:pt x="1787" y="3331"/>
                    <a:pt x="1953" y="3045"/>
                  </a:cubicBezTo>
                  <a:cubicBezTo>
                    <a:pt x="2930" y="1473"/>
                    <a:pt x="1548" y="306"/>
                    <a:pt x="1120" y="21"/>
                  </a:cubicBezTo>
                  <a:cubicBezTo>
                    <a:pt x="1113" y="7"/>
                    <a:pt x="1102" y="1"/>
                    <a:pt x="109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0"/>
            <p:cNvSpPr/>
            <p:nvPr/>
          </p:nvSpPr>
          <p:spPr>
            <a:xfrm>
              <a:off x="5750824" y="3115644"/>
              <a:ext cx="57795" cy="123429"/>
            </a:xfrm>
            <a:custGeom>
              <a:rect b="b" l="l" r="r" t="t"/>
              <a:pathLst>
                <a:path extrusionOk="0" h="3511" w="1644">
                  <a:moveTo>
                    <a:pt x="1097" y="0"/>
                  </a:moveTo>
                  <a:cubicBezTo>
                    <a:pt x="1074" y="0"/>
                    <a:pt x="1048" y="22"/>
                    <a:pt x="1048" y="57"/>
                  </a:cubicBezTo>
                  <a:cubicBezTo>
                    <a:pt x="977" y="1367"/>
                    <a:pt x="0" y="1295"/>
                    <a:pt x="0" y="2272"/>
                  </a:cubicBezTo>
                  <a:cubicBezTo>
                    <a:pt x="0" y="2867"/>
                    <a:pt x="334" y="3201"/>
                    <a:pt x="596" y="3367"/>
                  </a:cubicBezTo>
                  <a:cubicBezTo>
                    <a:pt x="738" y="3463"/>
                    <a:pt x="929" y="3510"/>
                    <a:pt x="1120" y="3510"/>
                  </a:cubicBezTo>
                  <a:cubicBezTo>
                    <a:pt x="1239" y="3510"/>
                    <a:pt x="1334" y="3486"/>
                    <a:pt x="1453" y="3463"/>
                  </a:cubicBezTo>
                  <a:cubicBezTo>
                    <a:pt x="1334" y="3439"/>
                    <a:pt x="1286" y="3391"/>
                    <a:pt x="1215" y="3343"/>
                  </a:cubicBezTo>
                  <a:cubicBezTo>
                    <a:pt x="953" y="3153"/>
                    <a:pt x="619" y="2843"/>
                    <a:pt x="619" y="2248"/>
                  </a:cubicBezTo>
                  <a:cubicBezTo>
                    <a:pt x="619" y="1367"/>
                    <a:pt x="1405" y="1343"/>
                    <a:pt x="1643" y="414"/>
                  </a:cubicBezTo>
                  <a:cubicBezTo>
                    <a:pt x="1429" y="224"/>
                    <a:pt x="1239" y="57"/>
                    <a:pt x="1120" y="9"/>
                  </a:cubicBezTo>
                  <a:cubicBezTo>
                    <a:pt x="1113" y="3"/>
                    <a:pt x="1105" y="0"/>
                    <a:pt x="1097"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0"/>
            <p:cNvSpPr/>
            <p:nvPr/>
          </p:nvSpPr>
          <p:spPr>
            <a:xfrm>
              <a:off x="5641984" y="3279221"/>
              <a:ext cx="294740" cy="37686"/>
            </a:xfrm>
            <a:custGeom>
              <a:rect b="b" l="l" r="r" t="t"/>
              <a:pathLst>
                <a:path extrusionOk="0" h="1072" w="8384">
                  <a:moveTo>
                    <a:pt x="4192" y="0"/>
                  </a:moveTo>
                  <a:cubicBezTo>
                    <a:pt x="1858" y="0"/>
                    <a:pt x="0" y="238"/>
                    <a:pt x="0" y="524"/>
                  </a:cubicBezTo>
                  <a:cubicBezTo>
                    <a:pt x="0" y="834"/>
                    <a:pt x="1858" y="1072"/>
                    <a:pt x="4192" y="1072"/>
                  </a:cubicBezTo>
                  <a:cubicBezTo>
                    <a:pt x="6526" y="1072"/>
                    <a:pt x="8383" y="834"/>
                    <a:pt x="8383" y="524"/>
                  </a:cubicBezTo>
                  <a:cubicBezTo>
                    <a:pt x="8383" y="238"/>
                    <a:pt x="6526" y="0"/>
                    <a:pt x="41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0"/>
            <p:cNvSpPr/>
            <p:nvPr/>
          </p:nvSpPr>
          <p:spPr>
            <a:xfrm>
              <a:off x="5643636" y="3279221"/>
              <a:ext cx="134855" cy="29319"/>
            </a:xfrm>
            <a:custGeom>
              <a:rect b="b" l="l" r="r" t="t"/>
              <a:pathLst>
                <a:path extrusionOk="0" h="834" w="3836">
                  <a:moveTo>
                    <a:pt x="3835" y="0"/>
                  </a:moveTo>
                  <a:lnTo>
                    <a:pt x="3835" y="0"/>
                  </a:lnTo>
                  <a:cubicBezTo>
                    <a:pt x="1692" y="24"/>
                    <a:pt x="1" y="238"/>
                    <a:pt x="1" y="524"/>
                  </a:cubicBezTo>
                  <a:cubicBezTo>
                    <a:pt x="1" y="643"/>
                    <a:pt x="239" y="739"/>
                    <a:pt x="668" y="834"/>
                  </a:cubicBezTo>
                  <a:cubicBezTo>
                    <a:pt x="644" y="810"/>
                    <a:pt x="644" y="762"/>
                    <a:pt x="644" y="739"/>
                  </a:cubicBezTo>
                  <a:cubicBezTo>
                    <a:pt x="644" y="381"/>
                    <a:pt x="2001" y="96"/>
                    <a:pt x="38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0"/>
            <p:cNvSpPr/>
            <p:nvPr/>
          </p:nvSpPr>
          <p:spPr>
            <a:xfrm>
              <a:off x="5785135" y="3253276"/>
              <a:ext cx="10933" cy="76216"/>
            </a:xfrm>
            <a:custGeom>
              <a:rect b="b" l="l" r="r" t="t"/>
              <a:pathLst>
                <a:path extrusionOk="0" h="2168" w="311">
                  <a:moveTo>
                    <a:pt x="144" y="0"/>
                  </a:moveTo>
                  <a:cubicBezTo>
                    <a:pt x="72" y="0"/>
                    <a:pt x="1" y="48"/>
                    <a:pt x="1" y="143"/>
                  </a:cubicBezTo>
                  <a:lnTo>
                    <a:pt x="1" y="2024"/>
                  </a:lnTo>
                  <a:cubicBezTo>
                    <a:pt x="1" y="2096"/>
                    <a:pt x="72" y="2167"/>
                    <a:pt x="144" y="2167"/>
                  </a:cubicBezTo>
                  <a:cubicBezTo>
                    <a:pt x="239" y="2167"/>
                    <a:pt x="310" y="2096"/>
                    <a:pt x="310" y="2024"/>
                  </a:cubicBezTo>
                  <a:lnTo>
                    <a:pt x="310" y="143"/>
                  </a:lnTo>
                  <a:cubicBezTo>
                    <a:pt x="310" y="48"/>
                    <a:pt x="239" y="0"/>
                    <a:pt x="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0"/>
            <p:cNvSpPr/>
            <p:nvPr/>
          </p:nvSpPr>
          <p:spPr>
            <a:xfrm>
              <a:off x="5768401" y="3179275"/>
              <a:ext cx="51924" cy="58955"/>
            </a:xfrm>
            <a:custGeom>
              <a:rect b="b" l="l" r="r" t="t"/>
              <a:pathLst>
                <a:path extrusionOk="0" h="1677" w="1477">
                  <a:moveTo>
                    <a:pt x="629" y="0"/>
                  </a:moveTo>
                  <a:cubicBezTo>
                    <a:pt x="596" y="0"/>
                    <a:pt x="566" y="22"/>
                    <a:pt x="548" y="57"/>
                  </a:cubicBezTo>
                  <a:cubicBezTo>
                    <a:pt x="477" y="652"/>
                    <a:pt x="0" y="652"/>
                    <a:pt x="0" y="1105"/>
                  </a:cubicBezTo>
                  <a:cubicBezTo>
                    <a:pt x="0" y="1414"/>
                    <a:pt x="143" y="1557"/>
                    <a:pt x="262" y="1653"/>
                  </a:cubicBezTo>
                  <a:cubicBezTo>
                    <a:pt x="358" y="1676"/>
                    <a:pt x="453" y="1676"/>
                    <a:pt x="548" y="1676"/>
                  </a:cubicBezTo>
                  <a:cubicBezTo>
                    <a:pt x="667" y="1676"/>
                    <a:pt x="786" y="1653"/>
                    <a:pt x="858" y="1629"/>
                  </a:cubicBezTo>
                  <a:cubicBezTo>
                    <a:pt x="905" y="1581"/>
                    <a:pt x="929" y="1557"/>
                    <a:pt x="953" y="1510"/>
                  </a:cubicBezTo>
                  <a:cubicBezTo>
                    <a:pt x="1477" y="748"/>
                    <a:pt x="881" y="200"/>
                    <a:pt x="667" y="9"/>
                  </a:cubicBezTo>
                  <a:cubicBezTo>
                    <a:pt x="654" y="3"/>
                    <a:pt x="642" y="0"/>
                    <a:pt x="629"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0"/>
            <p:cNvSpPr/>
            <p:nvPr/>
          </p:nvSpPr>
          <p:spPr>
            <a:xfrm>
              <a:off x="5769245" y="3205536"/>
              <a:ext cx="30163" cy="32132"/>
            </a:xfrm>
            <a:custGeom>
              <a:rect b="b" l="l" r="r" t="t"/>
              <a:pathLst>
                <a:path extrusionOk="0" h="914" w="858">
                  <a:moveTo>
                    <a:pt x="119" y="1"/>
                  </a:moveTo>
                  <a:cubicBezTo>
                    <a:pt x="72" y="96"/>
                    <a:pt x="0" y="191"/>
                    <a:pt x="0" y="334"/>
                  </a:cubicBezTo>
                  <a:cubicBezTo>
                    <a:pt x="0" y="644"/>
                    <a:pt x="167" y="786"/>
                    <a:pt x="262" y="882"/>
                  </a:cubicBezTo>
                  <a:cubicBezTo>
                    <a:pt x="341" y="901"/>
                    <a:pt x="424" y="913"/>
                    <a:pt x="508" y="913"/>
                  </a:cubicBezTo>
                  <a:cubicBezTo>
                    <a:pt x="626" y="913"/>
                    <a:pt x="746" y="890"/>
                    <a:pt x="857" y="834"/>
                  </a:cubicBezTo>
                  <a:cubicBezTo>
                    <a:pt x="548" y="786"/>
                    <a:pt x="214" y="453"/>
                    <a:pt x="119"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0"/>
            <p:cNvSpPr/>
            <p:nvPr/>
          </p:nvSpPr>
          <p:spPr>
            <a:xfrm>
              <a:off x="5607638" y="3297642"/>
              <a:ext cx="364241" cy="141499"/>
            </a:xfrm>
            <a:custGeom>
              <a:rect b="b" l="l" r="r" t="t"/>
              <a:pathLst>
                <a:path extrusionOk="0" h="4025" w="10361">
                  <a:moveTo>
                    <a:pt x="977" y="0"/>
                  </a:moveTo>
                  <a:lnTo>
                    <a:pt x="668" y="334"/>
                  </a:lnTo>
                  <a:cubicBezTo>
                    <a:pt x="25" y="1072"/>
                    <a:pt x="1" y="2191"/>
                    <a:pt x="549" y="2953"/>
                  </a:cubicBezTo>
                  <a:lnTo>
                    <a:pt x="930" y="3501"/>
                  </a:lnTo>
                  <a:cubicBezTo>
                    <a:pt x="1239" y="3858"/>
                    <a:pt x="2811" y="4025"/>
                    <a:pt x="5145" y="4025"/>
                  </a:cubicBezTo>
                  <a:cubicBezTo>
                    <a:pt x="7455" y="4025"/>
                    <a:pt x="9003" y="3882"/>
                    <a:pt x="9336" y="3501"/>
                  </a:cubicBezTo>
                  <a:lnTo>
                    <a:pt x="9717" y="2953"/>
                  </a:lnTo>
                  <a:cubicBezTo>
                    <a:pt x="10360" y="2191"/>
                    <a:pt x="10313" y="1072"/>
                    <a:pt x="9670" y="334"/>
                  </a:cubicBezTo>
                  <a:lnTo>
                    <a:pt x="9360" y="0"/>
                  </a:lnTo>
                  <a:cubicBezTo>
                    <a:pt x="9360" y="310"/>
                    <a:pt x="7503" y="548"/>
                    <a:pt x="5169" y="548"/>
                  </a:cubicBezTo>
                  <a:cubicBezTo>
                    <a:pt x="2835" y="548"/>
                    <a:pt x="977" y="310"/>
                    <a:pt x="97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0"/>
            <p:cNvSpPr/>
            <p:nvPr/>
          </p:nvSpPr>
          <p:spPr>
            <a:xfrm>
              <a:off x="5609325" y="3297642"/>
              <a:ext cx="62822" cy="133976"/>
            </a:xfrm>
            <a:custGeom>
              <a:rect b="b" l="l" r="r" t="t"/>
              <a:pathLst>
                <a:path extrusionOk="0" h="3811" w="1787">
                  <a:moveTo>
                    <a:pt x="977" y="0"/>
                  </a:moveTo>
                  <a:lnTo>
                    <a:pt x="691" y="334"/>
                  </a:lnTo>
                  <a:cubicBezTo>
                    <a:pt x="24" y="1072"/>
                    <a:pt x="1" y="2191"/>
                    <a:pt x="572" y="2953"/>
                  </a:cubicBezTo>
                  <a:lnTo>
                    <a:pt x="953" y="3501"/>
                  </a:lnTo>
                  <a:cubicBezTo>
                    <a:pt x="1072" y="3644"/>
                    <a:pt x="1334" y="3739"/>
                    <a:pt x="1787" y="3811"/>
                  </a:cubicBezTo>
                  <a:cubicBezTo>
                    <a:pt x="1691" y="3787"/>
                    <a:pt x="1644" y="3763"/>
                    <a:pt x="1620" y="3691"/>
                  </a:cubicBezTo>
                  <a:lnTo>
                    <a:pt x="1215" y="3144"/>
                  </a:lnTo>
                  <a:cubicBezTo>
                    <a:pt x="620" y="2310"/>
                    <a:pt x="691" y="1143"/>
                    <a:pt x="1334" y="357"/>
                  </a:cubicBezTo>
                  <a:lnTo>
                    <a:pt x="1429" y="238"/>
                  </a:lnTo>
                  <a:cubicBezTo>
                    <a:pt x="1144" y="191"/>
                    <a:pt x="977" y="95"/>
                    <a:pt x="977"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0"/>
            <p:cNvSpPr/>
            <p:nvPr/>
          </p:nvSpPr>
          <p:spPr>
            <a:xfrm>
              <a:off x="5616040" y="3336980"/>
              <a:ext cx="349968" cy="65529"/>
            </a:xfrm>
            <a:custGeom>
              <a:rect b="b" l="l" r="r" t="t"/>
              <a:pathLst>
                <a:path extrusionOk="0" h="1864" w="9955">
                  <a:moveTo>
                    <a:pt x="119" y="0"/>
                  </a:moveTo>
                  <a:cubicBezTo>
                    <a:pt x="0" y="358"/>
                    <a:pt x="0" y="739"/>
                    <a:pt x="72" y="1120"/>
                  </a:cubicBezTo>
                  <a:lnTo>
                    <a:pt x="453" y="1382"/>
                  </a:lnTo>
                  <a:cubicBezTo>
                    <a:pt x="615" y="1508"/>
                    <a:pt x="791" y="1566"/>
                    <a:pt x="981" y="1566"/>
                  </a:cubicBezTo>
                  <a:cubicBezTo>
                    <a:pt x="1041" y="1566"/>
                    <a:pt x="1103" y="1560"/>
                    <a:pt x="1167" y="1548"/>
                  </a:cubicBezTo>
                  <a:lnTo>
                    <a:pt x="2239" y="1334"/>
                  </a:lnTo>
                  <a:lnTo>
                    <a:pt x="3263" y="1787"/>
                  </a:lnTo>
                  <a:cubicBezTo>
                    <a:pt x="3391" y="1829"/>
                    <a:pt x="3528" y="1864"/>
                    <a:pt x="3664" y="1864"/>
                  </a:cubicBezTo>
                  <a:cubicBezTo>
                    <a:pt x="3754" y="1864"/>
                    <a:pt x="3844" y="1848"/>
                    <a:pt x="3929" y="1810"/>
                  </a:cubicBezTo>
                  <a:lnTo>
                    <a:pt x="5001" y="1477"/>
                  </a:lnTo>
                  <a:lnTo>
                    <a:pt x="6073" y="1810"/>
                  </a:lnTo>
                  <a:cubicBezTo>
                    <a:pt x="6158" y="1832"/>
                    <a:pt x="6254" y="1844"/>
                    <a:pt x="6352" y="1844"/>
                  </a:cubicBezTo>
                  <a:cubicBezTo>
                    <a:pt x="6473" y="1844"/>
                    <a:pt x="6598" y="1826"/>
                    <a:pt x="6716" y="1787"/>
                  </a:cubicBezTo>
                  <a:lnTo>
                    <a:pt x="7740" y="1334"/>
                  </a:lnTo>
                  <a:lnTo>
                    <a:pt x="8811" y="1548"/>
                  </a:lnTo>
                  <a:cubicBezTo>
                    <a:pt x="8861" y="1553"/>
                    <a:pt x="8911" y="1556"/>
                    <a:pt x="8962" y="1556"/>
                  </a:cubicBezTo>
                  <a:cubicBezTo>
                    <a:pt x="9156" y="1556"/>
                    <a:pt x="9356" y="1514"/>
                    <a:pt x="9526" y="1382"/>
                  </a:cubicBezTo>
                  <a:lnTo>
                    <a:pt x="9883" y="1120"/>
                  </a:lnTo>
                  <a:cubicBezTo>
                    <a:pt x="9955" y="763"/>
                    <a:pt x="9955" y="382"/>
                    <a:pt x="9835" y="0"/>
                  </a:cubicBezTo>
                  <a:lnTo>
                    <a:pt x="8954" y="620"/>
                  </a:lnTo>
                  <a:lnTo>
                    <a:pt x="7883" y="405"/>
                  </a:lnTo>
                  <a:cubicBezTo>
                    <a:pt x="7835" y="399"/>
                    <a:pt x="7787" y="396"/>
                    <a:pt x="7740" y="396"/>
                  </a:cubicBezTo>
                  <a:cubicBezTo>
                    <a:pt x="7598" y="396"/>
                    <a:pt x="7460" y="423"/>
                    <a:pt x="7335" y="477"/>
                  </a:cubicBezTo>
                  <a:lnTo>
                    <a:pt x="6335" y="905"/>
                  </a:lnTo>
                  <a:lnTo>
                    <a:pt x="5263" y="596"/>
                  </a:lnTo>
                  <a:cubicBezTo>
                    <a:pt x="5168" y="560"/>
                    <a:pt x="5073" y="542"/>
                    <a:pt x="4977" y="542"/>
                  </a:cubicBezTo>
                  <a:cubicBezTo>
                    <a:pt x="4882" y="542"/>
                    <a:pt x="4787" y="560"/>
                    <a:pt x="4692" y="596"/>
                  </a:cubicBezTo>
                  <a:lnTo>
                    <a:pt x="3620" y="905"/>
                  </a:lnTo>
                  <a:lnTo>
                    <a:pt x="2620" y="477"/>
                  </a:lnTo>
                  <a:cubicBezTo>
                    <a:pt x="2493" y="413"/>
                    <a:pt x="2366" y="392"/>
                    <a:pt x="2246" y="392"/>
                  </a:cubicBezTo>
                  <a:cubicBezTo>
                    <a:pt x="2186" y="392"/>
                    <a:pt x="2128" y="397"/>
                    <a:pt x="2072" y="405"/>
                  </a:cubicBezTo>
                  <a:lnTo>
                    <a:pt x="1000" y="620"/>
                  </a:lnTo>
                  <a:lnTo>
                    <a:pt x="119" y="0"/>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0"/>
            <p:cNvSpPr/>
            <p:nvPr/>
          </p:nvSpPr>
          <p:spPr>
            <a:xfrm>
              <a:off x="5611856" y="3337824"/>
              <a:ext cx="31007" cy="53611"/>
            </a:xfrm>
            <a:custGeom>
              <a:rect b="b" l="l" r="r" t="t"/>
              <a:pathLst>
                <a:path extrusionOk="0" h="1525" w="882">
                  <a:moveTo>
                    <a:pt x="167" y="0"/>
                  </a:moveTo>
                  <a:cubicBezTo>
                    <a:pt x="0" y="619"/>
                    <a:pt x="143" y="1096"/>
                    <a:pt x="143" y="1120"/>
                  </a:cubicBezTo>
                  <a:lnTo>
                    <a:pt x="524" y="1358"/>
                  </a:lnTo>
                  <a:cubicBezTo>
                    <a:pt x="643" y="1429"/>
                    <a:pt x="762" y="1477"/>
                    <a:pt x="881" y="1524"/>
                  </a:cubicBezTo>
                  <a:cubicBezTo>
                    <a:pt x="738" y="1167"/>
                    <a:pt x="714" y="762"/>
                    <a:pt x="738" y="381"/>
                  </a:cubicBezTo>
                  <a:lnTo>
                    <a:pt x="167" y="0"/>
                  </a:ln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2" name="Google Shape;3262;p60"/>
          <p:cNvGrpSpPr/>
          <p:nvPr/>
        </p:nvGrpSpPr>
        <p:grpSpPr>
          <a:xfrm>
            <a:off x="4769015" y="3201020"/>
            <a:ext cx="405021" cy="344835"/>
            <a:chOff x="4769015" y="3124820"/>
            <a:chExt cx="405021" cy="344835"/>
          </a:xfrm>
        </p:grpSpPr>
        <p:sp>
          <p:nvSpPr>
            <p:cNvPr id="3263" name="Google Shape;3263;p60"/>
            <p:cNvSpPr/>
            <p:nvPr/>
          </p:nvSpPr>
          <p:spPr>
            <a:xfrm>
              <a:off x="4855848" y="3421528"/>
              <a:ext cx="113058" cy="25980"/>
            </a:xfrm>
            <a:custGeom>
              <a:rect b="b" l="l" r="r" t="t"/>
              <a:pathLst>
                <a:path extrusionOk="0" h="739" w="3216">
                  <a:moveTo>
                    <a:pt x="453" y="1"/>
                  </a:moveTo>
                  <a:lnTo>
                    <a:pt x="1" y="739"/>
                  </a:lnTo>
                  <a:lnTo>
                    <a:pt x="3216" y="739"/>
                  </a:lnTo>
                  <a:lnTo>
                    <a:pt x="2763" y="1"/>
                  </a:ln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0"/>
            <p:cNvSpPr/>
            <p:nvPr/>
          </p:nvSpPr>
          <p:spPr>
            <a:xfrm>
              <a:off x="4855848" y="3421528"/>
              <a:ext cx="38565" cy="25980"/>
            </a:xfrm>
            <a:custGeom>
              <a:rect b="b" l="l" r="r" t="t"/>
              <a:pathLst>
                <a:path extrusionOk="0" h="739" w="1097">
                  <a:moveTo>
                    <a:pt x="453" y="1"/>
                  </a:moveTo>
                  <a:lnTo>
                    <a:pt x="1" y="739"/>
                  </a:lnTo>
                  <a:lnTo>
                    <a:pt x="667" y="739"/>
                  </a:lnTo>
                  <a:lnTo>
                    <a:pt x="1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0"/>
            <p:cNvSpPr/>
            <p:nvPr/>
          </p:nvSpPr>
          <p:spPr>
            <a:xfrm>
              <a:off x="4769015" y="3241570"/>
              <a:ext cx="351409" cy="179994"/>
            </a:xfrm>
            <a:custGeom>
              <a:rect b="b" l="l" r="r" t="t"/>
              <a:pathLst>
                <a:path extrusionOk="0" h="5120" w="9996">
                  <a:moveTo>
                    <a:pt x="8522" y="0"/>
                  </a:moveTo>
                  <a:cubicBezTo>
                    <a:pt x="6780" y="0"/>
                    <a:pt x="5984" y="1699"/>
                    <a:pt x="4099" y="1699"/>
                  </a:cubicBezTo>
                  <a:cubicBezTo>
                    <a:pt x="3509" y="1699"/>
                    <a:pt x="2812" y="1533"/>
                    <a:pt x="1947" y="1095"/>
                  </a:cubicBezTo>
                  <a:cubicBezTo>
                    <a:pt x="1899" y="1095"/>
                    <a:pt x="1899" y="1071"/>
                    <a:pt x="1875" y="1071"/>
                  </a:cubicBezTo>
                  <a:cubicBezTo>
                    <a:pt x="1700" y="986"/>
                    <a:pt x="1522" y="947"/>
                    <a:pt x="1351" y="947"/>
                  </a:cubicBezTo>
                  <a:cubicBezTo>
                    <a:pt x="615" y="947"/>
                    <a:pt x="0" y="1665"/>
                    <a:pt x="232" y="2476"/>
                  </a:cubicBezTo>
                  <a:cubicBezTo>
                    <a:pt x="875" y="4620"/>
                    <a:pt x="2899" y="5120"/>
                    <a:pt x="2899" y="5120"/>
                  </a:cubicBezTo>
                  <a:lnTo>
                    <a:pt x="5209" y="5120"/>
                  </a:lnTo>
                  <a:cubicBezTo>
                    <a:pt x="6781" y="5120"/>
                    <a:pt x="7853" y="3715"/>
                    <a:pt x="8186" y="2476"/>
                  </a:cubicBezTo>
                  <a:cubicBezTo>
                    <a:pt x="8519" y="1190"/>
                    <a:pt x="9520" y="643"/>
                    <a:pt x="9948" y="476"/>
                  </a:cubicBezTo>
                  <a:cubicBezTo>
                    <a:pt x="9996" y="452"/>
                    <a:pt x="9996" y="357"/>
                    <a:pt x="9948" y="333"/>
                  </a:cubicBezTo>
                  <a:cubicBezTo>
                    <a:pt x="9401" y="96"/>
                    <a:pt x="8935" y="0"/>
                    <a:pt x="8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0"/>
            <p:cNvSpPr/>
            <p:nvPr/>
          </p:nvSpPr>
          <p:spPr>
            <a:xfrm>
              <a:off x="4769050" y="3275213"/>
              <a:ext cx="124519" cy="146350"/>
            </a:xfrm>
            <a:custGeom>
              <a:rect b="b" l="l" r="r" t="t"/>
              <a:pathLst>
                <a:path extrusionOk="0" h="4163" w="3542">
                  <a:moveTo>
                    <a:pt x="1393" y="1"/>
                  </a:moveTo>
                  <a:cubicBezTo>
                    <a:pt x="636" y="1"/>
                    <a:pt x="1" y="723"/>
                    <a:pt x="231" y="1519"/>
                  </a:cubicBezTo>
                  <a:cubicBezTo>
                    <a:pt x="874" y="3663"/>
                    <a:pt x="2898" y="4163"/>
                    <a:pt x="2898" y="4163"/>
                  </a:cubicBezTo>
                  <a:lnTo>
                    <a:pt x="3541" y="4163"/>
                  </a:lnTo>
                  <a:cubicBezTo>
                    <a:pt x="3541" y="4163"/>
                    <a:pt x="1541" y="3686"/>
                    <a:pt x="898" y="1519"/>
                  </a:cubicBezTo>
                  <a:cubicBezTo>
                    <a:pt x="683" y="829"/>
                    <a:pt x="1136" y="210"/>
                    <a:pt x="1707" y="43"/>
                  </a:cubicBezTo>
                  <a:cubicBezTo>
                    <a:pt x="1602" y="14"/>
                    <a:pt x="1496" y="1"/>
                    <a:pt x="13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0"/>
            <p:cNvSpPr/>
            <p:nvPr/>
          </p:nvSpPr>
          <p:spPr>
            <a:xfrm>
              <a:off x="4769999" y="3241570"/>
              <a:ext cx="352112" cy="87923"/>
            </a:xfrm>
            <a:custGeom>
              <a:rect b="b" l="l" r="r" t="t"/>
              <a:pathLst>
                <a:path extrusionOk="0" h="2501" w="10016">
                  <a:moveTo>
                    <a:pt x="8517" y="0"/>
                  </a:moveTo>
                  <a:cubicBezTo>
                    <a:pt x="6776" y="0"/>
                    <a:pt x="5979" y="1699"/>
                    <a:pt x="4095" y="1699"/>
                  </a:cubicBezTo>
                  <a:cubicBezTo>
                    <a:pt x="3505" y="1699"/>
                    <a:pt x="2808" y="1533"/>
                    <a:pt x="1942" y="1095"/>
                  </a:cubicBezTo>
                  <a:cubicBezTo>
                    <a:pt x="1895" y="1095"/>
                    <a:pt x="1895" y="1071"/>
                    <a:pt x="1871" y="1071"/>
                  </a:cubicBezTo>
                  <a:cubicBezTo>
                    <a:pt x="1701" y="986"/>
                    <a:pt x="1526" y="947"/>
                    <a:pt x="1357" y="947"/>
                  </a:cubicBezTo>
                  <a:cubicBezTo>
                    <a:pt x="628" y="947"/>
                    <a:pt x="0" y="1669"/>
                    <a:pt x="252" y="2500"/>
                  </a:cubicBezTo>
                  <a:cubicBezTo>
                    <a:pt x="396" y="2030"/>
                    <a:pt x="871" y="1669"/>
                    <a:pt x="1383" y="1669"/>
                  </a:cubicBezTo>
                  <a:cubicBezTo>
                    <a:pt x="1545" y="1669"/>
                    <a:pt x="1711" y="1706"/>
                    <a:pt x="1871" y="1786"/>
                  </a:cubicBezTo>
                  <a:cubicBezTo>
                    <a:pt x="1919" y="1786"/>
                    <a:pt x="1919" y="1810"/>
                    <a:pt x="1942" y="1810"/>
                  </a:cubicBezTo>
                  <a:cubicBezTo>
                    <a:pt x="2807" y="2244"/>
                    <a:pt x="3502" y="2410"/>
                    <a:pt x="4091" y="2410"/>
                  </a:cubicBezTo>
                  <a:cubicBezTo>
                    <a:pt x="5972" y="2410"/>
                    <a:pt x="6764" y="718"/>
                    <a:pt x="8508" y="718"/>
                  </a:cubicBezTo>
                  <a:cubicBezTo>
                    <a:pt x="8759" y="718"/>
                    <a:pt x="9029" y="753"/>
                    <a:pt x="9325" y="833"/>
                  </a:cubicBezTo>
                  <a:cubicBezTo>
                    <a:pt x="9563" y="643"/>
                    <a:pt x="9801" y="524"/>
                    <a:pt x="9944" y="476"/>
                  </a:cubicBezTo>
                  <a:cubicBezTo>
                    <a:pt x="10016" y="452"/>
                    <a:pt x="10016" y="357"/>
                    <a:pt x="9944" y="333"/>
                  </a:cubicBezTo>
                  <a:cubicBezTo>
                    <a:pt x="9397" y="96"/>
                    <a:pt x="8931" y="0"/>
                    <a:pt x="8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0"/>
            <p:cNvSpPr/>
            <p:nvPr/>
          </p:nvSpPr>
          <p:spPr>
            <a:xfrm>
              <a:off x="4769367" y="3274932"/>
              <a:ext cx="60572" cy="54561"/>
            </a:xfrm>
            <a:custGeom>
              <a:rect b="b" l="l" r="r" t="t"/>
              <a:pathLst>
                <a:path extrusionOk="0" h="1552" w="1723">
                  <a:moveTo>
                    <a:pt x="1390" y="1"/>
                  </a:moveTo>
                  <a:cubicBezTo>
                    <a:pt x="651" y="1"/>
                    <a:pt x="0" y="722"/>
                    <a:pt x="270" y="1551"/>
                  </a:cubicBezTo>
                  <a:cubicBezTo>
                    <a:pt x="389" y="1218"/>
                    <a:pt x="627" y="956"/>
                    <a:pt x="913" y="837"/>
                  </a:cubicBezTo>
                  <a:cubicBezTo>
                    <a:pt x="1032" y="480"/>
                    <a:pt x="1317" y="170"/>
                    <a:pt x="1722" y="51"/>
                  </a:cubicBezTo>
                  <a:cubicBezTo>
                    <a:pt x="1611" y="17"/>
                    <a:pt x="1499" y="1"/>
                    <a:pt x="13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0"/>
            <p:cNvSpPr/>
            <p:nvPr/>
          </p:nvSpPr>
          <p:spPr>
            <a:xfrm>
              <a:off x="4842454" y="3446664"/>
              <a:ext cx="138159" cy="22991"/>
            </a:xfrm>
            <a:custGeom>
              <a:rect b="b" l="l" r="r" t="t"/>
              <a:pathLst>
                <a:path extrusionOk="0" h="654" w="3930">
                  <a:moveTo>
                    <a:pt x="239" y="0"/>
                  </a:moveTo>
                  <a:cubicBezTo>
                    <a:pt x="96" y="0"/>
                    <a:pt x="1" y="119"/>
                    <a:pt x="1" y="238"/>
                  </a:cubicBezTo>
                  <a:lnTo>
                    <a:pt x="1" y="405"/>
                  </a:lnTo>
                  <a:cubicBezTo>
                    <a:pt x="1" y="572"/>
                    <a:pt x="120" y="643"/>
                    <a:pt x="239" y="643"/>
                  </a:cubicBezTo>
                  <a:lnTo>
                    <a:pt x="3692" y="643"/>
                  </a:lnTo>
                  <a:cubicBezTo>
                    <a:pt x="3713" y="650"/>
                    <a:pt x="3734" y="654"/>
                    <a:pt x="3753" y="654"/>
                  </a:cubicBezTo>
                  <a:cubicBezTo>
                    <a:pt x="3861" y="654"/>
                    <a:pt x="3930" y="547"/>
                    <a:pt x="3930" y="405"/>
                  </a:cubicBezTo>
                  <a:lnTo>
                    <a:pt x="3930" y="238"/>
                  </a:lnTo>
                  <a:cubicBezTo>
                    <a:pt x="3930" y="95"/>
                    <a:pt x="3811" y="0"/>
                    <a:pt x="36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0"/>
            <p:cNvSpPr/>
            <p:nvPr/>
          </p:nvSpPr>
          <p:spPr>
            <a:xfrm>
              <a:off x="4841610" y="3446664"/>
              <a:ext cx="31007" cy="22991"/>
            </a:xfrm>
            <a:custGeom>
              <a:rect b="b" l="l" r="r" t="t"/>
              <a:pathLst>
                <a:path extrusionOk="0" h="654" w="882">
                  <a:moveTo>
                    <a:pt x="239" y="0"/>
                  </a:moveTo>
                  <a:cubicBezTo>
                    <a:pt x="72" y="0"/>
                    <a:pt x="1" y="119"/>
                    <a:pt x="1" y="238"/>
                  </a:cubicBezTo>
                  <a:lnTo>
                    <a:pt x="1" y="405"/>
                  </a:lnTo>
                  <a:cubicBezTo>
                    <a:pt x="1" y="572"/>
                    <a:pt x="120" y="643"/>
                    <a:pt x="239" y="643"/>
                  </a:cubicBezTo>
                  <a:lnTo>
                    <a:pt x="775" y="643"/>
                  </a:lnTo>
                  <a:cubicBezTo>
                    <a:pt x="701" y="613"/>
                    <a:pt x="644" y="520"/>
                    <a:pt x="644" y="405"/>
                  </a:cubicBezTo>
                  <a:lnTo>
                    <a:pt x="644" y="238"/>
                  </a:lnTo>
                  <a:cubicBezTo>
                    <a:pt x="644" y="95"/>
                    <a:pt x="763" y="0"/>
                    <a:pt x="882" y="0"/>
                  </a:cubicBezTo>
                  <a:close/>
                  <a:moveTo>
                    <a:pt x="775" y="643"/>
                  </a:moveTo>
                  <a:cubicBezTo>
                    <a:pt x="792" y="650"/>
                    <a:pt x="810" y="654"/>
                    <a:pt x="828" y="654"/>
                  </a:cubicBezTo>
                  <a:cubicBezTo>
                    <a:pt x="846" y="654"/>
                    <a:pt x="864" y="650"/>
                    <a:pt x="882" y="6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0"/>
            <p:cNvSpPr/>
            <p:nvPr/>
          </p:nvSpPr>
          <p:spPr>
            <a:xfrm>
              <a:off x="5080207" y="3124820"/>
              <a:ext cx="93829" cy="109543"/>
            </a:xfrm>
            <a:custGeom>
              <a:rect b="b" l="l" r="r" t="t"/>
              <a:pathLst>
                <a:path extrusionOk="0" h="3116" w="2669">
                  <a:moveTo>
                    <a:pt x="1000" y="1"/>
                  </a:moveTo>
                  <a:cubicBezTo>
                    <a:pt x="977" y="1"/>
                    <a:pt x="953" y="17"/>
                    <a:pt x="953" y="34"/>
                  </a:cubicBezTo>
                  <a:cubicBezTo>
                    <a:pt x="882" y="1201"/>
                    <a:pt x="1" y="1154"/>
                    <a:pt x="1" y="2011"/>
                  </a:cubicBezTo>
                  <a:cubicBezTo>
                    <a:pt x="1" y="2535"/>
                    <a:pt x="287" y="2844"/>
                    <a:pt x="525" y="2987"/>
                  </a:cubicBezTo>
                  <a:cubicBezTo>
                    <a:pt x="663" y="3073"/>
                    <a:pt x="825" y="3116"/>
                    <a:pt x="989" y="3116"/>
                  </a:cubicBezTo>
                  <a:cubicBezTo>
                    <a:pt x="1279" y="3116"/>
                    <a:pt x="1572" y="2984"/>
                    <a:pt x="1739" y="2725"/>
                  </a:cubicBezTo>
                  <a:cubicBezTo>
                    <a:pt x="2668" y="1320"/>
                    <a:pt x="1382" y="272"/>
                    <a:pt x="1025" y="10"/>
                  </a:cubicBezTo>
                  <a:cubicBezTo>
                    <a:pt x="1018" y="3"/>
                    <a:pt x="1009" y="1"/>
                    <a:pt x="100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0"/>
            <p:cNvSpPr/>
            <p:nvPr/>
          </p:nvSpPr>
          <p:spPr>
            <a:xfrm>
              <a:off x="5080207" y="3124820"/>
              <a:ext cx="54455" cy="109930"/>
            </a:xfrm>
            <a:custGeom>
              <a:rect b="b" l="l" r="r" t="t"/>
              <a:pathLst>
                <a:path extrusionOk="0" h="3127" w="1549">
                  <a:moveTo>
                    <a:pt x="1000" y="1"/>
                  </a:moveTo>
                  <a:cubicBezTo>
                    <a:pt x="977" y="1"/>
                    <a:pt x="953" y="17"/>
                    <a:pt x="953" y="34"/>
                  </a:cubicBezTo>
                  <a:cubicBezTo>
                    <a:pt x="882" y="1201"/>
                    <a:pt x="1" y="1154"/>
                    <a:pt x="1" y="2011"/>
                  </a:cubicBezTo>
                  <a:cubicBezTo>
                    <a:pt x="1" y="2535"/>
                    <a:pt x="287" y="2844"/>
                    <a:pt x="525" y="2987"/>
                  </a:cubicBezTo>
                  <a:cubicBezTo>
                    <a:pt x="670" y="3074"/>
                    <a:pt x="833" y="3126"/>
                    <a:pt x="1003" y="3126"/>
                  </a:cubicBezTo>
                  <a:cubicBezTo>
                    <a:pt x="1112" y="3126"/>
                    <a:pt x="1223" y="3105"/>
                    <a:pt x="1334" y="3059"/>
                  </a:cubicBezTo>
                  <a:cubicBezTo>
                    <a:pt x="1001" y="2963"/>
                    <a:pt x="644" y="2606"/>
                    <a:pt x="644" y="2035"/>
                  </a:cubicBezTo>
                  <a:cubicBezTo>
                    <a:pt x="644" y="1296"/>
                    <a:pt x="1334" y="1225"/>
                    <a:pt x="1549" y="463"/>
                  </a:cubicBezTo>
                  <a:cubicBezTo>
                    <a:pt x="1358" y="249"/>
                    <a:pt x="1144" y="106"/>
                    <a:pt x="1025" y="10"/>
                  </a:cubicBezTo>
                  <a:cubicBezTo>
                    <a:pt x="1018" y="3"/>
                    <a:pt x="1009" y="1"/>
                    <a:pt x="100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0"/>
            <p:cNvSpPr/>
            <p:nvPr/>
          </p:nvSpPr>
          <p:spPr>
            <a:xfrm>
              <a:off x="5098628" y="3182228"/>
              <a:ext cx="46088" cy="53611"/>
            </a:xfrm>
            <a:custGeom>
              <a:rect b="b" l="l" r="r" t="t"/>
              <a:pathLst>
                <a:path extrusionOk="0" h="1525" w="1311">
                  <a:moveTo>
                    <a:pt x="540" y="0"/>
                  </a:moveTo>
                  <a:cubicBezTo>
                    <a:pt x="511" y="0"/>
                    <a:pt x="477" y="28"/>
                    <a:pt x="477" y="44"/>
                  </a:cubicBezTo>
                  <a:cubicBezTo>
                    <a:pt x="429" y="592"/>
                    <a:pt x="1" y="545"/>
                    <a:pt x="1" y="997"/>
                  </a:cubicBezTo>
                  <a:cubicBezTo>
                    <a:pt x="1" y="1259"/>
                    <a:pt x="120" y="1426"/>
                    <a:pt x="239" y="1473"/>
                  </a:cubicBezTo>
                  <a:cubicBezTo>
                    <a:pt x="327" y="1506"/>
                    <a:pt x="411" y="1524"/>
                    <a:pt x="494" y="1524"/>
                  </a:cubicBezTo>
                  <a:cubicBezTo>
                    <a:pt x="589" y="1524"/>
                    <a:pt x="685" y="1501"/>
                    <a:pt x="787" y="1449"/>
                  </a:cubicBezTo>
                  <a:lnTo>
                    <a:pt x="858" y="1354"/>
                  </a:lnTo>
                  <a:cubicBezTo>
                    <a:pt x="1311" y="711"/>
                    <a:pt x="787" y="187"/>
                    <a:pt x="572" y="21"/>
                  </a:cubicBezTo>
                  <a:cubicBezTo>
                    <a:pt x="565" y="6"/>
                    <a:pt x="553" y="0"/>
                    <a:pt x="54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0"/>
            <p:cNvSpPr/>
            <p:nvPr/>
          </p:nvSpPr>
          <p:spPr>
            <a:xfrm>
              <a:off x="5098628" y="3204692"/>
              <a:ext cx="26823" cy="31147"/>
            </a:xfrm>
            <a:custGeom>
              <a:rect b="b" l="l" r="r" t="t"/>
              <a:pathLst>
                <a:path extrusionOk="0" h="886" w="763">
                  <a:moveTo>
                    <a:pt x="144" y="1"/>
                  </a:moveTo>
                  <a:cubicBezTo>
                    <a:pt x="72" y="96"/>
                    <a:pt x="1" y="215"/>
                    <a:pt x="1" y="358"/>
                  </a:cubicBezTo>
                  <a:cubicBezTo>
                    <a:pt x="1" y="620"/>
                    <a:pt x="120" y="787"/>
                    <a:pt x="239" y="834"/>
                  </a:cubicBezTo>
                  <a:cubicBezTo>
                    <a:pt x="316" y="867"/>
                    <a:pt x="399" y="885"/>
                    <a:pt x="482" y="885"/>
                  </a:cubicBezTo>
                  <a:cubicBezTo>
                    <a:pt x="577" y="885"/>
                    <a:pt x="673" y="862"/>
                    <a:pt x="763" y="810"/>
                  </a:cubicBezTo>
                  <a:cubicBezTo>
                    <a:pt x="501" y="715"/>
                    <a:pt x="215" y="429"/>
                    <a:pt x="14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5" name="Google Shape;3275;p60"/>
          <p:cNvGrpSpPr/>
          <p:nvPr/>
        </p:nvGrpSpPr>
        <p:grpSpPr>
          <a:xfrm>
            <a:off x="3163029" y="3180946"/>
            <a:ext cx="379287" cy="375526"/>
            <a:chOff x="3163029" y="3104746"/>
            <a:chExt cx="379287" cy="375526"/>
          </a:xfrm>
        </p:grpSpPr>
        <p:sp>
          <p:nvSpPr>
            <p:cNvPr id="3276" name="Google Shape;3276;p60"/>
            <p:cNvSpPr/>
            <p:nvPr/>
          </p:nvSpPr>
          <p:spPr>
            <a:xfrm>
              <a:off x="3163029" y="3280064"/>
              <a:ext cx="379287" cy="151553"/>
            </a:xfrm>
            <a:custGeom>
              <a:rect b="b" l="l" r="r" t="t"/>
              <a:pathLst>
                <a:path extrusionOk="0" h="4311" w="10789">
                  <a:moveTo>
                    <a:pt x="429" y="0"/>
                  </a:moveTo>
                  <a:cubicBezTo>
                    <a:pt x="191" y="0"/>
                    <a:pt x="1" y="238"/>
                    <a:pt x="48" y="476"/>
                  </a:cubicBezTo>
                  <a:cubicBezTo>
                    <a:pt x="477" y="2239"/>
                    <a:pt x="1715" y="3668"/>
                    <a:pt x="3382" y="4311"/>
                  </a:cubicBezTo>
                  <a:lnTo>
                    <a:pt x="7407" y="4311"/>
                  </a:lnTo>
                  <a:cubicBezTo>
                    <a:pt x="9074" y="3668"/>
                    <a:pt x="10312" y="2239"/>
                    <a:pt x="10741" y="476"/>
                  </a:cubicBezTo>
                  <a:cubicBezTo>
                    <a:pt x="10789" y="238"/>
                    <a:pt x="10622" y="0"/>
                    <a:pt x="10360" y="0"/>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0"/>
            <p:cNvSpPr/>
            <p:nvPr/>
          </p:nvSpPr>
          <p:spPr>
            <a:xfrm>
              <a:off x="3163029" y="3280064"/>
              <a:ext cx="142378" cy="151553"/>
            </a:xfrm>
            <a:custGeom>
              <a:rect b="b" l="l" r="r" t="t"/>
              <a:pathLst>
                <a:path extrusionOk="0" h="4311" w="4050">
                  <a:moveTo>
                    <a:pt x="429" y="0"/>
                  </a:moveTo>
                  <a:cubicBezTo>
                    <a:pt x="191" y="0"/>
                    <a:pt x="1" y="238"/>
                    <a:pt x="48" y="476"/>
                  </a:cubicBezTo>
                  <a:cubicBezTo>
                    <a:pt x="477" y="2239"/>
                    <a:pt x="1715" y="3668"/>
                    <a:pt x="3382" y="4311"/>
                  </a:cubicBezTo>
                  <a:lnTo>
                    <a:pt x="4049" y="4311"/>
                  </a:lnTo>
                  <a:cubicBezTo>
                    <a:pt x="2382" y="3668"/>
                    <a:pt x="1120" y="2239"/>
                    <a:pt x="715" y="476"/>
                  </a:cubicBezTo>
                  <a:cubicBezTo>
                    <a:pt x="644" y="238"/>
                    <a:pt x="834" y="0"/>
                    <a:pt x="1096" y="0"/>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0"/>
            <p:cNvSpPr/>
            <p:nvPr/>
          </p:nvSpPr>
          <p:spPr>
            <a:xfrm>
              <a:off x="3309555" y="3104746"/>
              <a:ext cx="109684" cy="129616"/>
            </a:xfrm>
            <a:custGeom>
              <a:rect b="b" l="l" r="r" t="t"/>
              <a:pathLst>
                <a:path extrusionOk="0" h="3687" w="3120">
                  <a:moveTo>
                    <a:pt x="1179" y="1"/>
                  </a:moveTo>
                  <a:cubicBezTo>
                    <a:pt x="1145" y="1"/>
                    <a:pt x="1114" y="28"/>
                    <a:pt x="1096" y="81"/>
                  </a:cubicBezTo>
                  <a:cubicBezTo>
                    <a:pt x="1024" y="1415"/>
                    <a:pt x="0" y="1367"/>
                    <a:pt x="0" y="2368"/>
                  </a:cubicBezTo>
                  <a:cubicBezTo>
                    <a:pt x="0" y="2987"/>
                    <a:pt x="357" y="3344"/>
                    <a:pt x="619" y="3534"/>
                  </a:cubicBezTo>
                  <a:cubicBezTo>
                    <a:pt x="781" y="3636"/>
                    <a:pt x="966" y="3687"/>
                    <a:pt x="1154" y="3687"/>
                  </a:cubicBezTo>
                  <a:cubicBezTo>
                    <a:pt x="1491" y="3687"/>
                    <a:pt x="1834" y="3523"/>
                    <a:pt x="2048" y="3201"/>
                  </a:cubicBezTo>
                  <a:cubicBezTo>
                    <a:pt x="3120" y="1534"/>
                    <a:pt x="1620" y="319"/>
                    <a:pt x="1215" y="10"/>
                  </a:cubicBezTo>
                  <a:cubicBezTo>
                    <a:pt x="1203" y="4"/>
                    <a:pt x="1191" y="1"/>
                    <a:pt x="117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0"/>
            <p:cNvSpPr/>
            <p:nvPr/>
          </p:nvSpPr>
          <p:spPr>
            <a:xfrm>
              <a:off x="3309555" y="3104746"/>
              <a:ext cx="60291" cy="129968"/>
            </a:xfrm>
            <a:custGeom>
              <a:rect b="b" l="l" r="r" t="t"/>
              <a:pathLst>
                <a:path extrusionOk="0" h="3697" w="1715">
                  <a:moveTo>
                    <a:pt x="1189" y="1"/>
                  </a:moveTo>
                  <a:cubicBezTo>
                    <a:pt x="1158" y="1"/>
                    <a:pt x="1114" y="28"/>
                    <a:pt x="1096" y="81"/>
                  </a:cubicBezTo>
                  <a:cubicBezTo>
                    <a:pt x="1024" y="1415"/>
                    <a:pt x="0" y="1367"/>
                    <a:pt x="0" y="2368"/>
                  </a:cubicBezTo>
                  <a:cubicBezTo>
                    <a:pt x="0" y="2987"/>
                    <a:pt x="357" y="3344"/>
                    <a:pt x="619" y="3534"/>
                  </a:cubicBezTo>
                  <a:cubicBezTo>
                    <a:pt x="783" y="3632"/>
                    <a:pt x="991" y="3697"/>
                    <a:pt x="1198" y="3697"/>
                  </a:cubicBezTo>
                  <a:cubicBezTo>
                    <a:pt x="1293" y="3697"/>
                    <a:pt x="1387" y="3683"/>
                    <a:pt x="1477" y="3653"/>
                  </a:cubicBezTo>
                  <a:cubicBezTo>
                    <a:pt x="1119" y="3511"/>
                    <a:pt x="667" y="3082"/>
                    <a:pt x="667" y="2368"/>
                  </a:cubicBezTo>
                  <a:cubicBezTo>
                    <a:pt x="667" y="1439"/>
                    <a:pt x="1501" y="1415"/>
                    <a:pt x="1715" y="439"/>
                  </a:cubicBezTo>
                  <a:cubicBezTo>
                    <a:pt x="1501" y="224"/>
                    <a:pt x="1334" y="81"/>
                    <a:pt x="1215" y="10"/>
                  </a:cubicBezTo>
                  <a:cubicBezTo>
                    <a:pt x="1209" y="4"/>
                    <a:pt x="1200" y="1"/>
                    <a:pt x="118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0"/>
            <p:cNvSpPr/>
            <p:nvPr/>
          </p:nvSpPr>
          <p:spPr>
            <a:xfrm>
              <a:off x="3347206" y="3249058"/>
              <a:ext cx="10089" cy="86270"/>
            </a:xfrm>
            <a:custGeom>
              <a:rect b="b" l="l" r="r" t="t"/>
              <a:pathLst>
                <a:path extrusionOk="0" h="2454" w="287">
                  <a:moveTo>
                    <a:pt x="144" y="1"/>
                  </a:moveTo>
                  <a:cubicBezTo>
                    <a:pt x="48" y="1"/>
                    <a:pt x="1" y="49"/>
                    <a:pt x="1" y="144"/>
                  </a:cubicBezTo>
                  <a:lnTo>
                    <a:pt x="1" y="2311"/>
                  </a:lnTo>
                  <a:cubicBezTo>
                    <a:pt x="1" y="2406"/>
                    <a:pt x="48" y="2454"/>
                    <a:pt x="144" y="2454"/>
                  </a:cubicBezTo>
                  <a:cubicBezTo>
                    <a:pt x="239" y="2454"/>
                    <a:pt x="287" y="2406"/>
                    <a:pt x="287" y="2311"/>
                  </a:cubicBezTo>
                  <a:lnTo>
                    <a:pt x="287" y="144"/>
                  </a:lnTo>
                  <a:cubicBezTo>
                    <a:pt x="287" y="49"/>
                    <a:pt x="239"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0"/>
            <p:cNvSpPr/>
            <p:nvPr/>
          </p:nvSpPr>
          <p:spPr>
            <a:xfrm>
              <a:off x="3172240" y="3318559"/>
              <a:ext cx="361710" cy="113058"/>
            </a:xfrm>
            <a:custGeom>
              <a:rect b="b" l="l" r="r" t="t"/>
              <a:pathLst>
                <a:path extrusionOk="0" h="3216" w="10289">
                  <a:moveTo>
                    <a:pt x="1" y="1"/>
                  </a:moveTo>
                  <a:cubicBezTo>
                    <a:pt x="525" y="1477"/>
                    <a:pt x="1691" y="2668"/>
                    <a:pt x="3120" y="3216"/>
                  </a:cubicBezTo>
                  <a:lnTo>
                    <a:pt x="7145" y="3216"/>
                  </a:lnTo>
                  <a:cubicBezTo>
                    <a:pt x="8598" y="2668"/>
                    <a:pt x="9741" y="1501"/>
                    <a:pt x="10288"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0"/>
            <p:cNvSpPr/>
            <p:nvPr/>
          </p:nvSpPr>
          <p:spPr>
            <a:xfrm>
              <a:off x="3172240" y="3318559"/>
              <a:ext cx="133167" cy="113058"/>
            </a:xfrm>
            <a:custGeom>
              <a:rect b="b" l="l" r="r" t="t"/>
              <a:pathLst>
                <a:path extrusionOk="0" h="3216" w="3788">
                  <a:moveTo>
                    <a:pt x="1" y="1"/>
                  </a:moveTo>
                  <a:cubicBezTo>
                    <a:pt x="525" y="1501"/>
                    <a:pt x="1668" y="2668"/>
                    <a:pt x="3120" y="3216"/>
                  </a:cubicBezTo>
                  <a:lnTo>
                    <a:pt x="3787" y="3216"/>
                  </a:lnTo>
                  <a:cubicBezTo>
                    <a:pt x="2311" y="2668"/>
                    <a:pt x="1191" y="1477"/>
                    <a:pt x="644"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0"/>
            <p:cNvSpPr/>
            <p:nvPr/>
          </p:nvSpPr>
          <p:spPr>
            <a:xfrm>
              <a:off x="3267686" y="3431582"/>
              <a:ext cx="172506" cy="24327"/>
            </a:xfrm>
            <a:custGeom>
              <a:rect b="b" l="l" r="r" t="t"/>
              <a:pathLst>
                <a:path extrusionOk="0" h="692" w="4907">
                  <a:moveTo>
                    <a:pt x="429" y="1"/>
                  </a:moveTo>
                  <a:lnTo>
                    <a:pt x="0" y="691"/>
                  </a:lnTo>
                  <a:lnTo>
                    <a:pt x="4906" y="691"/>
                  </a:lnTo>
                  <a:lnTo>
                    <a:pt x="4454"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0"/>
            <p:cNvSpPr/>
            <p:nvPr/>
          </p:nvSpPr>
          <p:spPr>
            <a:xfrm>
              <a:off x="3265998" y="3431582"/>
              <a:ext cx="40217" cy="24327"/>
            </a:xfrm>
            <a:custGeom>
              <a:rect b="b" l="l" r="r" t="t"/>
              <a:pathLst>
                <a:path extrusionOk="0" h="692" w="1144">
                  <a:moveTo>
                    <a:pt x="453" y="1"/>
                  </a:moveTo>
                  <a:lnTo>
                    <a:pt x="1" y="691"/>
                  </a:lnTo>
                  <a:lnTo>
                    <a:pt x="691" y="691"/>
                  </a:lnTo>
                  <a:lnTo>
                    <a:pt x="1144" y="1"/>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0"/>
            <p:cNvSpPr/>
            <p:nvPr/>
          </p:nvSpPr>
          <p:spPr>
            <a:xfrm>
              <a:off x="3331316" y="3171752"/>
              <a:ext cx="54455" cy="62541"/>
            </a:xfrm>
            <a:custGeom>
              <a:rect b="b" l="l" r="r" t="t"/>
              <a:pathLst>
                <a:path extrusionOk="0" h="1779" w="1549">
                  <a:moveTo>
                    <a:pt x="615" y="0"/>
                  </a:moveTo>
                  <a:cubicBezTo>
                    <a:pt x="578" y="0"/>
                    <a:pt x="524" y="27"/>
                    <a:pt x="524" y="80"/>
                  </a:cubicBezTo>
                  <a:cubicBezTo>
                    <a:pt x="477" y="700"/>
                    <a:pt x="0" y="676"/>
                    <a:pt x="0" y="1176"/>
                  </a:cubicBezTo>
                  <a:cubicBezTo>
                    <a:pt x="0" y="1486"/>
                    <a:pt x="143" y="1652"/>
                    <a:pt x="286" y="1747"/>
                  </a:cubicBezTo>
                  <a:cubicBezTo>
                    <a:pt x="375" y="1767"/>
                    <a:pt x="464" y="1779"/>
                    <a:pt x="552" y="1779"/>
                  </a:cubicBezTo>
                  <a:cubicBezTo>
                    <a:pt x="678" y="1779"/>
                    <a:pt x="804" y="1756"/>
                    <a:pt x="929" y="1700"/>
                  </a:cubicBezTo>
                  <a:cubicBezTo>
                    <a:pt x="953" y="1676"/>
                    <a:pt x="1001" y="1652"/>
                    <a:pt x="1048" y="1581"/>
                  </a:cubicBezTo>
                  <a:cubicBezTo>
                    <a:pt x="1548" y="819"/>
                    <a:pt x="929" y="223"/>
                    <a:pt x="643" y="9"/>
                  </a:cubicBezTo>
                  <a:cubicBezTo>
                    <a:pt x="637" y="3"/>
                    <a:pt x="627" y="0"/>
                    <a:pt x="615"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0"/>
            <p:cNvSpPr/>
            <p:nvPr/>
          </p:nvSpPr>
          <p:spPr>
            <a:xfrm>
              <a:off x="3331316" y="3201352"/>
              <a:ext cx="31007" cy="33116"/>
            </a:xfrm>
            <a:custGeom>
              <a:rect b="b" l="l" r="r" t="t"/>
              <a:pathLst>
                <a:path extrusionOk="0" h="942" w="882">
                  <a:moveTo>
                    <a:pt x="96" y="1"/>
                  </a:moveTo>
                  <a:cubicBezTo>
                    <a:pt x="24" y="96"/>
                    <a:pt x="0" y="191"/>
                    <a:pt x="0" y="334"/>
                  </a:cubicBezTo>
                  <a:cubicBezTo>
                    <a:pt x="0" y="644"/>
                    <a:pt x="143" y="810"/>
                    <a:pt x="286" y="905"/>
                  </a:cubicBezTo>
                  <a:cubicBezTo>
                    <a:pt x="381" y="929"/>
                    <a:pt x="483" y="941"/>
                    <a:pt x="584" y="941"/>
                  </a:cubicBezTo>
                  <a:cubicBezTo>
                    <a:pt x="685" y="941"/>
                    <a:pt x="786" y="929"/>
                    <a:pt x="882" y="905"/>
                  </a:cubicBezTo>
                  <a:cubicBezTo>
                    <a:pt x="572" y="786"/>
                    <a:pt x="215" y="453"/>
                    <a:pt x="96"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0"/>
            <p:cNvSpPr/>
            <p:nvPr/>
          </p:nvSpPr>
          <p:spPr>
            <a:xfrm>
              <a:off x="3253448" y="3455875"/>
              <a:ext cx="198450" cy="24292"/>
            </a:xfrm>
            <a:custGeom>
              <a:rect b="b" l="l" r="r" t="t"/>
              <a:pathLst>
                <a:path extrusionOk="0" h="691" w="5645">
                  <a:moveTo>
                    <a:pt x="239" y="0"/>
                  </a:moveTo>
                  <a:cubicBezTo>
                    <a:pt x="96" y="0"/>
                    <a:pt x="1" y="119"/>
                    <a:pt x="1" y="238"/>
                  </a:cubicBezTo>
                  <a:lnTo>
                    <a:pt x="1" y="453"/>
                  </a:lnTo>
                  <a:cubicBezTo>
                    <a:pt x="1" y="595"/>
                    <a:pt x="120" y="691"/>
                    <a:pt x="239" y="691"/>
                  </a:cubicBezTo>
                  <a:lnTo>
                    <a:pt x="5407" y="691"/>
                  </a:lnTo>
                  <a:cubicBezTo>
                    <a:pt x="5549" y="691"/>
                    <a:pt x="5645" y="572"/>
                    <a:pt x="5645" y="453"/>
                  </a:cubicBezTo>
                  <a:lnTo>
                    <a:pt x="5645" y="238"/>
                  </a:lnTo>
                  <a:cubicBezTo>
                    <a:pt x="5645" y="119"/>
                    <a:pt x="5526" y="0"/>
                    <a:pt x="5407" y="0"/>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0"/>
            <p:cNvSpPr/>
            <p:nvPr/>
          </p:nvSpPr>
          <p:spPr>
            <a:xfrm>
              <a:off x="3252604" y="3455875"/>
              <a:ext cx="32694" cy="24398"/>
            </a:xfrm>
            <a:custGeom>
              <a:rect b="b" l="l" r="r" t="t"/>
              <a:pathLst>
                <a:path extrusionOk="0" h="694" w="930">
                  <a:moveTo>
                    <a:pt x="239" y="0"/>
                  </a:moveTo>
                  <a:cubicBezTo>
                    <a:pt x="96" y="0"/>
                    <a:pt x="1" y="119"/>
                    <a:pt x="1" y="238"/>
                  </a:cubicBezTo>
                  <a:lnTo>
                    <a:pt x="1" y="453"/>
                  </a:lnTo>
                  <a:cubicBezTo>
                    <a:pt x="1" y="595"/>
                    <a:pt x="120" y="691"/>
                    <a:pt x="239" y="691"/>
                  </a:cubicBezTo>
                  <a:lnTo>
                    <a:pt x="868" y="691"/>
                  </a:lnTo>
                  <a:cubicBezTo>
                    <a:pt x="772" y="672"/>
                    <a:pt x="691" y="570"/>
                    <a:pt x="691" y="453"/>
                  </a:cubicBezTo>
                  <a:lnTo>
                    <a:pt x="691" y="238"/>
                  </a:lnTo>
                  <a:cubicBezTo>
                    <a:pt x="691" y="95"/>
                    <a:pt x="811" y="0"/>
                    <a:pt x="930" y="0"/>
                  </a:cubicBezTo>
                  <a:close/>
                  <a:moveTo>
                    <a:pt x="868" y="691"/>
                  </a:moveTo>
                  <a:cubicBezTo>
                    <a:pt x="878" y="693"/>
                    <a:pt x="888" y="694"/>
                    <a:pt x="899" y="694"/>
                  </a:cubicBezTo>
                  <a:cubicBezTo>
                    <a:pt x="909" y="694"/>
                    <a:pt x="919" y="693"/>
                    <a:pt x="930" y="69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60"/>
          <p:cNvGrpSpPr/>
          <p:nvPr/>
        </p:nvGrpSpPr>
        <p:grpSpPr>
          <a:xfrm>
            <a:off x="4075583" y="3191317"/>
            <a:ext cx="201790" cy="376897"/>
            <a:chOff x="4075583" y="3115117"/>
            <a:chExt cx="201790" cy="376897"/>
          </a:xfrm>
        </p:grpSpPr>
        <p:sp>
          <p:nvSpPr>
            <p:cNvPr id="3290" name="Google Shape;3290;p60"/>
            <p:cNvSpPr/>
            <p:nvPr/>
          </p:nvSpPr>
          <p:spPr>
            <a:xfrm>
              <a:off x="4170185" y="3115117"/>
              <a:ext cx="10933" cy="38565"/>
            </a:xfrm>
            <a:custGeom>
              <a:rect b="b" l="l" r="r" t="t"/>
              <a:pathLst>
                <a:path extrusionOk="0" h="1097" w="311">
                  <a:moveTo>
                    <a:pt x="167" y="1"/>
                  </a:moveTo>
                  <a:cubicBezTo>
                    <a:pt x="72" y="1"/>
                    <a:pt x="0" y="48"/>
                    <a:pt x="0" y="144"/>
                  </a:cubicBezTo>
                  <a:lnTo>
                    <a:pt x="0" y="953"/>
                  </a:lnTo>
                  <a:cubicBezTo>
                    <a:pt x="0" y="1025"/>
                    <a:pt x="72" y="1096"/>
                    <a:pt x="167" y="1096"/>
                  </a:cubicBezTo>
                  <a:cubicBezTo>
                    <a:pt x="239" y="1096"/>
                    <a:pt x="310" y="1025"/>
                    <a:pt x="310" y="953"/>
                  </a:cubicBezTo>
                  <a:lnTo>
                    <a:pt x="310" y="144"/>
                  </a:lnTo>
                  <a:cubicBezTo>
                    <a:pt x="310" y="48"/>
                    <a:pt x="239" y="1"/>
                    <a:pt x="167"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0"/>
            <p:cNvSpPr/>
            <p:nvPr/>
          </p:nvSpPr>
          <p:spPr>
            <a:xfrm>
              <a:off x="4083106" y="3216434"/>
              <a:ext cx="183404" cy="121425"/>
            </a:xfrm>
            <a:custGeom>
              <a:rect b="b" l="l" r="r" t="t"/>
              <a:pathLst>
                <a:path extrusionOk="0" h="3454" w="5217">
                  <a:moveTo>
                    <a:pt x="1" y="0"/>
                  </a:moveTo>
                  <a:lnTo>
                    <a:pt x="1" y="3453"/>
                  </a:lnTo>
                  <a:lnTo>
                    <a:pt x="5216" y="3453"/>
                  </a:lnTo>
                  <a:lnTo>
                    <a:pt x="5216"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0"/>
            <p:cNvSpPr/>
            <p:nvPr/>
          </p:nvSpPr>
          <p:spPr>
            <a:xfrm>
              <a:off x="4083106" y="3216434"/>
              <a:ext cx="22640" cy="121425"/>
            </a:xfrm>
            <a:custGeom>
              <a:rect b="b" l="l" r="r" t="t"/>
              <a:pathLst>
                <a:path extrusionOk="0" h="3454" w="644">
                  <a:moveTo>
                    <a:pt x="1" y="0"/>
                  </a:moveTo>
                  <a:lnTo>
                    <a:pt x="1" y="3453"/>
                  </a:lnTo>
                  <a:lnTo>
                    <a:pt x="644" y="3453"/>
                  </a:lnTo>
                  <a:lnTo>
                    <a:pt x="644"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0"/>
            <p:cNvSpPr/>
            <p:nvPr/>
          </p:nvSpPr>
          <p:spPr>
            <a:xfrm>
              <a:off x="4114921" y="3217278"/>
              <a:ext cx="122269" cy="120582"/>
            </a:xfrm>
            <a:custGeom>
              <a:rect b="b" l="l" r="r" t="t"/>
              <a:pathLst>
                <a:path extrusionOk="0" h="3430" w="3478">
                  <a:moveTo>
                    <a:pt x="1742" y="0"/>
                  </a:moveTo>
                  <a:cubicBezTo>
                    <a:pt x="1608" y="0"/>
                    <a:pt x="1477" y="48"/>
                    <a:pt x="1382" y="143"/>
                  </a:cubicBezTo>
                  <a:lnTo>
                    <a:pt x="215" y="1334"/>
                  </a:lnTo>
                  <a:cubicBezTo>
                    <a:pt x="1" y="1548"/>
                    <a:pt x="1" y="1881"/>
                    <a:pt x="215" y="2096"/>
                  </a:cubicBezTo>
                  <a:lnTo>
                    <a:pt x="1382" y="3286"/>
                  </a:lnTo>
                  <a:cubicBezTo>
                    <a:pt x="1453" y="3358"/>
                    <a:pt x="1620" y="3429"/>
                    <a:pt x="1739" y="3429"/>
                  </a:cubicBezTo>
                  <a:cubicBezTo>
                    <a:pt x="1858" y="3429"/>
                    <a:pt x="1977" y="3405"/>
                    <a:pt x="2120" y="3286"/>
                  </a:cubicBezTo>
                  <a:lnTo>
                    <a:pt x="3287" y="2096"/>
                  </a:lnTo>
                  <a:cubicBezTo>
                    <a:pt x="3478" y="1881"/>
                    <a:pt x="3478" y="1548"/>
                    <a:pt x="3287" y="1334"/>
                  </a:cubicBezTo>
                  <a:lnTo>
                    <a:pt x="2120" y="143"/>
                  </a:lnTo>
                  <a:cubicBezTo>
                    <a:pt x="2013" y="48"/>
                    <a:pt x="1876" y="0"/>
                    <a:pt x="174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0"/>
            <p:cNvSpPr/>
            <p:nvPr/>
          </p:nvSpPr>
          <p:spPr>
            <a:xfrm>
              <a:off x="4114921" y="3217453"/>
              <a:ext cx="72033" cy="120406"/>
            </a:xfrm>
            <a:custGeom>
              <a:rect b="b" l="l" r="r" t="t"/>
              <a:pathLst>
                <a:path extrusionOk="0" h="3425" w="2049">
                  <a:moveTo>
                    <a:pt x="1732" y="0"/>
                  </a:moveTo>
                  <a:cubicBezTo>
                    <a:pt x="1601" y="0"/>
                    <a:pt x="1471" y="49"/>
                    <a:pt x="1382" y="138"/>
                  </a:cubicBezTo>
                  <a:lnTo>
                    <a:pt x="215" y="1329"/>
                  </a:lnTo>
                  <a:cubicBezTo>
                    <a:pt x="1" y="1543"/>
                    <a:pt x="1" y="1876"/>
                    <a:pt x="215" y="2091"/>
                  </a:cubicBezTo>
                  <a:lnTo>
                    <a:pt x="1382" y="3281"/>
                  </a:lnTo>
                  <a:cubicBezTo>
                    <a:pt x="1453" y="3353"/>
                    <a:pt x="1620" y="3424"/>
                    <a:pt x="1739" y="3424"/>
                  </a:cubicBezTo>
                  <a:cubicBezTo>
                    <a:pt x="1834" y="3424"/>
                    <a:pt x="1977" y="3400"/>
                    <a:pt x="2049" y="3305"/>
                  </a:cubicBezTo>
                  <a:cubicBezTo>
                    <a:pt x="2025" y="3305"/>
                    <a:pt x="2001" y="3305"/>
                    <a:pt x="2001" y="3281"/>
                  </a:cubicBezTo>
                  <a:lnTo>
                    <a:pt x="834" y="2091"/>
                  </a:lnTo>
                  <a:cubicBezTo>
                    <a:pt x="620" y="1876"/>
                    <a:pt x="620" y="1543"/>
                    <a:pt x="834" y="1329"/>
                  </a:cubicBezTo>
                  <a:lnTo>
                    <a:pt x="2001" y="138"/>
                  </a:lnTo>
                  <a:cubicBezTo>
                    <a:pt x="2001" y="114"/>
                    <a:pt x="2025" y="114"/>
                    <a:pt x="2049" y="114"/>
                  </a:cubicBezTo>
                  <a:cubicBezTo>
                    <a:pt x="1960" y="37"/>
                    <a:pt x="1846" y="0"/>
                    <a:pt x="1732"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0"/>
            <p:cNvSpPr/>
            <p:nvPr/>
          </p:nvSpPr>
          <p:spPr>
            <a:xfrm>
              <a:off x="4145893" y="3247616"/>
              <a:ext cx="57830" cy="59693"/>
            </a:xfrm>
            <a:custGeom>
              <a:rect b="b" l="l" r="r" t="t"/>
              <a:pathLst>
                <a:path extrusionOk="0" h="1698" w="1645">
                  <a:moveTo>
                    <a:pt x="834" y="0"/>
                  </a:moveTo>
                  <a:cubicBezTo>
                    <a:pt x="817" y="0"/>
                    <a:pt x="799" y="6"/>
                    <a:pt x="787" y="18"/>
                  </a:cubicBezTo>
                  <a:lnTo>
                    <a:pt x="48" y="804"/>
                  </a:lnTo>
                  <a:cubicBezTo>
                    <a:pt x="1" y="828"/>
                    <a:pt x="1" y="875"/>
                    <a:pt x="48" y="899"/>
                  </a:cubicBezTo>
                  <a:lnTo>
                    <a:pt x="787" y="1661"/>
                  </a:lnTo>
                  <a:cubicBezTo>
                    <a:pt x="799" y="1685"/>
                    <a:pt x="817" y="1697"/>
                    <a:pt x="834" y="1697"/>
                  </a:cubicBezTo>
                  <a:cubicBezTo>
                    <a:pt x="852" y="1697"/>
                    <a:pt x="870" y="1685"/>
                    <a:pt x="882" y="1661"/>
                  </a:cubicBezTo>
                  <a:lnTo>
                    <a:pt x="1620" y="899"/>
                  </a:lnTo>
                  <a:cubicBezTo>
                    <a:pt x="1644" y="875"/>
                    <a:pt x="1644" y="828"/>
                    <a:pt x="1620" y="804"/>
                  </a:cubicBezTo>
                  <a:lnTo>
                    <a:pt x="882" y="18"/>
                  </a:lnTo>
                  <a:cubicBezTo>
                    <a:pt x="870" y="6"/>
                    <a:pt x="852" y="0"/>
                    <a:pt x="8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0"/>
            <p:cNvSpPr/>
            <p:nvPr/>
          </p:nvSpPr>
          <p:spPr>
            <a:xfrm>
              <a:off x="4146736" y="3247616"/>
              <a:ext cx="39374" cy="59693"/>
            </a:xfrm>
            <a:custGeom>
              <a:rect b="b" l="l" r="r" t="t"/>
              <a:pathLst>
                <a:path extrusionOk="0" h="1698" w="1120">
                  <a:moveTo>
                    <a:pt x="810" y="0"/>
                  </a:moveTo>
                  <a:cubicBezTo>
                    <a:pt x="793" y="0"/>
                    <a:pt x="775" y="6"/>
                    <a:pt x="763" y="18"/>
                  </a:cubicBezTo>
                  <a:lnTo>
                    <a:pt x="24" y="804"/>
                  </a:lnTo>
                  <a:cubicBezTo>
                    <a:pt x="1" y="828"/>
                    <a:pt x="1" y="875"/>
                    <a:pt x="24" y="899"/>
                  </a:cubicBezTo>
                  <a:lnTo>
                    <a:pt x="763" y="1661"/>
                  </a:lnTo>
                  <a:cubicBezTo>
                    <a:pt x="775" y="1685"/>
                    <a:pt x="793" y="1697"/>
                    <a:pt x="810" y="1697"/>
                  </a:cubicBezTo>
                  <a:cubicBezTo>
                    <a:pt x="828" y="1697"/>
                    <a:pt x="846" y="1685"/>
                    <a:pt x="858" y="1661"/>
                  </a:cubicBezTo>
                  <a:lnTo>
                    <a:pt x="1120" y="1376"/>
                  </a:lnTo>
                  <a:lnTo>
                    <a:pt x="644" y="899"/>
                  </a:lnTo>
                  <a:cubicBezTo>
                    <a:pt x="620" y="875"/>
                    <a:pt x="620" y="828"/>
                    <a:pt x="644" y="804"/>
                  </a:cubicBezTo>
                  <a:lnTo>
                    <a:pt x="1120" y="328"/>
                  </a:lnTo>
                  <a:lnTo>
                    <a:pt x="858" y="18"/>
                  </a:lnTo>
                  <a:cubicBezTo>
                    <a:pt x="846" y="6"/>
                    <a:pt x="828" y="0"/>
                    <a:pt x="81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0"/>
            <p:cNvSpPr/>
            <p:nvPr/>
          </p:nvSpPr>
          <p:spPr>
            <a:xfrm>
              <a:off x="4088977" y="3142116"/>
              <a:ext cx="170818" cy="58428"/>
            </a:xfrm>
            <a:custGeom>
              <a:rect b="b" l="l" r="r" t="t"/>
              <a:pathLst>
                <a:path extrusionOk="0" h="1662" w="4859">
                  <a:moveTo>
                    <a:pt x="2438" y="1"/>
                  </a:moveTo>
                  <a:cubicBezTo>
                    <a:pt x="2412" y="1"/>
                    <a:pt x="2382" y="7"/>
                    <a:pt x="2358" y="19"/>
                  </a:cubicBezTo>
                  <a:lnTo>
                    <a:pt x="96" y="1376"/>
                  </a:lnTo>
                  <a:cubicBezTo>
                    <a:pt x="0" y="1400"/>
                    <a:pt x="0" y="1471"/>
                    <a:pt x="24" y="1566"/>
                  </a:cubicBezTo>
                  <a:cubicBezTo>
                    <a:pt x="40" y="1630"/>
                    <a:pt x="88" y="1651"/>
                    <a:pt x="146" y="1651"/>
                  </a:cubicBezTo>
                  <a:cubicBezTo>
                    <a:pt x="175" y="1651"/>
                    <a:pt x="207" y="1646"/>
                    <a:pt x="239" y="1638"/>
                  </a:cubicBezTo>
                  <a:lnTo>
                    <a:pt x="2430" y="352"/>
                  </a:lnTo>
                  <a:lnTo>
                    <a:pt x="4644" y="1638"/>
                  </a:lnTo>
                  <a:cubicBezTo>
                    <a:pt x="4668" y="1662"/>
                    <a:pt x="4692" y="1662"/>
                    <a:pt x="4740" y="1662"/>
                  </a:cubicBezTo>
                  <a:cubicBezTo>
                    <a:pt x="4787" y="1662"/>
                    <a:pt x="4811" y="1638"/>
                    <a:pt x="4811" y="1566"/>
                  </a:cubicBezTo>
                  <a:cubicBezTo>
                    <a:pt x="4859" y="1519"/>
                    <a:pt x="4859" y="1400"/>
                    <a:pt x="4763" y="1376"/>
                  </a:cubicBezTo>
                  <a:lnTo>
                    <a:pt x="2501" y="19"/>
                  </a:lnTo>
                  <a:cubicBezTo>
                    <a:pt x="2489" y="7"/>
                    <a:pt x="2465" y="1"/>
                    <a:pt x="2438"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0"/>
            <p:cNvSpPr/>
            <p:nvPr/>
          </p:nvSpPr>
          <p:spPr>
            <a:xfrm>
              <a:off x="4135030" y="3362925"/>
              <a:ext cx="37686" cy="128562"/>
            </a:xfrm>
            <a:custGeom>
              <a:rect b="b" l="l" r="r" t="t"/>
              <a:pathLst>
                <a:path extrusionOk="0" h="3657" w="1072">
                  <a:moveTo>
                    <a:pt x="96" y="1"/>
                  </a:moveTo>
                  <a:cubicBezTo>
                    <a:pt x="48" y="215"/>
                    <a:pt x="96" y="453"/>
                    <a:pt x="167" y="644"/>
                  </a:cubicBezTo>
                  <a:cubicBezTo>
                    <a:pt x="405" y="1430"/>
                    <a:pt x="405" y="1358"/>
                    <a:pt x="167" y="2096"/>
                  </a:cubicBezTo>
                  <a:cubicBezTo>
                    <a:pt x="0" y="2692"/>
                    <a:pt x="167" y="3120"/>
                    <a:pt x="262" y="3454"/>
                  </a:cubicBezTo>
                  <a:cubicBezTo>
                    <a:pt x="321" y="3571"/>
                    <a:pt x="428" y="3657"/>
                    <a:pt x="557" y="3657"/>
                  </a:cubicBezTo>
                  <a:cubicBezTo>
                    <a:pt x="585" y="3657"/>
                    <a:pt x="614" y="3653"/>
                    <a:pt x="643" y="3644"/>
                  </a:cubicBezTo>
                  <a:cubicBezTo>
                    <a:pt x="810" y="3597"/>
                    <a:pt x="881" y="3406"/>
                    <a:pt x="858" y="3263"/>
                  </a:cubicBezTo>
                  <a:cubicBezTo>
                    <a:pt x="762" y="2930"/>
                    <a:pt x="643" y="2692"/>
                    <a:pt x="762" y="2311"/>
                  </a:cubicBezTo>
                  <a:lnTo>
                    <a:pt x="881" y="1930"/>
                  </a:lnTo>
                  <a:cubicBezTo>
                    <a:pt x="1072" y="1334"/>
                    <a:pt x="929" y="906"/>
                    <a:pt x="762" y="477"/>
                  </a:cubicBezTo>
                  <a:cubicBezTo>
                    <a:pt x="643" y="286"/>
                    <a:pt x="643"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0"/>
            <p:cNvSpPr/>
            <p:nvPr/>
          </p:nvSpPr>
          <p:spPr>
            <a:xfrm>
              <a:off x="4081454" y="3362925"/>
              <a:ext cx="37686" cy="128562"/>
            </a:xfrm>
            <a:custGeom>
              <a:rect b="b" l="l" r="r" t="t"/>
              <a:pathLst>
                <a:path extrusionOk="0" h="3657" w="1072">
                  <a:moveTo>
                    <a:pt x="95" y="1"/>
                  </a:moveTo>
                  <a:cubicBezTo>
                    <a:pt x="48" y="215"/>
                    <a:pt x="95" y="453"/>
                    <a:pt x="191" y="644"/>
                  </a:cubicBezTo>
                  <a:cubicBezTo>
                    <a:pt x="429" y="1430"/>
                    <a:pt x="429" y="1358"/>
                    <a:pt x="191" y="2096"/>
                  </a:cubicBezTo>
                  <a:cubicBezTo>
                    <a:pt x="0" y="2692"/>
                    <a:pt x="191" y="3120"/>
                    <a:pt x="262" y="3454"/>
                  </a:cubicBezTo>
                  <a:cubicBezTo>
                    <a:pt x="321" y="3571"/>
                    <a:pt x="428" y="3657"/>
                    <a:pt x="570" y="3657"/>
                  </a:cubicBezTo>
                  <a:cubicBezTo>
                    <a:pt x="601" y="3657"/>
                    <a:pt x="633" y="3653"/>
                    <a:pt x="667" y="3644"/>
                  </a:cubicBezTo>
                  <a:cubicBezTo>
                    <a:pt x="810" y="3597"/>
                    <a:pt x="905" y="3406"/>
                    <a:pt x="857" y="3263"/>
                  </a:cubicBezTo>
                  <a:cubicBezTo>
                    <a:pt x="786" y="2930"/>
                    <a:pt x="667" y="2692"/>
                    <a:pt x="786" y="2311"/>
                  </a:cubicBezTo>
                  <a:lnTo>
                    <a:pt x="905" y="1930"/>
                  </a:lnTo>
                  <a:cubicBezTo>
                    <a:pt x="1072" y="1334"/>
                    <a:pt x="929" y="906"/>
                    <a:pt x="786" y="477"/>
                  </a:cubicBezTo>
                  <a:cubicBezTo>
                    <a:pt x="691" y="286"/>
                    <a:pt x="691"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0"/>
            <p:cNvSpPr/>
            <p:nvPr/>
          </p:nvSpPr>
          <p:spPr>
            <a:xfrm>
              <a:off x="4186919" y="3362925"/>
              <a:ext cx="37721" cy="128562"/>
            </a:xfrm>
            <a:custGeom>
              <a:rect b="b" l="l" r="r" t="t"/>
              <a:pathLst>
                <a:path extrusionOk="0" h="3657" w="1073">
                  <a:moveTo>
                    <a:pt x="96" y="1"/>
                  </a:moveTo>
                  <a:cubicBezTo>
                    <a:pt x="72" y="215"/>
                    <a:pt x="96" y="453"/>
                    <a:pt x="191" y="644"/>
                  </a:cubicBezTo>
                  <a:cubicBezTo>
                    <a:pt x="429" y="1430"/>
                    <a:pt x="429" y="1358"/>
                    <a:pt x="191" y="2096"/>
                  </a:cubicBezTo>
                  <a:cubicBezTo>
                    <a:pt x="1" y="2692"/>
                    <a:pt x="191" y="3120"/>
                    <a:pt x="287" y="3454"/>
                  </a:cubicBezTo>
                  <a:cubicBezTo>
                    <a:pt x="326" y="3571"/>
                    <a:pt x="429" y="3657"/>
                    <a:pt x="571" y="3657"/>
                  </a:cubicBezTo>
                  <a:cubicBezTo>
                    <a:pt x="602" y="3657"/>
                    <a:pt x="634" y="3653"/>
                    <a:pt x="668" y="3644"/>
                  </a:cubicBezTo>
                  <a:cubicBezTo>
                    <a:pt x="810" y="3597"/>
                    <a:pt x="906" y="3406"/>
                    <a:pt x="882" y="3263"/>
                  </a:cubicBezTo>
                  <a:cubicBezTo>
                    <a:pt x="787" y="2930"/>
                    <a:pt x="668" y="2692"/>
                    <a:pt x="787" y="2311"/>
                  </a:cubicBezTo>
                  <a:lnTo>
                    <a:pt x="906" y="1930"/>
                  </a:lnTo>
                  <a:cubicBezTo>
                    <a:pt x="1072" y="1334"/>
                    <a:pt x="930" y="906"/>
                    <a:pt x="787" y="477"/>
                  </a:cubicBezTo>
                  <a:cubicBezTo>
                    <a:pt x="691" y="286"/>
                    <a:pt x="668"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0"/>
            <p:cNvSpPr/>
            <p:nvPr/>
          </p:nvSpPr>
          <p:spPr>
            <a:xfrm>
              <a:off x="4239686" y="3362925"/>
              <a:ext cx="37686" cy="128562"/>
            </a:xfrm>
            <a:custGeom>
              <a:rect b="b" l="l" r="r" t="t"/>
              <a:pathLst>
                <a:path extrusionOk="0" h="3657" w="1072">
                  <a:moveTo>
                    <a:pt x="95" y="1"/>
                  </a:moveTo>
                  <a:cubicBezTo>
                    <a:pt x="48" y="215"/>
                    <a:pt x="95" y="453"/>
                    <a:pt x="167" y="644"/>
                  </a:cubicBezTo>
                  <a:cubicBezTo>
                    <a:pt x="405" y="1430"/>
                    <a:pt x="405" y="1358"/>
                    <a:pt x="167" y="2096"/>
                  </a:cubicBezTo>
                  <a:cubicBezTo>
                    <a:pt x="0" y="2692"/>
                    <a:pt x="167" y="3120"/>
                    <a:pt x="262" y="3454"/>
                  </a:cubicBezTo>
                  <a:cubicBezTo>
                    <a:pt x="321" y="3571"/>
                    <a:pt x="428" y="3657"/>
                    <a:pt x="557" y="3657"/>
                  </a:cubicBezTo>
                  <a:cubicBezTo>
                    <a:pt x="585" y="3657"/>
                    <a:pt x="614" y="3653"/>
                    <a:pt x="643" y="3644"/>
                  </a:cubicBezTo>
                  <a:cubicBezTo>
                    <a:pt x="810" y="3597"/>
                    <a:pt x="881" y="3406"/>
                    <a:pt x="857" y="3263"/>
                  </a:cubicBezTo>
                  <a:cubicBezTo>
                    <a:pt x="762" y="2930"/>
                    <a:pt x="643" y="2692"/>
                    <a:pt x="762" y="2311"/>
                  </a:cubicBezTo>
                  <a:lnTo>
                    <a:pt x="881" y="1930"/>
                  </a:lnTo>
                  <a:cubicBezTo>
                    <a:pt x="1072" y="1334"/>
                    <a:pt x="929" y="906"/>
                    <a:pt x="762" y="477"/>
                  </a:cubicBezTo>
                  <a:cubicBezTo>
                    <a:pt x="691" y="286"/>
                    <a:pt x="643" y="144"/>
                    <a:pt x="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0"/>
            <p:cNvSpPr/>
            <p:nvPr/>
          </p:nvSpPr>
          <p:spPr>
            <a:xfrm>
              <a:off x="4134186" y="3362925"/>
              <a:ext cx="26823" cy="129089"/>
            </a:xfrm>
            <a:custGeom>
              <a:rect b="b" l="l" r="r" t="t"/>
              <a:pathLst>
                <a:path extrusionOk="0" h="3672" w="763">
                  <a:moveTo>
                    <a:pt x="72" y="1"/>
                  </a:moveTo>
                  <a:cubicBezTo>
                    <a:pt x="48" y="215"/>
                    <a:pt x="72" y="453"/>
                    <a:pt x="167" y="644"/>
                  </a:cubicBezTo>
                  <a:cubicBezTo>
                    <a:pt x="405" y="1430"/>
                    <a:pt x="405" y="1358"/>
                    <a:pt x="167" y="2120"/>
                  </a:cubicBezTo>
                  <a:cubicBezTo>
                    <a:pt x="0" y="2716"/>
                    <a:pt x="167" y="3120"/>
                    <a:pt x="262" y="3454"/>
                  </a:cubicBezTo>
                  <a:cubicBezTo>
                    <a:pt x="305" y="3582"/>
                    <a:pt x="444" y="3672"/>
                    <a:pt x="592" y="3672"/>
                  </a:cubicBezTo>
                  <a:cubicBezTo>
                    <a:pt x="609" y="3672"/>
                    <a:pt x="626" y="3671"/>
                    <a:pt x="643" y="3668"/>
                  </a:cubicBezTo>
                  <a:cubicBezTo>
                    <a:pt x="667" y="3668"/>
                    <a:pt x="715" y="3621"/>
                    <a:pt x="739" y="3597"/>
                  </a:cubicBezTo>
                  <a:cubicBezTo>
                    <a:pt x="667" y="3573"/>
                    <a:pt x="643" y="3501"/>
                    <a:pt x="620" y="3454"/>
                  </a:cubicBezTo>
                  <a:cubicBezTo>
                    <a:pt x="501" y="3120"/>
                    <a:pt x="358" y="2716"/>
                    <a:pt x="524" y="2120"/>
                  </a:cubicBezTo>
                  <a:cubicBezTo>
                    <a:pt x="763" y="1358"/>
                    <a:pt x="763" y="1430"/>
                    <a:pt x="524" y="644"/>
                  </a:cubicBezTo>
                  <a:cubicBezTo>
                    <a:pt x="477" y="453"/>
                    <a:pt x="429" y="215"/>
                    <a:pt x="4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0"/>
            <p:cNvSpPr/>
            <p:nvPr/>
          </p:nvSpPr>
          <p:spPr>
            <a:xfrm>
              <a:off x="4081454" y="3362925"/>
              <a:ext cx="27667" cy="129089"/>
            </a:xfrm>
            <a:custGeom>
              <a:rect b="b" l="l" r="r" t="t"/>
              <a:pathLst>
                <a:path extrusionOk="0" h="3672" w="787">
                  <a:moveTo>
                    <a:pt x="95" y="1"/>
                  </a:moveTo>
                  <a:cubicBezTo>
                    <a:pt x="48" y="215"/>
                    <a:pt x="95" y="453"/>
                    <a:pt x="191" y="644"/>
                  </a:cubicBezTo>
                  <a:cubicBezTo>
                    <a:pt x="429" y="1430"/>
                    <a:pt x="429" y="1358"/>
                    <a:pt x="191" y="2120"/>
                  </a:cubicBezTo>
                  <a:cubicBezTo>
                    <a:pt x="0" y="2716"/>
                    <a:pt x="191" y="3120"/>
                    <a:pt x="262" y="3454"/>
                  </a:cubicBezTo>
                  <a:cubicBezTo>
                    <a:pt x="326" y="3582"/>
                    <a:pt x="448" y="3672"/>
                    <a:pt x="610" y="3672"/>
                  </a:cubicBezTo>
                  <a:cubicBezTo>
                    <a:pt x="628" y="3672"/>
                    <a:pt x="647" y="3671"/>
                    <a:pt x="667" y="3668"/>
                  </a:cubicBezTo>
                  <a:cubicBezTo>
                    <a:pt x="691" y="3668"/>
                    <a:pt x="715" y="3621"/>
                    <a:pt x="738" y="3597"/>
                  </a:cubicBezTo>
                  <a:cubicBezTo>
                    <a:pt x="691" y="3573"/>
                    <a:pt x="667" y="3501"/>
                    <a:pt x="619" y="3454"/>
                  </a:cubicBezTo>
                  <a:cubicBezTo>
                    <a:pt x="500" y="3120"/>
                    <a:pt x="357" y="2716"/>
                    <a:pt x="548" y="2120"/>
                  </a:cubicBezTo>
                  <a:cubicBezTo>
                    <a:pt x="786" y="1358"/>
                    <a:pt x="786" y="1430"/>
                    <a:pt x="548" y="644"/>
                  </a:cubicBezTo>
                  <a:cubicBezTo>
                    <a:pt x="476" y="453"/>
                    <a:pt x="453" y="215"/>
                    <a:pt x="4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0"/>
            <p:cNvSpPr/>
            <p:nvPr/>
          </p:nvSpPr>
          <p:spPr>
            <a:xfrm>
              <a:off x="4186075" y="3362925"/>
              <a:ext cx="27667" cy="129089"/>
            </a:xfrm>
            <a:custGeom>
              <a:rect b="b" l="l" r="r" t="t"/>
              <a:pathLst>
                <a:path extrusionOk="0" h="3672" w="787">
                  <a:moveTo>
                    <a:pt x="96" y="1"/>
                  </a:moveTo>
                  <a:cubicBezTo>
                    <a:pt x="49" y="215"/>
                    <a:pt x="96" y="453"/>
                    <a:pt x="191" y="644"/>
                  </a:cubicBezTo>
                  <a:cubicBezTo>
                    <a:pt x="430" y="1430"/>
                    <a:pt x="430" y="1358"/>
                    <a:pt x="191" y="2120"/>
                  </a:cubicBezTo>
                  <a:cubicBezTo>
                    <a:pt x="1" y="2716"/>
                    <a:pt x="191" y="3120"/>
                    <a:pt x="263" y="3454"/>
                  </a:cubicBezTo>
                  <a:cubicBezTo>
                    <a:pt x="327" y="3582"/>
                    <a:pt x="449" y="3672"/>
                    <a:pt x="610" y="3672"/>
                  </a:cubicBezTo>
                  <a:cubicBezTo>
                    <a:pt x="629" y="3672"/>
                    <a:pt x="648" y="3671"/>
                    <a:pt x="668" y="3668"/>
                  </a:cubicBezTo>
                  <a:cubicBezTo>
                    <a:pt x="692" y="3668"/>
                    <a:pt x="715" y="3621"/>
                    <a:pt x="739" y="3597"/>
                  </a:cubicBezTo>
                  <a:cubicBezTo>
                    <a:pt x="692" y="3573"/>
                    <a:pt x="668" y="3501"/>
                    <a:pt x="620" y="3454"/>
                  </a:cubicBezTo>
                  <a:cubicBezTo>
                    <a:pt x="501" y="3120"/>
                    <a:pt x="358" y="2716"/>
                    <a:pt x="549" y="2120"/>
                  </a:cubicBezTo>
                  <a:cubicBezTo>
                    <a:pt x="787" y="1358"/>
                    <a:pt x="787" y="1430"/>
                    <a:pt x="549" y="644"/>
                  </a:cubicBezTo>
                  <a:cubicBezTo>
                    <a:pt x="477" y="453"/>
                    <a:pt x="453" y="215"/>
                    <a:pt x="4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0"/>
            <p:cNvSpPr/>
            <p:nvPr/>
          </p:nvSpPr>
          <p:spPr>
            <a:xfrm>
              <a:off x="4239686" y="3362925"/>
              <a:ext cx="25980" cy="129089"/>
            </a:xfrm>
            <a:custGeom>
              <a:rect b="b" l="l" r="r" t="t"/>
              <a:pathLst>
                <a:path extrusionOk="0" h="3672" w="739">
                  <a:moveTo>
                    <a:pt x="95" y="1"/>
                  </a:moveTo>
                  <a:cubicBezTo>
                    <a:pt x="48" y="215"/>
                    <a:pt x="95" y="453"/>
                    <a:pt x="167" y="644"/>
                  </a:cubicBezTo>
                  <a:cubicBezTo>
                    <a:pt x="405" y="1430"/>
                    <a:pt x="405" y="1358"/>
                    <a:pt x="167" y="2120"/>
                  </a:cubicBezTo>
                  <a:cubicBezTo>
                    <a:pt x="0" y="2716"/>
                    <a:pt x="167" y="3120"/>
                    <a:pt x="262" y="3454"/>
                  </a:cubicBezTo>
                  <a:cubicBezTo>
                    <a:pt x="326" y="3582"/>
                    <a:pt x="448" y="3672"/>
                    <a:pt x="592" y="3672"/>
                  </a:cubicBezTo>
                  <a:cubicBezTo>
                    <a:pt x="609" y="3672"/>
                    <a:pt x="626" y="3671"/>
                    <a:pt x="643" y="3668"/>
                  </a:cubicBezTo>
                  <a:cubicBezTo>
                    <a:pt x="691" y="3668"/>
                    <a:pt x="715" y="3621"/>
                    <a:pt x="738" y="3597"/>
                  </a:cubicBezTo>
                  <a:cubicBezTo>
                    <a:pt x="643" y="3573"/>
                    <a:pt x="619" y="3501"/>
                    <a:pt x="595" y="3454"/>
                  </a:cubicBezTo>
                  <a:cubicBezTo>
                    <a:pt x="476" y="3120"/>
                    <a:pt x="333" y="2716"/>
                    <a:pt x="500" y="2120"/>
                  </a:cubicBezTo>
                  <a:cubicBezTo>
                    <a:pt x="738" y="1358"/>
                    <a:pt x="738" y="1430"/>
                    <a:pt x="500" y="644"/>
                  </a:cubicBezTo>
                  <a:cubicBezTo>
                    <a:pt x="453" y="453"/>
                    <a:pt x="405" y="215"/>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0"/>
            <p:cNvSpPr/>
            <p:nvPr/>
          </p:nvSpPr>
          <p:spPr>
            <a:xfrm>
              <a:off x="4194477" y="3335293"/>
              <a:ext cx="41870" cy="28511"/>
            </a:xfrm>
            <a:custGeom>
              <a:rect b="b" l="l" r="r" t="t"/>
              <a:pathLst>
                <a:path extrusionOk="0" h="811" w="1191">
                  <a:moveTo>
                    <a:pt x="0" y="1"/>
                  </a:moveTo>
                  <a:lnTo>
                    <a:pt x="0" y="811"/>
                  </a:lnTo>
                  <a:lnTo>
                    <a:pt x="1191" y="811"/>
                  </a:lnTo>
                  <a:lnTo>
                    <a:pt x="1191"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0"/>
            <p:cNvSpPr/>
            <p:nvPr/>
          </p:nvSpPr>
          <p:spPr>
            <a:xfrm>
              <a:off x="4114077" y="3335293"/>
              <a:ext cx="41905" cy="28511"/>
            </a:xfrm>
            <a:custGeom>
              <a:rect b="b" l="l" r="r" t="t"/>
              <a:pathLst>
                <a:path extrusionOk="0" h="811" w="1192">
                  <a:moveTo>
                    <a:pt x="1" y="1"/>
                  </a:moveTo>
                  <a:lnTo>
                    <a:pt x="1" y="811"/>
                  </a:lnTo>
                  <a:lnTo>
                    <a:pt x="1192" y="811"/>
                  </a:lnTo>
                  <a:lnTo>
                    <a:pt x="1192"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0"/>
            <p:cNvSpPr/>
            <p:nvPr/>
          </p:nvSpPr>
          <p:spPr>
            <a:xfrm>
              <a:off x="4194477" y="3347035"/>
              <a:ext cx="41870" cy="17613"/>
            </a:xfrm>
            <a:custGeom>
              <a:rect b="b" l="l" r="r" t="t"/>
              <a:pathLst>
                <a:path extrusionOk="0" h="501" w="1191">
                  <a:moveTo>
                    <a:pt x="0" y="0"/>
                  </a:moveTo>
                  <a:lnTo>
                    <a:pt x="0" y="500"/>
                  </a:lnTo>
                  <a:lnTo>
                    <a:pt x="1191" y="500"/>
                  </a:lnTo>
                  <a:lnTo>
                    <a:pt x="1191" y="0"/>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0"/>
            <p:cNvSpPr/>
            <p:nvPr/>
          </p:nvSpPr>
          <p:spPr>
            <a:xfrm>
              <a:off x="4114077" y="3347035"/>
              <a:ext cx="41905" cy="17613"/>
            </a:xfrm>
            <a:custGeom>
              <a:rect b="b" l="l" r="r" t="t"/>
              <a:pathLst>
                <a:path extrusionOk="0" h="501" w="1192">
                  <a:moveTo>
                    <a:pt x="1" y="0"/>
                  </a:moveTo>
                  <a:lnTo>
                    <a:pt x="1" y="500"/>
                  </a:lnTo>
                  <a:lnTo>
                    <a:pt x="1192" y="500"/>
                  </a:lnTo>
                  <a:lnTo>
                    <a:pt x="1192" y="0"/>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0"/>
            <p:cNvSpPr/>
            <p:nvPr/>
          </p:nvSpPr>
          <p:spPr>
            <a:xfrm>
              <a:off x="4235503" y="3335293"/>
              <a:ext cx="39374" cy="28511"/>
            </a:xfrm>
            <a:custGeom>
              <a:rect b="b" l="l" r="r" t="t"/>
              <a:pathLst>
                <a:path extrusionOk="0" h="811" w="1120">
                  <a:moveTo>
                    <a:pt x="0" y="1"/>
                  </a:moveTo>
                  <a:lnTo>
                    <a:pt x="0" y="811"/>
                  </a:lnTo>
                  <a:lnTo>
                    <a:pt x="1000" y="811"/>
                  </a:lnTo>
                  <a:cubicBezTo>
                    <a:pt x="1072" y="811"/>
                    <a:pt x="1119" y="763"/>
                    <a:pt x="1119" y="691"/>
                  </a:cubicBezTo>
                  <a:lnTo>
                    <a:pt x="1119" y="120"/>
                  </a:lnTo>
                  <a:cubicBezTo>
                    <a:pt x="1119" y="72"/>
                    <a:pt x="1072" y="1"/>
                    <a:pt x="1000"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0"/>
            <p:cNvSpPr/>
            <p:nvPr/>
          </p:nvSpPr>
          <p:spPr>
            <a:xfrm>
              <a:off x="4155103" y="3335293"/>
              <a:ext cx="39409" cy="28511"/>
            </a:xfrm>
            <a:custGeom>
              <a:rect b="b" l="l" r="r" t="t"/>
              <a:pathLst>
                <a:path extrusionOk="0" h="811" w="1121">
                  <a:moveTo>
                    <a:pt x="1" y="1"/>
                  </a:moveTo>
                  <a:lnTo>
                    <a:pt x="1" y="811"/>
                  </a:lnTo>
                  <a:lnTo>
                    <a:pt x="1120" y="811"/>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0"/>
            <p:cNvSpPr/>
            <p:nvPr/>
          </p:nvSpPr>
          <p:spPr>
            <a:xfrm>
              <a:off x="4075583" y="3335293"/>
              <a:ext cx="39374" cy="28511"/>
            </a:xfrm>
            <a:custGeom>
              <a:rect b="b" l="l" r="r" t="t"/>
              <a:pathLst>
                <a:path extrusionOk="0" h="811" w="1120">
                  <a:moveTo>
                    <a:pt x="120" y="1"/>
                  </a:moveTo>
                  <a:cubicBezTo>
                    <a:pt x="48" y="1"/>
                    <a:pt x="0" y="72"/>
                    <a:pt x="0" y="120"/>
                  </a:cubicBezTo>
                  <a:lnTo>
                    <a:pt x="0" y="691"/>
                  </a:lnTo>
                  <a:cubicBezTo>
                    <a:pt x="0" y="763"/>
                    <a:pt x="48" y="811"/>
                    <a:pt x="120" y="811"/>
                  </a:cubicBezTo>
                  <a:lnTo>
                    <a:pt x="1120" y="811"/>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0"/>
            <p:cNvSpPr/>
            <p:nvPr/>
          </p:nvSpPr>
          <p:spPr>
            <a:xfrm>
              <a:off x="4235503" y="3342851"/>
              <a:ext cx="39374" cy="21796"/>
            </a:xfrm>
            <a:custGeom>
              <a:rect b="b" l="l" r="r" t="t"/>
              <a:pathLst>
                <a:path extrusionOk="0" h="620" w="1120">
                  <a:moveTo>
                    <a:pt x="1119" y="0"/>
                  </a:moveTo>
                  <a:cubicBezTo>
                    <a:pt x="1119" y="72"/>
                    <a:pt x="1072" y="119"/>
                    <a:pt x="1000" y="119"/>
                  </a:cubicBezTo>
                  <a:lnTo>
                    <a:pt x="0" y="119"/>
                  </a:lnTo>
                  <a:lnTo>
                    <a:pt x="0" y="619"/>
                  </a:lnTo>
                  <a:lnTo>
                    <a:pt x="1000" y="619"/>
                  </a:lnTo>
                  <a:cubicBezTo>
                    <a:pt x="1072" y="619"/>
                    <a:pt x="1119" y="572"/>
                    <a:pt x="1119" y="500"/>
                  </a:cubicBezTo>
                  <a:lnTo>
                    <a:pt x="1119"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0"/>
            <p:cNvSpPr/>
            <p:nvPr/>
          </p:nvSpPr>
          <p:spPr>
            <a:xfrm>
              <a:off x="4155103" y="3347035"/>
              <a:ext cx="39409" cy="17613"/>
            </a:xfrm>
            <a:custGeom>
              <a:rect b="b" l="l" r="r" t="t"/>
              <a:pathLst>
                <a:path extrusionOk="0" h="501" w="1121">
                  <a:moveTo>
                    <a:pt x="1" y="0"/>
                  </a:moveTo>
                  <a:lnTo>
                    <a:pt x="1" y="500"/>
                  </a:lnTo>
                  <a:lnTo>
                    <a:pt x="1120" y="500"/>
                  </a:lnTo>
                  <a:lnTo>
                    <a:pt x="1120"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0"/>
            <p:cNvSpPr/>
            <p:nvPr/>
          </p:nvSpPr>
          <p:spPr>
            <a:xfrm>
              <a:off x="4075583" y="3342851"/>
              <a:ext cx="39374" cy="21796"/>
            </a:xfrm>
            <a:custGeom>
              <a:rect b="b" l="l" r="r" t="t"/>
              <a:pathLst>
                <a:path extrusionOk="0" h="620" w="1120">
                  <a:moveTo>
                    <a:pt x="0" y="0"/>
                  </a:moveTo>
                  <a:lnTo>
                    <a:pt x="0" y="500"/>
                  </a:lnTo>
                  <a:cubicBezTo>
                    <a:pt x="0" y="572"/>
                    <a:pt x="48" y="619"/>
                    <a:pt x="120" y="619"/>
                  </a:cubicBezTo>
                  <a:lnTo>
                    <a:pt x="1120" y="619"/>
                  </a:lnTo>
                  <a:lnTo>
                    <a:pt x="1120" y="119"/>
                  </a:lnTo>
                  <a:lnTo>
                    <a:pt x="120" y="119"/>
                  </a:lnTo>
                  <a:cubicBezTo>
                    <a:pt x="48" y="119"/>
                    <a:pt x="0" y="72"/>
                    <a:pt x="0" y="0"/>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0"/>
            <p:cNvSpPr/>
            <p:nvPr/>
          </p:nvSpPr>
          <p:spPr>
            <a:xfrm>
              <a:off x="4194477" y="3190454"/>
              <a:ext cx="41870" cy="27667"/>
            </a:xfrm>
            <a:custGeom>
              <a:rect b="b" l="l" r="r" t="t"/>
              <a:pathLst>
                <a:path extrusionOk="0" h="787" w="1191">
                  <a:moveTo>
                    <a:pt x="0" y="1"/>
                  </a:moveTo>
                  <a:lnTo>
                    <a:pt x="0" y="787"/>
                  </a:lnTo>
                  <a:lnTo>
                    <a:pt x="1191" y="787"/>
                  </a:lnTo>
                  <a:lnTo>
                    <a:pt x="1191"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0"/>
            <p:cNvSpPr/>
            <p:nvPr/>
          </p:nvSpPr>
          <p:spPr>
            <a:xfrm>
              <a:off x="4114077" y="3190454"/>
              <a:ext cx="41905" cy="27667"/>
            </a:xfrm>
            <a:custGeom>
              <a:rect b="b" l="l" r="r" t="t"/>
              <a:pathLst>
                <a:path extrusionOk="0" h="787" w="1192">
                  <a:moveTo>
                    <a:pt x="1" y="1"/>
                  </a:moveTo>
                  <a:lnTo>
                    <a:pt x="1" y="787"/>
                  </a:lnTo>
                  <a:lnTo>
                    <a:pt x="1192" y="787"/>
                  </a:lnTo>
                  <a:lnTo>
                    <a:pt x="1192"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0"/>
            <p:cNvSpPr/>
            <p:nvPr/>
          </p:nvSpPr>
          <p:spPr>
            <a:xfrm>
              <a:off x="4194477" y="3200509"/>
              <a:ext cx="41870" cy="17613"/>
            </a:xfrm>
            <a:custGeom>
              <a:rect b="b" l="l" r="r" t="t"/>
              <a:pathLst>
                <a:path extrusionOk="0" h="501" w="1191">
                  <a:moveTo>
                    <a:pt x="0" y="1"/>
                  </a:moveTo>
                  <a:lnTo>
                    <a:pt x="0" y="501"/>
                  </a:lnTo>
                  <a:lnTo>
                    <a:pt x="1191" y="501"/>
                  </a:lnTo>
                  <a:lnTo>
                    <a:pt x="1191" y="1"/>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0"/>
            <p:cNvSpPr/>
            <p:nvPr/>
          </p:nvSpPr>
          <p:spPr>
            <a:xfrm>
              <a:off x="4114077" y="3200509"/>
              <a:ext cx="41905" cy="17613"/>
            </a:xfrm>
            <a:custGeom>
              <a:rect b="b" l="l" r="r" t="t"/>
              <a:pathLst>
                <a:path extrusionOk="0" h="501" w="1192">
                  <a:moveTo>
                    <a:pt x="1" y="1"/>
                  </a:moveTo>
                  <a:lnTo>
                    <a:pt x="1" y="501"/>
                  </a:lnTo>
                  <a:lnTo>
                    <a:pt x="1192" y="501"/>
                  </a:lnTo>
                  <a:lnTo>
                    <a:pt x="1192" y="1"/>
                  </a:ln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0"/>
            <p:cNvSpPr/>
            <p:nvPr/>
          </p:nvSpPr>
          <p:spPr>
            <a:xfrm>
              <a:off x="4235503" y="3190454"/>
              <a:ext cx="39374" cy="27667"/>
            </a:xfrm>
            <a:custGeom>
              <a:rect b="b" l="l" r="r" t="t"/>
              <a:pathLst>
                <a:path extrusionOk="0" h="787" w="1120">
                  <a:moveTo>
                    <a:pt x="0" y="1"/>
                  </a:moveTo>
                  <a:lnTo>
                    <a:pt x="0" y="787"/>
                  </a:lnTo>
                  <a:lnTo>
                    <a:pt x="1000" y="787"/>
                  </a:lnTo>
                  <a:cubicBezTo>
                    <a:pt x="1072" y="787"/>
                    <a:pt x="1119" y="739"/>
                    <a:pt x="1119" y="668"/>
                  </a:cubicBezTo>
                  <a:lnTo>
                    <a:pt x="1119" y="120"/>
                  </a:lnTo>
                  <a:cubicBezTo>
                    <a:pt x="1119" y="25"/>
                    <a:pt x="1072" y="1"/>
                    <a:pt x="1000"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0"/>
            <p:cNvSpPr/>
            <p:nvPr/>
          </p:nvSpPr>
          <p:spPr>
            <a:xfrm>
              <a:off x="4155103" y="3190454"/>
              <a:ext cx="39409" cy="27667"/>
            </a:xfrm>
            <a:custGeom>
              <a:rect b="b" l="l" r="r" t="t"/>
              <a:pathLst>
                <a:path extrusionOk="0" h="787" w="1121">
                  <a:moveTo>
                    <a:pt x="1" y="1"/>
                  </a:moveTo>
                  <a:lnTo>
                    <a:pt x="1" y="787"/>
                  </a:lnTo>
                  <a:lnTo>
                    <a:pt x="1120" y="787"/>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0"/>
            <p:cNvSpPr/>
            <p:nvPr/>
          </p:nvSpPr>
          <p:spPr>
            <a:xfrm>
              <a:off x="4075583" y="3190454"/>
              <a:ext cx="39374" cy="27667"/>
            </a:xfrm>
            <a:custGeom>
              <a:rect b="b" l="l" r="r" t="t"/>
              <a:pathLst>
                <a:path extrusionOk="0" h="787" w="1120">
                  <a:moveTo>
                    <a:pt x="120" y="1"/>
                  </a:moveTo>
                  <a:cubicBezTo>
                    <a:pt x="48" y="1"/>
                    <a:pt x="0" y="25"/>
                    <a:pt x="0" y="120"/>
                  </a:cubicBezTo>
                  <a:lnTo>
                    <a:pt x="0" y="668"/>
                  </a:lnTo>
                  <a:cubicBezTo>
                    <a:pt x="0" y="739"/>
                    <a:pt x="48" y="787"/>
                    <a:pt x="120" y="787"/>
                  </a:cubicBezTo>
                  <a:lnTo>
                    <a:pt x="1120" y="787"/>
                  </a:lnTo>
                  <a:lnTo>
                    <a:pt x="1120" y="1"/>
                  </a:ln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0"/>
            <p:cNvSpPr/>
            <p:nvPr/>
          </p:nvSpPr>
          <p:spPr>
            <a:xfrm>
              <a:off x="4235503" y="3196325"/>
              <a:ext cx="39374" cy="21796"/>
            </a:xfrm>
            <a:custGeom>
              <a:rect b="b" l="l" r="r" t="t"/>
              <a:pathLst>
                <a:path extrusionOk="0" h="620" w="1120">
                  <a:moveTo>
                    <a:pt x="1119" y="1"/>
                  </a:moveTo>
                  <a:cubicBezTo>
                    <a:pt x="1119" y="72"/>
                    <a:pt x="1072" y="120"/>
                    <a:pt x="1000" y="120"/>
                  </a:cubicBezTo>
                  <a:lnTo>
                    <a:pt x="0" y="120"/>
                  </a:lnTo>
                  <a:lnTo>
                    <a:pt x="0" y="620"/>
                  </a:lnTo>
                  <a:lnTo>
                    <a:pt x="1000" y="620"/>
                  </a:lnTo>
                  <a:cubicBezTo>
                    <a:pt x="1072" y="620"/>
                    <a:pt x="1119" y="572"/>
                    <a:pt x="1119" y="501"/>
                  </a:cubicBezTo>
                  <a:lnTo>
                    <a:pt x="1119"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0"/>
            <p:cNvSpPr/>
            <p:nvPr/>
          </p:nvSpPr>
          <p:spPr>
            <a:xfrm>
              <a:off x="4155103" y="3200509"/>
              <a:ext cx="39409" cy="17613"/>
            </a:xfrm>
            <a:custGeom>
              <a:rect b="b" l="l" r="r" t="t"/>
              <a:pathLst>
                <a:path extrusionOk="0" h="501" w="1121">
                  <a:moveTo>
                    <a:pt x="1" y="1"/>
                  </a:moveTo>
                  <a:lnTo>
                    <a:pt x="1" y="501"/>
                  </a:lnTo>
                  <a:lnTo>
                    <a:pt x="1120" y="501"/>
                  </a:lnTo>
                  <a:lnTo>
                    <a:pt x="1120" y="1"/>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0"/>
            <p:cNvSpPr/>
            <p:nvPr/>
          </p:nvSpPr>
          <p:spPr>
            <a:xfrm>
              <a:off x="4075583" y="3196325"/>
              <a:ext cx="39374" cy="21796"/>
            </a:xfrm>
            <a:custGeom>
              <a:rect b="b" l="l" r="r" t="t"/>
              <a:pathLst>
                <a:path extrusionOk="0" h="620" w="1120">
                  <a:moveTo>
                    <a:pt x="0" y="1"/>
                  </a:moveTo>
                  <a:lnTo>
                    <a:pt x="0" y="501"/>
                  </a:lnTo>
                  <a:cubicBezTo>
                    <a:pt x="0" y="572"/>
                    <a:pt x="48" y="620"/>
                    <a:pt x="120" y="620"/>
                  </a:cubicBezTo>
                  <a:lnTo>
                    <a:pt x="1120" y="620"/>
                  </a:lnTo>
                  <a:lnTo>
                    <a:pt x="1120" y="120"/>
                  </a:lnTo>
                  <a:lnTo>
                    <a:pt x="120" y="120"/>
                  </a:lnTo>
                  <a:cubicBezTo>
                    <a:pt x="48" y="120"/>
                    <a:pt x="0" y="72"/>
                    <a:pt x="0"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6" name="Google Shape;3326;p60"/>
          <p:cNvGrpSpPr/>
          <p:nvPr/>
        </p:nvGrpSpPr>
        <p:grpSpPr>
          <a:xfrm>
            <a:off x="2401185" y="3191317"/>
            <a:ext cx="267951" cy="375948"/>
            <a:chOff x="2401185" y="3115117"/>
            <a:chExt cx="267951" cy="375948"/>
          </a:xfrm>
        </p:grpSpPr>
        <p:sp>
          <p:nvSpPr>
            <p:cNvPr id="3327" name="Google Shape;3327;p60"/>
            <p:cNvSpPr/>
            <p:nvPr/>
          </p:nvSpPr>
          <p:spPr>
            <a:xfrm>
              <a:off x="2401185" y="3159483"/>
              <a:ext cx="267951" cy="134011"/>
            </a:xfrm>
            <a:custGeom>
              <a:rect b="b" l="l" r="r" t="t"/>
              <a:pathLst>
                <a:path extrusionOk="0" h="3812" w="7622">
                  <a:moveTo>
                    <a:pt x="1358" y="1"/>
                  </a:moveTo>
                  <a:lnTo>
                    <a:pt x="72" y="1715"/>
                  </a:lnTo>
                  <a:cubicBezTo>
                    <a:pt x="0" y="1835"/>
                    <a:pt x="0" y="2001"/>
                    <a:pt x="72" y="2120"/>
                  </a:cubicBezTo>
                  <a:lnTo>
                    <a:pt x="1358" y="3811"/>
                  </a:lnTo>
                  <a:lnTo>
                    <a:pt x="6240" y="3811"/>
                  </a:lnTo>
                  <a:lnTo>
                    <a:pt x="7526" y="2120"/>
                  </a:lnTo>
                  <a:cubicBezTo>
                    <a:pt x="7621" y="2001"/>
                    <a:pt x="7621" y="1835"/>
                    <a:pt x="7526" y="1715"/>
                  </a:cubicBezTo>
                  <a:lnTo>
                    <a:pt x="624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0"/>
            <p:cNvSpPr/>
            <p:nvPr/>
          </p:nvSpPr>
          <p:spPr>
            <a:xfrm>
              <a:off x="2533473" y="3159483"/>
              <a:ext cx="135663" cy="134011"/>
            </a:xfrm>
            <a:custGeom>
              <a:rect b="b" l="l" r="r" t="t"/>
              <a:pathLst>
                <a:path extrusionOk="0" h="3812" w="3859">
                  <a:moveTo>
                    <a:pt x="1381" y="1"/>
                  </a:moveTo>
                  <a:lnTo>
                    <a:pt x="95" y="1715"/>
                  </a:lnTo>
                  <a:cubicBezTo>
                    <a:pt x="0" y="1835"/>
                    <a:pt x="0" y="2001"/>
                    <a:pt x="95" y="2120"/>
                  </a:cubicBezTo>
                  <a:lnTo>
                    <a:pt x="1381" y="3811"/>
                  </a:lnTo>
                  <a:lnTo>
                    <a:pt x="2477" y="3811"/>
                  </a:lnTo>
                  <a:lnTo>
                    <a:pt x="3763" y="2120"/>
                  </a:lnTo>
                  <a:cubicBezTo>
                    <a:pt x="3858" y="2001"/>
                    <a:pt x="3858" y="1835"/>
                    <a:pt x="3763" y="1715"/>
                  </a:cubicBezTo>
                  <a:lnTo>
                    <a:pt x="2477"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0"/>
            <p:cNvSpPr/>
            <p:nvPr/>
          </p:nvSpPr>
          <p:spPr>
            <a:xfrm>
              <a:off x="2533473" y="3159483"/>
              <a:ext cx="71189" cy="134011"/>
            </a:xfrm>
            <a:custGeom>
              <a:rect b="b" l="l" r="r" t="t"/>
              <a:pathLst>
                <a:path extrusionOk="0" h="3812" w="2025">
                  <a:moveTo>
                    <a:pt x="1405" y="1"/>
                  </a:moveTo>
                  <a:lnTo>
                    <a:pt x="95" y="1715"/>
                  </a:lnTo>
                  <a:cubicBezTo>
                    <a:pt x="0" y="1835"/>
                    <a:pt x="0" y="2001"/>
                    <a:pt x="95" y="2120"/>
                  </a:cubicBezTo>
                  <a:lnTo>
                    <a:pt x="1381" y="3811"/>
                  </a:lnTo>
                  <a:lnTo>
                    <a:pt x="2001" y="3811"/>
                  </a:lnTo>
                  <a:lnTo>
                    <a:pt x="715" y="2120"/>
                  </a:lnTo>
                  <a:cubicBezTo>
                    <a:pt x="643" y="2001"/>
                    <a:pt x="643" y="1835"/>
                    <a:pt x="762" y="1715"/>
                  </a:cubicBezTo>
                  <a:lnTo>
                    <a:pt x="2024"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0"/>
            <p:cNvSpPr/>
            <p:nvPr/>
          </p:nvSpPr>
          <p:spPr>
            <a:xfrm>
              <a:off x="2401185" y="3159483"/>
              <a:ext cx="134819" cy="134011"/>
            </a:xfrm>
            <a:custGeom>
              <a:rect b="b" l="l" r="r" t="t"/>
              <a:pathLst>
                <a:path extrusionOk="0" h="3812" w="3835">
                  <a:moveTo>
                    <a:pt x="1358" y="1"/>
                  </a:moveTo>
                  <a:lnTo>
                    <a:pt x="72" y="1715"/>
                  </a:lnTo>
                  <a:cubicBezTo>
                    <a:pt x="0" y="1835"/>
                    <a:pt x="0" y="2001"/>
                    <a:pt x="72" y="2120"/>
                  </a:cubicBezTo>
                  <a:lnTo>
                    <a:pt x="1358" y="3811"/>
                  </a:lnTo>
                  <a:lnTo>
                    <a:pt x="2453" y="3811"/>
                  </a:lnTo>
                  <a:lnTo>
                    <a:pt x="3739" y="2120"/>
                  </a:lnTo>
                  <a:cubicBezTo>
                    <a:pt x="3835" y="2001"/>
                    <a:pt x="3835" y="1835"/>
                    <a:pt x="3739" y="1715"/>
                  </a:cubicBezTo>
                  <a:lnTo>
                    <a:pt x="2453"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0"/>
            <p:cNvSpPr/>
            <p:nvPr/>
          </p:nvSpPr>
          <p:spPr>
            <a:xfrm>
              <a:off x="2401185" y="3159483"/>
              <a:ext cx="71189" cy="134011"/>
            </a:xfrm>
            <a:custGeom>
              <a:rect b="b" l="l" r="r" t="t"/>
              <a:pathLst>
                <a:path extrusionOk="0" h="3812" w="2025">
                  <a:moveTo>
                    <a:pt x="1358" y="1"/>
                  </a:moveTo>
                  <a:lnTo>
                    <a:pt x="72" y="1715"/>
                  </a:lnTo>
                  <a:cubicBezTo>
                    <a:pt x="0" y="1835"/>
                    <a:pt x="0" y="2001"/>
                    <a:pt x="72" y="2120"/>
                  </a:cubicBezTo>
                  <a:lnTo>
                    <a:pt x="1358" y="3811"/>
                  </a:lnTo>
                  <a:lnTo>
                    <a:pt x="2025" y="3811"/>
                  </a:lnTo>
                  <a:lnTo>
                    <a:pt x="739" y="2120"/>
                  </a:lnTo>
                  <a:cubicBezTo>
                    <a:pt x="643" y="2001"/>
                    <a:pt x="643" y="1835"/>
                    <a:pt x="739" y="1715"/>
                  </a:cubicBezTo>
                  <a:lnTo>
                    <a:pt x="2025"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0"/>
            <p:cNvSpPr/>
            <p:nvPr/>
          </p:nvSpPr>
          <p:spPr>
            <a:xfrm>
              <a:off x="2451422" y="3205958"/>
              <a:ext cx="34346" cy="42748"/>
            </a:xfrm>
            <a:custGeom>
              <a:rect b="b" l="l" r="r" t="t"/>
              <a:pathLst>
                <a:path extrusionOk="0" h="1216" w="977">
                  <a:moveTo>
                    <a:pt x="468" y="1"/>
                  </a:moveTo>
                  <a:cubicBezTo>
                    <a:pt x="447" y="1"/>
                    <a:pt x="429" y="12"/>
                    <a:pt x="429" y="36"/>
                  </a:cubicBezTo>
                  <a:lnTo>
                    <a:pt x="24" y="560"/>
                  </a:lnTo>
                  <a:cubicBezTo>
                    <a:pt x="0" y="584"/>
                    <a:pt x="0" y="632"/>
                    <a:pt x="24" y="655"/>
                  </a:cubicBezTo>
                  <a:lnTo>
                    <a:pt x="429" y="1179"/>
                  </a:lnTo>
                  <a:cubicBezTo>
                    <a:pt x="453" y="1203"/>
                    <a:pt x="477" y="1215"/>
                    <a:pt x="494" y="1215"/>
                  </a:cubicBezTo>
                  <a:cubicBezTo>
                    <a:pt x="512" y="1215"/>
                    <a:pt x="524" y="1203"/>
                    <a:pt x="524" y="1179"/>
                  </a:cubicBezTo>
                  <a:lnTo>
                    <a:pt x="953" y="655"/>
                  </a:lnTo>
                  <a:cubicBezTo>
                    <a:pt x="977" y="632"/>
                    <a:pt x="977" y="584"/>
                    <a:pt x="953" y="560"/>
                  </a:cubicBezTo>
                  <a:lnTo>
                    <a:pt x="524" y="36"/>
                  </a:lnTo>
                  <a:cubicBezTo>
                    <a:pt x="512" y="12"/>
                    <a:pt x="489" y="1"/>
                    <a:pt x="46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0"/>
            <p:cNvSpPr/>
            <p:nvPr/>
          </p:nvSpPr>
          <p:spPr>
            <a:xfrm>
              <a:off x="2451422" y="3204903"/>
              <a:ext cx="27667" cy="42327"/>
            </a:xfrm>
            <a:custGeom>
              <a:rect b="b" l="l" r="r" t="t"/>
              <a:pathLst>
                <a:path extrusionOk="0" h="1204" w="787">
                  <a:moveTo>
                    <a:pt x="468" y="1"/>
                  </a:moveTo>
                  <a:cubicBezTo>
                    <a:pt x="447" y="1"/>
                    <a:pt x="429" y="7"/>
                    <a:pt x="429" y="19"/>
                  </a:cubicBezTo>
                  <a:lnTo>
                    <a:pt x="24" y="566"/>
                  </a:lnTo>
                  <a:cubicBezTo>
                    <a:pt x="0" y="590"/>
                    <a:pt x="0" y="614"/>
                    <a:pt x="24" y="662"/>
                  </a:cubicBezTo>
                  <a:lnTo>
                    <a:pt x="429" y="1186"/>
                  </a:lnTo>
                  <a:cubicBezTo>
                    <a:pt x="453" y="1197"/>
                    <a:pt x="477" y="1203"/>
                    <a:pt x="494" y="1203"/>
                  </a:cubicBezTo>
                  <a:cubicBezTo>
                    <a:pt x="512" y="1203"/>
                    <a:pt x="524" y="1197"/>
                    <a:pt x="524" y="1186"/>
                  </a:cubicBezTo>
                  <a:lnTo>
                    <a:pt x="786" y="852"/>
                  </a:lnTo>
                  <a:lnTo>
                    <a:pt x="643" y="662"/>
                  </a:lnTo>
                  <a:cubicBezTo>
                    <a:pt x="620" y="614"/>
                    <a:pt x="620" y="590"/>
                    <a:pt x="643" y="566"/>
                  </a:cubicBezTo>
                  <a:lnTo>
                    <a:pt x="786" y="352"/>
                  </a:lnTo>
                  <a:lnTo>
                    <a:pt x="524" y="19"/>
                  </a:lnTo>
                  <a:cubicBezTo>
                    <a:pt x="512" y="7"/>
                    <a:pt x="489" y="1"/>
                    <a:pt x="468" y="1"/>
                  </a:cubicBez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0"/>
            <p:cNvSpPr/>
            <p:nvPr/>
          </p:nvSpPr>
          <p:spPr>
            <a:xfrm>
              <a:off x="2585362" y="3204903"/>
              <a:ext cx="33538" cy="42327"/>
            </a:xfrm>
            <a:custGeom>
              <a:rect b="b" l="l" r="r" t="t"/>
              <a:pathLst>
                <a:path extrusionOk="0" h="1204" w="954">
                  <a:moveTo>
                    <a:pt x="468" y="1"/>
                  </a:moveTo>
                  <a:cubicBezTo>
                    <a:pt x="447" y="1"/>
                    <a:pt x="429" y="7"/>
                    <a:pt x="429" y="19"/>
                  </a:cubicBezTo>
                  <a:lnTo>
                    <a:pt x="24" y="566"/>
                  </a:lnTo>
                  <a:cubicBezTo>
                    <a:pt x="1" y="590"/>
                    <a:pt x="1" y="614"/>
                    <a:pt x="24" y="662"/>
                  </a:cubicBezTo>
                  <a:lnTo>
                    <a:pt x="429" y="1186"/>
                  </a:lnTo>
                  <a:cubicBezTo>
                    <a:pt x="453" y="1197"/>
                    <a:pt x="477" y="1203"/>
                    <a:pt x="495" y="1203"/>
                  </a:cubicBezTo>
                  <a:cubicBezTo>
                    <a:pt x="513" y="1203"/>
                    <a:pt x="525" y="1197"/>
                    <a:pt x="525" y="1186"/>
                  </a:cubicBezTo>
                  <a:lnTo>
                    <a:pt x="953" y="662"/>
                  </a:lnTo>
                  <a:lnTo>
                    <a:pt x="953" y="566"/>
                  </a:lnTo>
                  <a:lnTo>
                    <a:pt x="525" y="19"/>
                  </a:lnTo>
                  <a:cubicBezTo>
                    <a:pt x="513" y="7"/>
                    <a:pt x="489" y="1"/>
                    <a:pt x="46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0"/>
            <p:cNvSpPr/>
            <p:nvPr/>
          </p:nvSpPr>
          <p:spPr>
            <a:xfrm>
              <a:off x="2583710" y="3204903"/>
              <a:ext cx="28476" cy="42327"/>
            </a:xfrm>
            <a:custGeom>
              <a:rect b="b" l="l" r="r" t="t"/>
              <a:pathLst>
                <a:path extrusionOk="0" h="1204" w="810">
                  <a:moveTo>
                    <a:pt x="491" y="1"/>
                  </a:moveTo>
                  <a:cubicBezTo>
                    <a:pt x="470" y="1"/>
                    <a:pt x="453" y="7"/>
                    <a:pt x="453" y="19"/>
                  </a:cubicBezTo>
                  <a:lnTo>
                    <a:pt x="48" y="566"/>
                  </a:lnTo>
                  <a:cubicBezTo>
                    <a:pt x="0" y="590"/>
                    <a:pt x="0" y="614"/>
                    <a:pt x="48" y="662"/>
                  </a:cubicBezTo>
                  <a:lnTo>
                    <a:pt x="453" y="1186"/>
                  </a:lnTo>
                  <a:cubicBezTo>
                    <a:pt x="464" y="1197"/>
                    <a:pt x="488" y="1203"/>
                    <a:pt x="509" y="1203"/>
                  </a:cubicBezTo>
                  <a:cubicBezTo>
                    <a:pt x="530" y="1203"/>
                    <a:pt x="548" y="1197"/>
                    <a:pt x="548" y="1186"/>
                  </a:cubicBezTo>
                  <a:lnTo>
                    <a:pt x="810" y="852"/>
                  </a:lnTo>
                  <a:lnTo>
                    <a:pt x="667" y="662"/>
                  </a:lnTo>
                  <a:cubicBezTo>
                    <a:pt x="619" y="614"/>
                    <a:pt x="619" y="590"/>
                    <a:pt x="667" y="566"/>
                  </a:cubicBezTo>
                  <a:lnTo>
                    <a:pt x="810" y="352"/>
                  </a:lnTo>
                  <a:lnTo>
                    <a:pt x="548" y="19"/>
                  </a:lnTo>
                  <a:cubicBezTo>
                    <a:pt x="536" y="7"/>
                    <a:pt x="512" y="1"/>
                    <a:pt x="491" y="1"/>
                  </a:cubicBez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0"/>
            <p:cNvSpPr/>
            <p:nvPr/>
          </p:nvSpPr>
          <p:spPr>
            <a:xfrm>
              <a:off x="2456449" y="3316872"/>
              <a:ext cx="41061" cy="174193"/>
            </a:xfrm>
            <a:custGeom>
              <a:rect b="b" l="l" r="r" t="t"/>
              <a:pathLst>
                <a:path extrusionOk="0" h="4955" w="1168">
                  <a:moveTo>
                    <a:pt x="405" y="1"/>
                  </a:moveTo>
                  <a:cubicBezTo>
                    <a:pt x="310" y="477"/>
                    <a:pt x="0" y="954"/>
                    <a:pt x="238" y="1716"/>
                  </a:cubicBezTo>
                  <a:cubicBezTo>
                    <a:pt x="500" y="2549"/>
                    <a:pt x="477" y="2501"/>
                    <a:pt x="238" y="3311"/>
                  </a:cubicBezTo>
                  <a:cubicBezTo>
                    <a:pt x="24" y="3930"/>
                    <a:pt x="238" y="4383"/>
                    <a:pt x="310" y="4740"/>
                  </a:cubicBezTo>
                  <a:cubicBezTo>
                    <a:pt x="365" y="4868"/>
                    <a:pt x="491" y="4955"/>
                    <a:pt x="611" y="4955"/>
                  </a:cubicBezTo>
                  <a:cubicBezTo>
                    <a:pt x="647" y="4955"/>
                    <a:pt x="682" y="4947"/>
                    <a:pt x="715" y="4931"/>
                  </a:cubicBezTo>
                  <a:cubicBezTo>
                    <a:pt x="881" y="4883"/>
                    <a:pt x="977" y="4692"/>
                    <a:pt x="905" y="4526"/>
                  </a:cubicBezTo>
                  <a:cubicBezTo>
                    <a:pt x="667" y="3811"/>
                    <a:pt x="715" y="3811"/>
                    <a:pt x="953" y="3073"/>
                  </a:cubicBezTo>
                  <a:cubicBezTo>
                    <a:pt x="1167" y="2430"/>
                    <a:pt x="977" y="2001"/>
                    <a:pt x="834" y="1525"/>
                  </a:cubicBezTo>
                  <a:cubicBezTo>
                    <a:pt x="691" y="930"/>
                    <a:pt x="1000" y="620"/>
                    <a:pt x="1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0"/>
            <p:cNvSpPr/>
            <p:nvPr/>
          </p:nvSpPr>
          <p:spPr>
            <a:xfrm>
              <a:off x="2570316" y="3316872"/>
              <a:ext cx="41026" cy="174193"/>
            </a:xfrm>
            <a:custGeom>
              <a:rect b="b" l="l" r="r" t="t"/>
              <a:pathLst>
                <a:path extrusionOk="0" h="4955" w="1167">
                  <a:moveTo>
                    <a:pt x="429" y="1"/>
                  </a:moveTo>
                  <a:cubicBezTo>
                    <a:pt x="333" y="477"/>
                    <a:pt x="0" y="954"/>
                    <a:pt x="238" y="1716"/>
                  </a:cubicBezTo>
                  <a:cubicBezTo>
                    <a:pt x="500" y="2549"/>
                    <a:pt x="476" y="2501"/>
                    <a:pt x="238" y="3311"/>
                  </a:cubicBezTo>
                  <a:cubicBezTo>
                    <a:pt x="24" y="3930"/>
                    <a:pt x="238" y="4383"/>
                    <a:pt x="333" y="4740"/>
                  </a:cubicBezTo>
                  <a:cubicBezTo>
                    <a:pt x="370" y="4868"/>
                    <a:pt x="492" y="4955"/>
                    <a:pt x="611" y="4955"/>
                  </a:cubicBezTo>
                  <a:cubicBezTo>
                    <a:pt x="646" y="4955"/>
                    <a:pt x="682" y="4947"/>
                    <a:pt x="714" y="4931"/>
                  </a:cubicBezTo>
                  <a:cubicBezTo>
                    <a:pt x="905" y="4883"/>
                    <a:pt x="976" y="4692"/>
                    <a:pt x="929" y="4526"/>
                  </a:cubicBezTo>
                  <a:cubicBezTo>
                    <a:pt x="691" y="3811"/>
                    <a:pt x="714" y="3811"/>
                    <a:pt x="953" y="3073"/>
                  </a:cubicBezTo>
                  <a:cubicBezTo>
                    <a:pt x="1167" y="2430"/>
                    <a:pt x="976" y="2001"/>
                    <a:pt x="834" y="1525"/>
                  </a:cubicBezTo>
                  <a:cubicBezTo>
                    <a:pt x="691" y="930"/>
                    <a:pt x="1024" y="620"/>
                    <a:pt x="1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0"/>
            <p:cNvSpPr/>
            <p:nvPr/>
          </p:nvSpPr>
          <p:spPr>
            <a:xfrm>
              <a:off x="2514209" y="3316872"/>
              <a:ext cx="40217" cy="174193"/>
            </a:xfrm>
            <a:custGeom>
              <a:rect b="b" l="l" r="r" t="t"/>
              <a:pathLst>
                <a:path extrusionOk="0" h="4955" w="1144">
                  <a:moveTo>
                    <a:pt x="405" y="1"/>
                  </a:moveTo>
                  <a:cubicBezTo>
                    <a:pt x="310" y="477"/>
                    <a:pt x="0" y="954"/>
                    <a:pt x="215" y="1716"/>
                  </a:cubicBezTo>
                  <a:cubicBezTo>
                    <a:pt x="501" y="2549"/>
                    <a:pt x="453" y="2501"/>
                    <a:pt x="215" y="3311"/>
                  </a:cubicBezTo>
                  <a:cubicBezTo>
                    <a:pt x="24" y="3930"/>
                    <a:pt x="215" y="4383"/>
                    <a:pt x="310" y="4740"/>
                  </a:cubicBezTo>
                  <a:cubicBezTo>
                    <a:pt x="365" y="4868"/>
                    <a:pt x="477" y="4955"/>
                    <a:pt x="601" y="4955"/>
                  </a:cubicBezTo>
                  <a:cubicBezTo>
                    <a:pt x="638" y="4955"/>
                    <a:pt x="677" y="4947"/>
                    <a:pt x="715" y="4931"/>
                  </a:cubicBezTo>
                  <a:cubicBezTo>
                    <a:pt x="882" y="4883"/>
                    <a:pt x="977" y="4692"/>
                    <a:pt x="905" y="4526"/>
                  </a:cubicBezTo>
                  <a:cubicBezTo>
                    <a:pt x="667" y="3811"/>
                    <a:pt x="715" y="3811"/>
                    <a:pt x="953" y="3073"/>
                  </a:cubicBezTo>
                  <a:cubicBezTo>
                    <a:pt x="1144" y="2430"/>
                    <a:pt x="977" y="2001"/>
                    <a:pt x="834" y="1525"/>
                  </a:cubicBezTo>
                  <a:cubicBezTo>
                    <a:pt x="643" y="930"/>
                    <a:pt x="977" y="620"/>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0"/>
            <p:cNvSpPr/>
            <p:nvPr/>
          </p:nvSpPr>
          <p:spPr>
            <a:xfrm>
              <a:off x="2458101" y="3316872"/>
              <a:ext cx="31850" cy="174193"/>
            </a:xfrm>
            <a:custGeom>
              <a:rect b="b" l="l" r="r" t="t"/>
              <a:pathLst>
                <a:path extrusionOk="0" h="4955" w="906">
                  <a:moveTo>
                    <a:pt x="430" y="1"/>
                  </a:moveTo>
                  <a:cubicBezTo>
                    <a:pt x="334" y="477"/>
                    <a:pt x="1" y="954"/>
                    <a:pt x="239" y="1716"/>
                  </a:cubicBezTo>
                  <a:cubicBezTo>
                    <a:pt x="501" y="2549"/>
                    <a:pt x="477" y="2501"/>
                    <a:pt x="239" y="3311"/>
                  </a:cubicBezTo>
                  <a:cubicBezTo>
                    <a:pt x="25" y="3930"/>
                    <a:pt x="239" y="4383"/>
                    <a:pt x="334" y="4740"/>
                  </a:cubicBezTo>
                  <a:cubicBezTo>
                    <a:pt x="371" y="4868"/>
                    <a:pt x="493" y="4955"/>
                    <a:pt x="612" y="4955"/>
                  </a:cubicBezTo>
                  <a:cubicBezTo>
                    <a:pt x="647" y="4955"/>
                    <a:pt x="683" y="4947"/>
                    <a:pt x="715" y="4931"/>
                  </a:cubicBezTo>
                  <a:cubicBezTo>
                    <a:pt x="763" y="4931"/>
                    <a:pt x="787" y="4907"/>
                    <a:pt x="811" y="4883"/>
                  </a:cubicBezTo>
                  <a:cubicBezTo>
                    <a:pt x="787" y="4859"/>
                    <a:pt x="715" y="4788"/>
                    <a:pt x="715" y="4740"/>
                  </a:cubicBezTo>
                  <a:cubicBezTo>
                    <a:pt x="596" y="4383"/>
                    <a:pt x="430" y="3930"/>
                    <a:pt x="620" y="3311"/>
                  </a:cubicBezTo>
                  <a:cubicBezTo>
                    <a:pt x="858" y="2525"/>
                    <a:pt x="906" y="2549"/>
                    <a:pt x="620" y="1716"/>
                  </a:cubicBezTo>
                  <a:cubicBezTo>
                    <a:pt x="382" y="930"/>
                    <a:pt x="715" y="477"/>
                    <a:pt x="8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0"/>
            <p:cNvSpPr/>
            <p:nvPr/>
          </p:nvSpPr>
          <p:spPr>
            <a:xfrm>
              <a:off x="2571124" y="3316872"/>
              <a:ext cx="31850" cy="174193"/>
            </a:xfrm>
            <a:custGeom>
              <a:rect b="b" l="l" r="r" t="t"/>
              <a:pathLst>
                <a:path extrusionOk="0" h="4955" w="906">
                  <a:moveTo>
                    <a:pt x="429" y="1"/>
                  </a:moveTo>
                  <a:cubicBezTo>
                    <a:pt x="334" y="477"/>
                    <a:pt x="1" y="954"/>
                    <a:pt x="239" y="1716"/>
                  </a:cubicBezTo>
                  <a:cubicBezTo>
                    <a:pt x="501" y="2549"/>
                    <a:pt x="477" y="2501"/>
                    <a:pt x="239" y="3311"/>
                  </a:cubicBezTo>
                  <a:cubicBezTo>
                    <a:pt x="25" y="3930"/>
                    <a:pt x="239" y="4383"/>
                    <a:pt x="334" y="4740"/>
                  </a:cubicBezTo>
                  <a:cubicBezTo>
                    <a:pt x="371" y="4868"/>
                    <a:pt x="493" y="4955"/>
                    <a:pt x="612" y="4955"/>
                  </a:cubicBezTo>
                  <a:cubicBezTo>
                    <a:pt x="647" y="4955"/>
                    <a:pt x="682" y="4947"/>
                    <a:pt x="715" y="4931"/>
                  </a:cubicBezTo>
                  <a:cubicBezTo>
                    <a:pt x="763" y="4931"/>
                    <a:pt x="787" y="4907"/>
                    <a:pt x="811" y="4883"/>
                  </a:cubicBezTo>
                  <a:cubicBezTo>
                    <a:pt x="787" y="4859"/>
                    <a:pt x="763" y="4788"/>
                    <a:pt x="715" y="4740"/>
                  </a:cubicBezTo>
                  <a:cubicBezTo>
                    <a:pt x="596" y="4383"/>
                    <a:pt x="429" y="3930"/>
                    <a:pt x="620" y="3311"/>
                  </a:cubicBezTo>
                  <a:cubicBezTo>
                    <a:pt x="882" y="2525"/>
                    <a:pt x="906" y="2549"/>
                    <a:pt x="620" y="1716"/>
                  </a:cubicBezTo>
                  <a:cubicBezTo>
                    <a:pt x="382" y="930"/>
                    <a:pt x="715" y="477"/>
                    <a:pt x="8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0"/>
            <p:cNvSpPr/>
            <p:nvPr/>
          </p:nvSpPr>
          <p:spPr>
            <a:xfrm>
              <a:off x="2515052" y="3316872"/>
              <a:ext cx="31007" cy="174193"/>
            </a:xfrm>
            <a:custGeom>
              <a:rect b="b" l="l" r="r" t="t"/>
              <a:pathLst>
                <a:path extrusionOk="0" h="4955" w="882">
                  <a:moveTo>
                    <a:pt x="405" y="1"/>
                  </a:moveTo>
                  <a:cubicBezTo>
                    <a:pt x="334" y="477"/>
                    <a:pt x="0" y="954"/>
                    <a:pt x="238" y="1716"/>
                  </a:cubicBezTo>
                  <a:cubicBezTo>
                    <a:pt x="500" y="2549"/>
                    <a:pt x="477" y="2501"/>
                    <a:pt x="238" y="3311"/>
                  </a:cubicBezTo>
                  <a:cubicBezTo>
                    <a:pt x="24" y="3930"/>
                    <a:pt x="238" y="4383"/>
                    <a:pt x="334" y="4740"/>
                  </a:cubicBezTo>
                  <a:cubicBezTo>
                    <a:pt x="370" y="4868"/>
                    <a:pt x="492" y="4955"/>
                    <a:pt x="611" y="4955"/>
                  </a:cubicBezTo>
                  <a:cubicBezTo>
                    <a:pt x="647" y="4955"/>
                    <a:pt x="682" y="4947"/>
                    <a:pt x="715" y="4931"/>
                  </a:cubicBezTo>
                  <a:cubicBezTo>
                    <a:pt x="738" y="4931"/>
                    <a:pt x="762" y="4907"/>
                    <a:pt x="810" y="4883"/>
                  </a:cubicBezTo>
                  <a:cubicBezTo>
                    <a:pt x="762" y="4859"/>
                    <a:pt x="738" y="4788"/>
                    <a:pt x="715" y="4740"/>
                  </a:cubicBezTo>
                  <a:cubicBezTo>
                    <a:pt x="596" y="4383"/>
                    <a:pt x="405" y="3930"/>
                    <a:pt x="619" y="3311"/>
                  </a:cubicBezTo>
                  <a:cubicBezTo>
                    <a:pt x="858" y="2525"/>
                    <a:pt x="881" y="2549"/>
                    <a:pt x="619" y="1716"/>
                  </a:cubicBezTo>
                  <a:cubicBezTo>
                    <a:pt x="381" y="930"/>
                    <a:pt x="715" y="477"/>
                    <a:pt x="8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0"/>
            <p:cNvSpPr/>
            <p:nvPr/>
          </p:nvSpPr>
          <p:spPr>
            <a:xfrm>
              <a:off x="2443899" y="3132695"/>
              <a:ext cx="181681" cy="27667"/>
            </a:xfrm>
            <a:custGeom>
              <a:rect b="b" l="l" r="r" t="t"/>
              <a:pathLst>
                <a:path extrusionOk="0" h="787" w="5168">
                  <a:moveTo>
                    <a:pt x="143" y="1"/>
                  </a:moveTo>
                  <a:cubicBezTo>
                    <a:pt x="48" y="1"/>
                    <a:pt x="0" y="48"/>
                    <a:pt x="0" y="144"/>
                  </a:cubicBezTo>
                  <a:lnTo>
                    <a:pt x="0" y="644"/>
                  </a:lnTo>
                  <a:cubicBezTo>
                    <a:pt x="0" y="739"/>
                    <a:pt x="48" y="787"/>
                    <a:pt x="143" y="787"/>
                  </a:cubicBezTo>
                  <a:lnTo>
                    <a:pt x="5025" y="787"/>
                  </a:lnTo>
                  <a:cubicBezTo>
                    <a:pt x="5120" y="787"/>
                    <a:pt x="5168" y="739"/>
                    <a:pt x="5168" y="644"/>
                  </a:cubicBezTo>
                  <a:lnTo>
                    <a:pt x="5168" y="144"/>
                  </a:lnTo>
                  <a:cubicBezTo>
                    <a:pt x="5168" y="48"/>
                    <a:pt x="5120" y="1"/>
                    <a:pt x="5025"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0"/>
            <p:cNvSpPr/>
            <p:nvPr/>
          </p:nvSpPr>
          <p:spPr>
            <a:xfrm>
              <a:off x="2443899" y="3292615"/>
              <a:ext cx="181681" cy="28476"/>
            </a:xfrm>
            <a:custGeom>
              <a:rect b="b" l="l" r="r" t="t"/>
              <a:pathLst>
                <a:path extrusionOk="0" h="810" w="5168">
                  <a:moveTo>
                    <a:pt x="143" y="0"/>
                  </a:moveTo>
                  <a:cubicBezTo>
                    <a:pt x="48" y="0"/>
                    <a:pt x="0" y="72"/>
                    <a:pt x="0" y="143"/>
                  </a:cubicBezTo>
                  <a:lnTo>
                    <a:pt x="0" y="667"/>
                  </a:lnTo>
                  <a:cubicBezTo>
                    <a:pt x="0" y="739"/>
                    <a:pt x="48" y="810"/>
                    <a:pt x="143" y="810"/>
                  </a:cubicBezTo>
                  <a:lnTo>
                    <a:pt x="5025" y="810"/>
                  </a:lnTo>
                  <a:cubicBezTo>
                    <a:pt x="5120" y="810"/>
                    <a:pt x="5168" y="739"/>
                    <a:pt x="5168" y="667"/>
                  </a:cubicBezTo>
                  <a:lnTo>
                    <a:pt x="5168" y="143"/>
                  </a:lnTo>
                  <a:cubicBezTo>
                    <a:pt x="5168" y="72"/>
                    <a:pt x="5120" y="0"/>
                    <a:pt x="5025"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0"/>
            <p:cNvSpPr/>
            <p:nvPr/>
          </p:nvSpPr>
          <p:spPr>
            <a:xfrm>
              <a:off x="2443899" y="3137722"/>
              <a:ext cx="181681" cy="22640"/>
            </a:xfrm>
            <a:custGeom>
              <a:rect b="b" l="l" r="r" t="t"/>
              <a:pathLst>
                <a:path extrusionOk="0" h="644" w="5168">
                  <a:moveTo>
                    <a:pt x="0" y="1"/>
                  </a:moveTo>
                  <a:lnTo>
                    <a:pt x="0" y="501"/>
                  </a:lnTo>
                  <a:cubicBezTo>
                    <a:pt x="0" y="596"/>
                    <a:pt x="48" y="644"/>
                    <a:pt x="143" y="644"/>
                  </a:cubicBezTo>
                  <a:lnTo>
                    <a:pt x="5025" y="644"/>
                  </a:lnTo>
                  <a:cubicBezTo>
                    <a:pt x="5120" y="644"/>
                    <a:pt x="5168" y="596"/>
                    <a:pt x="5168" y="501"/>
                  </a:cubicBezTo>
                  <a:lnTo>
                    <a:pt x="5168" y="1"/>
                  </a:lnTo>
                  <a:cubicBezTo>
                    <a:pt x="5168" y="96"/>
                    <a:pt x="5120" y="144"/>
                    <a:pt x="5025" y="144"/>
                  </a:cubicBezTo>
                  <a:lnTo>
                    <a:pt x="143" y="144"/>
                  </a:lnTo>
                  <a:cubicBezTo>
                    <a:pt x="48" y="144"/>
                    <a:pt x="0" y="96"/>
                    <a:pt x="0"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0"/>
            <p:cNvSpPr/>
            <p:nvPr/>
          </p:nvSpPr>
          <p:spPr>
            <a:xfrm>
              <a:off x="2443899" y="3297642"/>
              <a:ext cx="181681" cy="23448"/>
            </a:xfrm>
            <a:custGeom>
              <a:rect b="b" l="l" r="r" t="t"/>
              <a:pathLst>
                <a:path extrusionOk="0" h="667" w="5168">
                  <a:moveTo>
                    <a:pt x="0" y="0"/>
                  </a:moveTo>
                  <a:lnTo>
                    <a:pt x="0" y="524"/>
                  </a:lnTo>
                  <a:cubicBezTo>
                    <a:pt x="0" y="596"/>
                    <a:pt x="48" y="667"/>
                    <a:pt x="143" y="667"/>
                  </a:cubicBezTo>
                  <a:lnTo>
                    <a:pt x="5025" y="667"/>
                  </a:lnTo>
                  <a:cubicBezTo>
                    <a:pt x="5120" y="667"/>
                    <a:pt x="5168" y="596"/>
                    <a:pt x="5168" y="524"/>
                  </a:cubicBezTo>
                  <a:lnTo>
                    <a:pt x="5168" y="0"/>
                  </a:lnTo>
                  <a:cubicBezTo>
                    <a:pt x="5168" y="95"/>
                    <a:pt x="5120" y="167"/>
                    <a:pt x="5025" y="167"/>
                  </a:cubicBezTo>
                  <a:lnTo>
                    <a:pt x="143" y="167"/>
                  </a:lnTo>
                  <a:cubicBezTo>
                    <a:pt x="48" y="167"/>
                    <a:pt x="0" y="95"/>
                    <a:pt x="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0"/>
            <p:cNvSpPr/>
            <p:nvPr/>
          </p:nvSpPr>
          <p:spPr>
            <a:xfrm>
              <a:off x="2458101" y="3115117"/>
              <a:ext cx="152432" cy="17613"/>
            </a:xfrm>
            <a:custGeom>
              <a:rect b="b" l="l" r="r" t="t"/>
              <a:pathLst>
                <a:path extrusionOk="0" h="501" w="4336">
                  <a:moveTo>
                    <a:pt x="287" y="1"/>
                  </a:moveTo>
                  <a:cubicBezTo>
                    <a:pt x="120" y="1"/>
                    <a:pt x="1" y="96"/>
                    <a:pt x="1" y="263"/>
                  </a:cubicBezTo>
                  <a:lnTo>
                    <a:pt x="1" y="501"/>
                  </a:lnTo>
                  <a:lnTo>
                    <a:pt x="4335" y="501"/>
                  </a:lnTo>
                  <a:lnTo>
                    <a:pt x="4335" y="263"/>
                  </a:lnTo>
                  <a:cubicBezTo>
                    <a:pt x="4335" y="96"/>
                    <a:pt x="4216" y="1"/>
                    <a:pt x="404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0"/>
            <p:cNvSpPr/>
            <p:nvPr/>
          </p:nvSpPr>
          <p:spPr>
            <a:xfrm>
              <a:off x="2458101" y="3115117"/>
              <a:ext cx="32694" cy="17613"/>
            </a:xfrm>
            <a:custGeom>
              <a:rect b="b" l="l" r="r" t="t"/>
              <a:pathLst>
                <a:path extrusionOk="0" h="501" w="930">
                  <a:moveTo>
                    <a:pt x="287" y="1"/>
                  </a:moveTo>
                  <a:cubicBezTo>
                    <a:pt x="120" y="1"/>
                    <a:pt x="1" y="96"/>
                    <a:pt x="1" y="263"/>
                  </a:cubicBezTo>
                  <a:lnTo>
                    <a:pt x="1" y="501"/>
                  </a:lnTo>
                  <a:lnTo>
                    <a:pt x="668" y="501"/>
                  </a:lnTo>
                  <a:lnTo>
                    <a:pt x="668" y="263"/>
                  </a:lnTo>
                  <a:cubicBezTo>
                    <a:pt x="691" y="96"/>
                    <a:pt x="811" y="1"/>
                    <a:pt x="930" y="1"/>
                  </a:cubicBez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8" name="Google Shape;3348;p60"/>
          <p:cNvGrpSpPr/>
          <p:nvPr/>
        </p:nvGrpSpPr>
        <p:grpSpPr>
          <a:xfrm>
            <a:off x="1532189" y="3222289"/>
            <a:ext cx="377600" cy="252237"/>
            <a:chOff x="1532189" y="3146089"/>
            <a:chExt cx="377600" cy="252237"/>
          </a:xfrm>
        </p:grpSpPr>
        <p:sp>
          <p:nvSpPr>
            <p:cNvPr id="3349" name="Google Shape;3349;p60"/>
            <p:cNvSpPr/>
            <p:nvPr/>
          </p:nvSpPr>
          <p:spPr>
            <a:xfrm>
              <a:off x="1643525" y="3221461"/>
              <a:ext cx="10898" cy="21796"/>
            </a:xfrm>
            <a:custGeom>
              <a:rect b="b" l="l" r="r" t="t"/>
              <a:pathLst>
                <a:path extrusionOk="0" h="620" w="310">
                  <a:moveTo>
                    <a:pt x="143" y="0"/>
                  </a:moveTo>
                  <a:cubicBezTo>
                    <a:pt x="48" y="0"/>
                    <a:pt x="0" y="72"/>
                    <a:pt x="0" y="143"/>
                  </a:cubicBezTo>
                  <a:lnTo>
                    <a:pt x="0" y="476"/>
                  </a:lnTo>
                  <a:cubicBezTo>
                    <a:pt x="0" y="572"/>
                    <a:pt x="48" y="619"/>
                    <a:pt x="143" y="619"/>
                  </a:cubicBezTo>
                  <a:cubicBezTo>
                    <a:pt x="239" y="619"/>
                    <a:pt x="310" y="548"/>
                    <a:pt x="286" y="476"/>
                  </a:cubicBezTo>
                  <a:lnTo>
                    <a:pt x="286" y="143"/>
                  </a:lnTo>
                  <a:cubicBezTo>
                    <a:pt x="286" y="72"/>
                    <a:pt x="239" y="0"/>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0"/>
            <p:cNvSpPr/>
            <p:nvPr/>
          </p:nvSpPr>
          <p:spPr>
            <a:xfrm>
              <a:off x="1604186" y="3233168"/>
              <a:ext cx="88766" cy="37721"/>
            </a:xfrm>
            <a:custGeom>
              <a:rect b="b" l="l" r="r" t="t"/>
              <a:pathLst>
                <a:path extrusionOk="0" h="1073" w="2525">
                  <a:moveTo>
                    <a:pt x="119" y="0"/>
                  </a:moveTo>
                  <a:cubicBezTo>
                    <a:pt x="72" y="0"/>
                    <a:pt x="0" y="48"/>
                    <a:pt x="48" y="120"/>
                  </a:cubicBezTo>
                  <a:cubicBezTo>
                    <a:pt x="191" y="691"/>
                    <a:pt x="691" y="1072"/>
                    <a:pt x="1286" y="1072"/>
                  </a:cubicBezTo>
                  <a:cubicBezTo>
                    <a:pt x="1881" y="1072"/>
                    <a:pt x="2382" y="643"/>
                    <a:pt x="2524" y="120"/>
                  </a:cubicBezTo>
                  <a:cubicBezTo>
                    <a:pt x="2501" y="48"/>
                    <a:pt x="2477" y="0"/>
                    <a:pt x="23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0"/>
            <p:cNvSpPr/>
            <p:nvPr/>
          </p:nvSpPr>
          <p:spPr>
            <a:xfrm>
              <a:off x="1627599" y="3146089"/>
              <a:ext cx="53647" cy="63736"/>
            </a:xfrm>
            <a:custGeom>
              <a:rect b="b" l="l" r="r" t="t"/>
              <a:pathLst>
                <a:path extrusionOk="0" h="1813" w="1526">
                  <a:moveTo>
                    <a:pt x="596" y="1"/>
                  </a:moveTo>
                  <a:cubicBezTo>
                    <a:pt x="572" y="1"/>
                    <a:pt x="525" y="1"/>
                    <a:pt x="525" y="25"/>
                  </a:cubicBezTo>
                  <a:cubicBezTo>
                    <a:pt x="501" y="691"/>
                    <a:pt x="1" y="668"/>
                    <a:pt x="1" y="1168"/>
                  </a:cubicBezTo>
                  <a:cubicBezTo>
                    <a:pt x="1" y="1453"/>
                    <a:pt x="168" y="1644"/>
                    <a:pt x="287" y="1739"/>
                  </a:cubicBezTo>
                  <a:cubicBezTo>
                    <a:pt x="369" y="1789"/>
                    <a:pt x="460" y="1813"/>
                    <a:pt x="550" y="1813"/>
                  </a:cubicBezTo>
                  <a:cubicBezTo>
                    <a:pt x="719" y="1813"/>
                    <a:pt x="884" y="1728"/>
                    <a:pt x="977" y="1573"/>
                  </a:cubicBezTo>
                  <a:cubicBezTo>
                    <a:pt x="1525" y="739"/>
                    <a:pt x="811" y="144"/>
                    <a:pt x="5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0"/>
            <p:cNvSpPr/>
            <p:nvPr/>
          </p:nvSpPr>
          <p:spPr>
            <a:xfrm>
              <a:off x="1627599" y="3146932"/>
              <a:ext cx="36878" cy="63841"/>
            </a:xfrm>
            <a:custGeom>
              <a:rect b="b" l="l" r="r" t="t"/>
              <a:pathLst>
                <a:path extrusionOk="0" h="1816" w="1049">
                  <a:moveTo>
                    <a:pt x="596" y="1"/>
                  </a:moveTo>
                  <a:cubicBezTo>
                    <a:pt x="572" y="1"/>
                    <a:pt x="525" y="1"/>
                    <a:pt x="525" y="48"/>
                  </a:cubicBezTo>
                  <a:cubicBezTo>
                    <a:pt x="501" y="691"/>
                    <a:pt x="1" y="667"/>
                    <a:pt x="1" y="1168"/>
                  </a:cubicBezTo>
                  <a:cubicBezTo>
                    <a:pt x="1" y="1477"/>
                    <a:pt x="168" y="1644"/>
                    <a:pt x="287" y="1739"/>
                  </a:cubicBezTo>
                  <a:cubicBezTo>
                    <a:pt x="369" y="1791"/>
                    <a:pt x="460" y="1815"/>
                    <a:pt x="551" y="1815"/>
                  </a:cubicBezTo>
                  <a:cubicBezTo>
                    <a:pt x="670" y="1815"/>
                    <a:pt x="787" y="1773"/>
                    <a:pt x="882" y="1691"/>
                  </a:cubicBezTo>
                  <a:cubicBezTo>
                    <a:pt x="763" y="1549"/>
                    <a:pt x="644" y="1382"/>
                    <a:pt x="644" y="1144"/>
                  </a:cubicBezTo>
                  <a:cubicBezTo>
                    <a:pt x="644" y="810"/>
                    <a:pt x="882" y="715"/>
                    <a:pt x="1049" y="477"/>
                  </a:cubicBezTo>
                  <a:cubicBezTo>
                    <a:pt x="882" y="239"/>
                    <a:pt x="692" y="72"/>
                    <a:pt x="5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0"/>
            <p:cNvSpPr/>
            <p:nvPr/>
          </p:nvSpPr>
          <p:spPr>
            <a:xfrm>
              <a:off x="1637654" y="3178396"/>
              <a:ext cx="26823" cy="30304"/>
            </a:xfrm>
            <a:custGeom>
              <a:rect b="b" l="l" r="r" t="t"/>
              <a:pathLst>
                <a:path extrusionOk="0" h="862" w="763">
                  <a:moveTo>
                    <a:pt x="314" y="1"/>
                  </a:moveTo>
                  <a:cubicBezTo>
                    <a:pt x="298" y="1"/>
                    <a:pt x="286" y="18"/>
                    <a:pt x="286" y="34"/>
                  </a:cubicBezTo>
                  <a:cubicBezTo>
                    <a:pt x="239" y="344"/>
                    <a:pt x="1" y="344"/>
                    <a:pt x="1" y="582"/>
                  </a:cubicBezTo>
                  <a:cubicBezTo>
                    <a:pt x="1" y="725"/>
                    <a:pt x="96" y="820"/>
                    <a:pt x="167" y="844"/>
                  </a:cubicBezTo>
                  <a:cubicBezTo>
                    <a:pt x="203" y="856"/>
                    <a:pt x="251" y="862"/>
                    <a:pt x="301" y="862"/>
                  </a:cubicBezTo>
                  <a:cubicBezTo>
                    <a:pt x="352" y="862"/>
                    <a:pt x="406" y="856"/>
                    <a:pt x="453" y="844"/>
                  </a:cubicBezTo>
                  <a:lnTo>
                    <a:pt x="525" y="773"/>
                  </a:lnTo>
                  <a:cubicBezTo>
                    <a:pt x="763" y="392"/>
                    <a:pt x="453" y="130"/>
                    <a:pt x="334" y="11"/>
                  </a:cubicBezTo>
                  <a:cubicBezTo>
                    <a:pt x="327" y="4"/>
                    <a:pt x="320" y="1"/>
                    <a:pt x="314"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0"/>
            <p:cNvSpPr/>
            <p:nvPr/>
          </p:nvSpPr>
          <p:spPr>
            <a:xfrm>
              <a:off x="1636810" y="3178045"/>
              <a:ext cx="20144" cy="30655"/>
            </a:xfrm>
            <a:custGeom>
              <a:rect b="b" l="l" r="r" t="t"/>
              <a:pathLst>
                <a:path extrusionOk="0" h="872" w="573">
                  <a:moveTo>
                    <a:pt x="307" y="0"/>
                  </a:moveTo>
                  <a:cubicBezTo>
                    <a:pt x="285" y="0"/>
                    <a:pt x="263" y="28"/>
                    <a:pt x="263" y="44"/>
                  </a:cubicBezTo>
                  <a:cubicBezTo>
                    <a:pt x="239" y="354"/>
                    <a:pt x="1" y="354"/>
                    <a:pt x="1" y="592"/>
                  </a:cubicBezTo>
                  <a:cubicBezTo>
                    <a:pt x="1" y="735"/>
                    <a:pt x="96" y="830"/>
                    <a:pt x="144" y="854"/>
                  </a:cubicBezTo>
                  <a:cubicBezTo>
                    <a:pt x="191" y="866"/>
                    <a:pt x="245" y="872"/>
                    <a:pt x="299" y="872"/>
                  </a:cubicBezTo>
                  <a:cubicBezTo>
                    <a:pt x="352" y="872"/>
                    <a:pt x="406" y="866"/>
                    <a:pt x="453" y="854"/>
                  </a:cubicBezTo>
                  <a:cubicBezTo>
                    <a:pt x="501" y="830"/>
                    <a:pt x="549" y="830"/>
                    <a:pt x="549" y="783"/>
                  </a:cubicBezTo>
                  <a:cubicBezTo>
                    <a:pt x="572" y="759"/>
                    <a:pt x="572" y="735"/>
                    <a:pt x="572" y="687"/>
                  </a:cubicBezTo>
                  <a:cubicBezTo>
                    <a:pt x="382" y="521"/>
                    <a:pt x="358" y="259"/>
                    <a:pt x="382" y="68"/>
                  </a:cubicBezTo>
                  <a:lnTo>
                    <a:pt x="334" y="21"/>
                  </a:lnTo>
                  <a:cubicBezTo>
                    <a:pt x="327" y="6"/>
                    <a:pt x="317" y="0"/>
                    <a:pt x="30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0"/>
            <p:cNvSpPr/>
            <p:nvPr/>
          </p:nvSpPr>
          <p:spPr>
            <a:xfrm>
              <a:off x="1749833" y="3221461"/>
              <a:ext cx="11777" cy="21796"/>
            </a:xfrm>
            <a:custGeom>
              <a:rect b="b" l="l" r="r" t="t"/>
              <a:pathLst>
                <a:path extrusionOk="0" h="620" w="335">
                  <a:moveTo>
                    <a:pt x="144" y="0"/>
                  </a:moveTo>
                  <a:cubicBezTo>
                    <a:pt x="72" y="0"/>
                    <a:pt x="1" y="72"/>
                    <a:pt x="1" y="143"/>
                  </a:cubicBezTo>
                  <a:lnTo>
                    <a:pt x="1" y="476"/>
                  </a:lnTo>
                  <a:cubicBezTo>
                    <a:pt x="1" y="572"/>
                    <a:pt x="72" y="619"/>
                    <a:pt x="144" y="619"/>
                  </a:cubicBezTo>
                  <a:cubicBezTo>
                    <a:pt x="239" y="619"/>
                    <a:pt x="334" y="548"/>
                    <a:pt x="310" y="476"/>
                  </a:cubicBezTo>
                  <a:lnTo>
                    <a:pt x="310" y="143"/>
                  </a:lnTo>
                  <a:cubicBezTo>
                    <a:pt x="310" y="72"/>
                    <a:pt x="239" y="0"/>
                    <a:pt x="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0"/>
            <p:cNvSpPr/>
            <p:nvPr/>
          </p:nvSpPr>
          <p:spPr>
            <a:xfrm>
              <a:off x="1712182" y="3233168"/>
              <a:ext cx="88766" cy="37721"/>
            </a:xfrm>
            <a:custGeom>
              <a:rect b="b" l="l" r="r" t="t"/>
              <a:pathLst>
                <a:path extrusionOk="0" h="1073" w="2525">
                  <a:moveTo>
                    <a:pt x="119" y="0"/>
                  </a:moveTo>
                  <a:cubicBezTo>
                    <a:pt x="72" y="0"/>
                    <a:pt x="0" y="48"/>
                    <a:pt x="24" y="120"/>
                  </a:cubicBezTo>
                  <a:cubicBezTo>
                    <a:pt x="191" y="691"/>
                    <a:pt x="691" y="1072"/>
                    <a:pt x="1286" y="1072"/>
                  </a:cubicBezTo>
                  <a:cubicBezTo>
                    <a:pt x="1882" y="1072"/>
                    <a:pt x="2382" y="643"/>
                    <a:pt x="2524" y="120"/>
                  </a:cubicBezTo>
                  <a:cubicBezTo>
                    <a:pt x="2501" y="48"/>
                    <a:pt x="2453" y="0"/>
                    <a:pt x="23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0"/>
            <p:cNvSpPr/>
            <p:nvPr/>
          </p:nvSpPr>
          <p:spPr>
            <a:xfrm>
              <a:off x="1733943" y="3146089"/>
              <a:ext cx="53611" cy="63736"/>
            </a:xfrm>
            <a:custGeom>
              <a:rect b="b" l="l" r="r" t="t"/>
              <a:pathLst>
                <a:path extrusionOk="0" h="1813" w="1525">
                  <a:moveTo>
                    <a:pt x="596" y="1"/>
                  </a:moveTo>
                  <a:cubicBezTo>
                    <a:pt x="572" y="1"/>
                    <a:pt x="548" y="1"/>
                    <a:pt x="548" y="25"/>
                  </a:cubicBezTo>
                  <a:cubicBezTo>
                    <a:pt x="524" y="691"/>
                    <a:pt x="0" y="668"/>
                    <a:pt x="0" y="1168"/>
                  </a:cubicBezTo>
                  <a:cubicBezTo>
                    <a:pt x="0" y="1453"/>
                    <a:pt x="191" y="1644"/>
                    <a:pt x="310" y="1739"/>
                  </a:cubicBezTo>
                  <a:cubicBezTo>
                    <a:pt x="392" y="1789"/>
                    <a:pt x="481" y="1813"/>
                    <a:pt x="568" y="1813"/>
                  </a:cubicBezTo>
                  <a:cubicBezTo>
                    <a:pt x="732" y="1813"/>
                    <a:pt x="892" y="1728"/>
                    <a:pt x="1001" y="1573"/>
                  </a:cubicBezTo>
                  <a:cubicBezTo>
                    <a:pt x="1524" y="739"/>
                    <a:pt x="810" y="144"/>
                    <a:pt x="5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0"/>
            <p:cNvSpPr/>
            <p:nvPr/>
          </p:nvSpPr>
          <p:spPr>
            <a:xfrm>
              <a:off x="1733943" y="3146932"/>
              <a:ext cx="36878" cy="63841"/>
            </a:xfrm>
            <a:custGeom>
              <a:rect b="b" l="l" r="r" t="t"/>
              <a:pathLst>
                <a:path extrusionOk="0" h="1816" w="1049">
                  <a:moveTo>
                    <a:pt x="596" y="1"/>
                  </a:moveTo>
                  <a:cubicBezTo>
                    <a:pt x="572" y="1"/>
                    <a:pt x="548" y="1"/>
                    <a:pt x="548" y="48"/>
                  </a:cubicBezTo>
                  <a:cubicBezTo>
                    <a:pt x="524" y="691"/>
                    <a:pt x="0" y="667"/>
                    <a:pt x="0" y="1168"/>
                  </a:cubicBezTo>
                  <a:cubicBezTo>
                    <a:pt x="0" y="1477"/>
                    <a:pt x="191" y="1644"/>
                    <a:pt x="310" y="1739"/>
                  </a:cubicBezTo>
                  <a:cubicBezTo>
                    <a:pt x="382" y="1791"/>
                    <a:pt x="467" y="1815"/>
                    <a:pt x="557" y="1815"/>
                  </a:cubicBezTo>
                  <a:cubicBezTo>
                    <a:pt x="674" y="1815"/>
                    <a:pt x="797" y="1773"/>
                    <a:pt x="905" y="1691"/>
                  </a:cubicBezTo>
                  <a:cubicBezTo>
                    <a:pt x="810" y="1549"/>
                    <a:pt x="667" y="1382"/>
                    <a:pt x="667" y="1144"/>
                  </a:cubicBezTo>
                  <a:cubicBezTo>
                    <a:pt x="667" y="810"/>
                    <a:pt x="905" y="715"/>
                    <a:pt x="1048" y="477"/>
                  </a:cubicBezTo>
                  <a:cubicBezTo>
                    <a:pt x="905" y="239"/>
                    <a:pt x="691" y="72"/>
                    <a:pt x="5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0"/>
            <p:cNvSpPr/>
            <p:nvPr/>
          </p:nvSpPr>
          <p:spPr>
            <a:xfrm>
              <a:off x="1744806" y="3178396"/>
              <a:ext cx="26015" cy="30304"/>
            </a:xfrm>
            <a:custGeom>
              <a:rect b="b" l="l" r="r" t="t"/>
              <a:pathLst>
                <a:path extrusionOk="0" h="862" w="740">
                  <a:moveTo>
                    <a:pt x="299" y="1"/>
                  </a:moveTo>
                  <a:cubicBezTo>
                    <a:pt x="275" y="1"/>
                    <a:pt x="263" y="18"/>
                    <a:pt x="263" y="34"/>
                  </a:cubicBezTo>
                  <a:cubicBezTo>
                    <a:pt x="239" y="344"/>
                    <a:pt x="1" y="344"/>
                    <a:pt x="1" y="582"/>
                  </a:cubicBezTo>
                  <a:cubicBezTo>
                    <a:pt x="1" y="725"/>
                    <a:pt x="96" y="820"/>
                    <a:pt x="144" y="844"/>
                  </a:cubicBezTo>
                  <a:cubicBezTo>
                    <a:pt x="191" y="856"/>
                    <a:pt x="245" y="862"/>
                    <a:pt x="299" y="862"/>
                  </a:cubicBezTo>
                  <a:cubicBezTo>
                    <a:pt x="352" y="862"/>
                    <a:pt x="406" y="856"/>
                    <a:pt x="453" y="844"/>
                  </a:cubicBezTo>
                  <a:lnTo>
                    <a:pt x="501" y="773"/>
                  </a:lnTo>
                  <a:cubicBezTo>
                    <a:pt x="739" y="392"/>
                    <a:pt x="453" y="130"/>
                    <a:pt x="334" y="11"/>
                  </a:cubicBezTo>
                  <a:cubicBezTo>
                    <a:pt x="320" y="4"/>
                    <a:pt x="308" y="1"/>
                    <a:pt x="29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0"/>
            <p:cNvSpPr/>
            <p:nvPr/>
          </p:nvSpPr>
          <p:spPr>
            <a:xfrm>
              <a:off x="1743998" y="3178045"/>
              <a:ext cx="19265" cy="30655"/>
            </a:xfrm>
            <a:custGeom>
              <a:rect b="b" l="l" r="r" t="t"/>
              <a:pathLst>
                <a:path extrusionOk="0" h="872" w="548">
                  <a:moveTo>
                    <a:pt x="288" y="0"/>
                  </a:moveTo>
                  <a:cubicBezTo>
                    <a:pt x="273" y="0"/>
                    <a:pt x="262" y="28"/>
                    <a:pt x="262" y="44"/>
                  </a:cubicBezTo>
                  <a:cubicBezTo>
                    <a:pt x="238" y="354"/>
                    <a:pt x="0" y="354"/>
                    <a:pt x="0" y="592"/>
                  </a:cubicBezTo>
                  <a:cubicBezTo>
                    <a:pt x="0" y="735"/>
                    <a:pt x="72" y="830"/>
                    <a:pt x="143" y="854"/>
                  </a:cubicBezTo>
                  <a:cubicBezTo>
                    <a:pt x="191" y="866"/>
                    <a:pt x="244" y="872"/>
                    <a:pt x="295" y="872"/>
                  </a:cubicBezTo>
                  <a:cubicBezTo>
                    <a:pt x="345" y="872"/>
                    <a:pt x="393" y="866"/>
                    <a:pt x="429" y="854"/>
                  </a:cubicBezTo>
                  <a:cubicBezTo>
                    <a:pt x="500" y="830"/>
                    <a:pt x="524" y="830"/>
                    <a:pt x="524" y="783"/>
                  </a:cubicBezTo>
                  <a:cubicBezTo>
                    <a:pt x="548" y="759"/>
                    <a:pt x="548" y="735"/>
                    <a:pt x="548" y="687"/>
                  </a:cubicBezTo>
                  <a:cubicBezTo>
                    <a:pt x="381" y="521"/>
                    <a:pt x="357" y="259"/>
                    <a:pt x="381" y="68"/>
                  </a:cubicBezTo>
                  <a:lnTo>
                    <a:pt x="310" y="21"/>
                  </a:lnTo>
                  <a:cubicBezTo>
                    <a:pt x="302" y="6"/>
                    <a:pt x="295" y="0"/>
                    <a:pt x="288"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0"/>
            <p:cNvSpPr/>
            <p:nvPr/>
          </p:nvSpPr>
          <p:spPr>
            <a:xfrm>
              <a:off x="1857830" y="3221461"/>
              <a:ext cx="10089" cy="21796"/>
            </a:xfrm>
            <a:custGeom>
              <a:rect b="b" l="l" r="r" t="t"/>
              <a:pathLst>
                <a:path extrusionOk="0" h="620" w="287">
                  <a:moveTo>
                    <a:pt x="144" y="0"/>
                  </a:moveTo>
                  <a:cubicBezTo>
                    <a:pt x="49" y="0"/>
                    <a:pt x="1" y="72"/>
                    <a:pt x="1" y="143"/>
                  </a:cubicBezTo>
                  <a:lnTo>
                    <a:pt x="1" y="476"/>
                  </a:lnTo>
                  <a:cubicBezTo>
                    <a:pt x="1" y="572"/>
                    <a:pt x="49" y="619"/>
                    <a:pt x="144" y="619"/>
                  </a:cubicBezTo>
                  <a:cubicBezTo>
                    <a:pt x="239" y="619"/>
                    <a:pt x="287" y="548"/>
                    <a:pt x="287" y="476"/>
                  </a:cubicBezTo>
                  <a:lnTo>
                    <a:pt x="287" y="143"/>
                  </a:lnTo>
                  <a:cubicBezTo>
                    <a:pt x="287" y="72"/>
                    <a:pt x="239" y="0"/>
                    <a:pt x="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0"/>
            <p:cNvSpPr/>
            <p:nvPr/>
          </p:nvSpPr>
          <p:spPr>
            <a:xfrm>
              <a:off x="1819335" y="3233168"/>
              <a:ext cx="88766" cy="37721"/>
            </a:xfrm>
            <a:custGeom>
              <a:rect b="b" l="l" r="r" t="t"/>
              <a:pathLst>
                <a:path extrusionOk="0" h="1073" w="2525">
                  <a:moveTo>
                    <a:pt x="119" y="0"/>
                  </a:moveTo>
                  <a:cubicBezTo>
                    <a:pt x="48" y="0"/>
                    <a:pt x="0" y="48"/>
                    <a:pt x="24" y="120"/>
                  </a:cubicBezTo>
                  <a:cubicBezTo>
                    <a:pt x="167" y="691"/>
                    <a:pt x="667" y="1072"/>
                    <a:pt x="1263" y="1072"/>
                  </a:cubicBezTo>
                  <a:cubicBezTo>
                    <a:pt x="1858" y="1072"/>
                    <a:pt x="2358" y="643"/>
                    <a:pt x="2525" y="120"/>
                  </a:cubicBezTo>
                  <a:cubicBezTo>
                    <a:pt x="2501" y="48"/>
                    <a:pt x="2429" y="0"/>
                    <a:pt x="23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0"/>
            <p:cNvSpPr/>
            <p:nvPr/>
          </p:nvSpPr>
          <p:spPr>
            <a:xfrm>
              <a:off x="1841939" y="3146089"/>
              <a:ext cx="53611" cy="63736"/>
            </a:xfrm>
            <a:custGeom>
              <a:rect b="b" l="l" r="r" t="t"/>
              <a:pathLst>
                <a:path extrusionOk="0" h="1813" w="1525">
                  <a:moveTo>
                    <a:pt x="596" y="1"/>
                  </a:moveTo>
                  <a:cubicBezTo>
                    <a:pt x="572" y="1"/>
                    <a:pt x="548" y="1"/>
                    <a:pt x="548" y="25"/>
                  </a:cubicBezTo>
                  <a:cubicBezTo>
                    <a:pt x="501" y="691"/>
                    <a:pt x="0" y="668"/>
                    <a:pt x="0" y="1168"/>
                  </a:cubicBezTo>
                  <a:cubicBezTo>
                    <a:pt x="0" y="1453"/>
                    <a:pt x="191" y="1644"/>
                    <a:pt x="310" y="1739"/>
                  </a:cubicBezTo>
                  <a:cubicBezTo>
                    <a:pt x="393" y="1789"/>
                    <a:pt x="481" y="1813"/>
                    <a:pt x="567" y="1813"/>
                  </a:cubicBezTo>
                  <a:cubicBezTo>
                    <a:pt x="729" y="1813"/>
                    <a:pt x="883" y="1728"/>
                    <a:pt x="977" y="1573"/>
                  </a:cubicBezTo>
                  <a:cubicBezTo>
                    <a:pt x="1525" y="739"/>
                    <a:pt x="786" y="144"/>
                    <a:pt x="5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0"/>
            <p:cNvSpPr/>
            <p:nvPr/>
          </p:nvSpPr>
          <p:spPr>
            <a:xfrm>
              <a:off x="1841939" y="3146932"/>
              <a:ext cx="36878" cy="63841"/>
            </a:xfrm>
            <a:custGeom>
              <a:rect b="b" l="l" r="r" t="t"/>
              <a:pathLst>
                <a:path extrusionOk="0" h="1816" w="1049">
                  <a:moveTo>
                    <a:pt x="596" y="1"/>
                  </a:moveTo>
                  <a:cubicBezTo>
                    <a:pt x="572" y="1"/>
                    <a:pt x="548" y="1"/>
                    <a:pt x="548" y="48"/>
                  </a:cubicBezTo>
                  <a:cubicBezTo>
                    <a:pt x="501" y="691"/>
                    <a:pt x="0" y="667"/>
                    <a:pt x="0" y="1168"/>
                  </a:cubicBezTo>
                  <a:cubicBezTo>
                    <a:pt x="0" y="1477"/>
                    <a:pt x="191" y="1644"/>
                    <a:pt x="310" y="1739"/>
                  </a:cubicBezTo>
                  <a:cubicBezTo>
                    <a:pt x="382" y="1791"/>
                    <a:pt x="467" y="1815"/>
                    <a:pt x="557" y="1815"/>
                  </a:cubicBezTo>
                  <a:cubicBezTo>
                    <a:pt x="674" y="1815"/>
                    <a:pt x="797" y="1773"/>
                    <a:pt x="905" y="1691"/>
                  </a:cubicBezTo>
                  <a:cubicBezTo>
                    <a:pt x="786" y="1549"/>
                    <a:pt x="667" y="1382"/>
                    <a:pt x="667" y="1144"/>
                  </a:cubicBezTo>
                  <a:cubicBezTo>
                    <a:pt x="667" y="810"/>
                    <a:pt x="905" y="715"/>
                    <a:pt x="1048" y="477"/>
                  </a:cubicBezTo>
                  <a:cubicBezTo>
                    <a:pt x="905" y="239"/>
                    <a:pt x="691" y="72"/>
                    <a:pt x="5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0"/>
            <p:cNvSpPr/>
            <p:nvPr/>
          </p:nvSpPr>
          <p:spPr>
            <a:xfrm>
              <a:off x="1852802" y="3178396"/>
              <a:ext cx="26015" cy="30304"/>
            </a:xfrm>
            <a:custGeom>
              <a:rect b="b" l="l" r="r" t="t"/>
              <a:pathLst>
                <a:path extrusionOk="0" h="862" w="740">
                  <a:moveTo>
                    <a:pt x="290" y="1"/>
                  </a:moveTo>
                  <a:cubicBezTo>
                    <a:pt x="275" y="1"/>
                    <a:pt x="263" y="18"/>
                    <a:pt x="263" y="34"/>
                  </a:cubicBezTo>
                  <a:cubicBezTo>
                    <a:pt x="239" y="344"/>
                    <a:pt x="1" y="344"/>
                    <a:pt x="1" y="582"/>
                  </a:cubicBezTo>
                  <a:cubicBezTo>
                    <a:pt x="1" y="725"/>
                    <a:pt x="72" y="820"/>
                    <a:pt x="144" y="844"/>
                  </a:cubicBezTo>
                  <a:cubicBezTo>
                    <a:pt x="192" y="856"/>
                    <a:pt x="245" y="862"/>
                    <a:pt x="296" y="862"/>
                  </a:cubicBezTo>
                  <a:cubicBezTo>
                    <a:pt x="346" y="862"/>
                    <a:pt x="394" y="856"/>
                    <a:pt x="430" y="844"/>
                  </a:cubicBezTo>
                  <a:lnTo>
                    <a:pt x="501" y="773"/>
                  </a:lnTo>
                  <a:cubicBezTo>
                    <a:pt x="739" y="392"/>
                    <a:pt x="430" y="130"/>
                    <a:pt x="311" y="11"/>
                  </a:cubicBezTo>
                  <a:cubicBezTo>
                    <a:pt x="304" y="4"/>
                    <a:pt x="297" y="1"/>
                    <a:pt x="29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0"/>
            <p:cNvSpPr/>
            <p:nvPr/>
          </p:nvSpPr>
          <p:spPr>
            <a:xfrm>
              <a:off x="1851150" y="3178045"/>
              <a:ext cx="20109" cy="30655"/>
            </a:xfrm>
            <a:custGeom>
              <a:rect b="b" l="l" r="r" t="t"/>
              <a:pathLst>
                <a:path extrusionOk="0" h="872" w="572">
                  <a:moveTo>
                    <a:pt x="312" y="0"/>
                  </a:moveTo>
                  <a:cubicBezTo>
                    <a:pt x="297" y="0"/>
                    <a:pt x="286" y="28"/>
                    <a:pt x="286" y="44"/>
                  </a:cubicBezTo>
                  <a:cubicBezTo>
                    <a:pt x="239" y="354"/>
                    <a:pt x="0" y="354"/>
                    <a:pt x="0" y="592"/>
                  </a:cubicBezTo>
                  <a:cubicBezTo>
                    <a:pt x="0" y="735"/>
                    <a:pt x="96" y="830"/>
                    <a:pt x="167" y="854"/>
                  </a:cubicBezTo>
                  <a:cubicBezTo>
                    <a:pt x="203" y="866"/>
                    <a:pt x="250" y="872"/>
                    <a:pt x="301" y="872"/>
                  </a:cubicBezTo>
                  <a:cubicBezTo>
                    <a:pt x="352" y="872"/>
                    <a:pt x="405" y="866"/>
                    <a:pt x="453" y="854"/>
                  </a:cubicBezTo>
                  <a:cubicBezTo>
                    <a:pt x="524" y="830"/>
                    <a:pt x="524" y="830"/>
                    <a:pt x="548" y="783"/>
                  </a:cubicBezTo>
                  <a:cubicBezTo>
                    <a:pt x="572" y="759"/>
                    <a:pt x="572" y="735"/>
                    <a:pt x="572" y="687"/>
                  </a:cubicBezTo>
                  <a:cubicBezTo>
                    <a:pt x="405" y="521"/>
                    <a:pt x="358" y="259"/>
                    <a:pt x="405" y="68"/>
                  </a:cubicBezTo>
                  <a:lnTo>
                    <a:pt x="334" y="21"/>
                  </a:lnTo>
                  <a:cubicBezTo>
                    <a:pt x="326" y="6"/>
                    <a:pt x="319" y="0"/>
                    <a:pt x="312"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0"/>
            <p:cNvSpPr/>
            <p:nvPr/>
          </p:nvSpPr>
          <p:spPr>
            <a:xfrm>
              <a:off x="1633470" y="3307661"/>
              <a:ext cx="243659" cy="17648"/>
            </a:xfrm>
            <a:custGeom>
              <a:rect b="b" l="l" r="r" t="t"/>
              <a:pathLst>
                <a:path extrusionOk="0" h="502" w="6931">
                  <a:moveTo>
                    <a:pt x="1" y="1"/>
                  </a:moveTo>
                  <a:cubicBezTo>
                    <a:pt x="120" y="287"/>
                    <a:pt x="429" y="501"/>
                    <a:pt x="786" y="501"/>
                  </a:cubicBezTo>
                  <a:lnTo>
                    <a:pt x="6169" y="501"/>
                  </a:lnTo>
                  <a:cubicBezTo>
                    <a:pt x="6502" y="501"/>
                    <a:pt x="6788" y="287"/>
                    <a:pt x="6931"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0"/>
            <p:cNvSpPr/>
            <p:nvPr/>
          </p:nvSpPr>
          <p:spPr>
            <a:xfrm>
              <a:off x="1602499" y="3271662"/>
              <a:ext cx="307290" cy="36878"/>
            </a:xfrm>
            <a:custGeom>
              <a:rect b="b" l="l" r="r" t="t"/>
              <a:pathLst>
                <a:path extrusionOk="0" h="1049" w="8741">
                  <a:moveTo>
                    <a:pt x="215" y="1"/>
                  </a:moveTo>
                  <a:cubicBezTo>
                    <a:pt x="96" y="1"/>
                    <a:pt x="0" y="96"/>
                    <a:pt x="0" y="191"/>
                  </a:cubicBezTo>
                  <a:cubicBezTo>
                    <a:pt x="0" y="668"/>
                    <a:pt x="477" y="1049"/>
                    <a:pt x="1048" y="1049"/>
                  </a:cubicBezTo>
                  <a:lnTo>
                    <a:pt x="7716" y="1049"/>
                  </a:lnTo>
                  <a:cubicBezTo>
                    <a:pt x="8264" y="1049"/>
                    <a:pt x="8740" y="668"/>
                    <a:pt x="8740" y="191"/>
                  </a:cubicBezTo>
                  <a:cubicBezTo>
                    <a:pt x="8717" y="72"/>
                    <a:pt x="8621" y="1"/>
                    <a:pt x="8502"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0"/>
            <p:cNvSpPr/>
            <p:nvPr/>
          </p:nvSpPr>
          <p:spPr>
            <a:xfrm>
              <a:off x="1601655" y="3272506"/>
              <a:ext cx="307290" cy="36034"/>
            </a:xfrm>
            <a:custGeom>
              <a:rect b="b" l="l" r="r" t="t"/>
              <a:pathLst>
                <a:path extrusionOk="0" h="1025" w="8741">
                  <a:moveTo>
                    <a:pt x="72" y="1"/>
                  </a:moveTo>
                  <a:cubicBezTo>
                    <a:pt x="24" y="48"/>
                    <a:pt x="1" y="96"/>
                    <a:pt x="1" y="167"/>
                  </a:cubicBezTo>
                  <a:cubicBezTo>
                    <a:pt x="1" y="644"/>
                    <a:pt x="477" y="1025"/>
                    <a:pt x="1025" y="1025"/>
                  </a:cubicBezTo>
                  <a:lnTo>
                    <a:pt x="7693" y="1025"/>
                  </a:lnTo>
                  <a:cubicBezTo>
                    <a:pt x="8264" y="1025"/>
                    <a:pt x="8741" y="644"/>
                    <a:pt x="8741" y="167"/>
                  </a:cubicBezTo>
                  <a:cubicBezTo>
                    <a:pt x="8741" y="96"/>
                    <a:pt x="8717" y="48"/>
                    <a:pt x="8645" y="1"/>
                  </a:cubicBezTo>
                  <a:cubicBezTo>
                    <a:pt x="8502" y="334"/>
                    <a:pt x="8121" y="549"/>
                    <a:pt x="7693" y="549"/>
                  </a:cubicBezTo>
                  <a:lnTo>
                    <a:pt x="1025" y="549"/>
                  </a:lnTo>
                  <a:cubicBezTo>
                    <a:pt x="596" y="549"/>
                    <a:pt x="239" y="334"/>
                    <a:pt x="72"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0"/>
            <p:cNvSpPr/>
            <p:nvPr/>
          </p:nvSpPr>
          <p:spPr>
            <a:xfrm>
              <a:off x="1532997" y="3304321"/>
              <a:ext cx="298923" cy="94004"/>
            </a:xfrm>
            <a:custGeom>
              <a:rect b="b" l="l" r="r" t="t"/>
              <a:pathLst>
                <a:path extrusionOk="0" h="2674" w="8503">
                  <a:moveTo>
                    <a:pt x="3764" y="1"/>
                  </a:moveTo>
                  <a:cubicBezTo>
                    <a:pt x="3216" y="1"/>
                    <a:pt x="2954" y="25"/>
                    <a:pt x="2740" y="48"/>
                  </a:cubicBezTo>
                  <a:cubicBezTo>
                    <a:pt x="2573" y="96"/>
                    <a:pt x="2430" y="120"/>
                    <a:pt x="2239" y="120"/>
                  </a:cubicBezTo>
                  <a:lnTo>
                    <a:pt x="287" y="120"/>
                  </a:lnTo>
                  <a:cubicBezTo>
                    <a:pt x="120" y="120"/>
                    <a:pt x="1" y="239"/>
                    <a:pt x="1" y="382"/>
                  </a:cubicBezTo>
                  <a:lnTo>
                    <a:pt x="1" y="1930"/>
                  </a:lnTo>
                  <a:cubicBezTo>
                    <a:pt x="1" y="2073"/>
                    <a:pt x="120" y="2168"/>
                    <a:pt x="287" y="2168"/>
                  </a:cubicBezTo>
                  <a:lnTo>
                    <a:pt x="3311" y="2168"/>
                  </a:lnTo>
                  <a:cubicBezTo>
                    <a:pt x="3430" y="2168"/>
                    <a:pt x="3525" y="2192"/>
                    <a:pt x="3668" y="2263"/>
                  </a:cubicBezTo>
                  <a:lnTo>
                    <a:pt x="4597" y="2620"/>
                  </a:lnTo>
                  <a:cubicBezTo>
                    <a:pt x="4668" y="2644"/>
                    <a:pt x="4799" y="2674"/>
                    <a:pt x="4960" y="2674"/>
                  </a:cubicBezTo>
                  <a:cubicBezTo>
                    <a:pt x="5121" y="2674"/>
                    <a:pt x="5311" y="2644"/>
                    <a:pt x="5502" y="2549"/>
                  </a:cubicBezTo>
                  <a:lnTo>
                    <a:pt x="8074" y="1358"/>
                  </a:lnTo>
                  <a:cubicBezTo>
                    <a:pt x="8098" y="1287"/>
                    <a:pt x="8503" y="1001"/>
                    <a:pt x="8312" y="620"/>
                  </a:cubicBezTo>
                  <a:cubicBezTo>
                    <a:pt x="8202" y="411"/>
                    <a:pt x="8022" y="361"/>
                    <a:pt x="7870" y="361"/>
                  </a:cubicBezTo>
                  <a:cubicBezTo>
                    <a:pt x="7727" y="361"/>
                    <a:pt x="7609" y="406"/>
                    <a:pt x="7598" y="406"/>
                  </a:cubicBezTo>
                  <a:lnTo>
                    <a:pt x="5764" y="1001"/>
                  </a:lnTo>
                  <a:cubicBezTo>
                    <a:pt x="5747" y="1012"/>
                    <a:pt x="5732" y="1017"/>
                    <a:pt x="5718" y="1017"/>
                  </a:cubicBezTo>
                  <a:cubicBezTo>
                    <a:pt x="5673" y="1017"/>
                    <a:pt x="5645" y="966"/>
                    <a:pt x="5645" y="929"/>
                  </a:cubicBezTo>
                  <a:cubicBezTo>
                    <a:pt x="5645" y="810"/>
                    <a:pt x="5573" y="596"/>
                    <a:pt x="5335" y="501"/>
                  </a:cubicBezTo>
                  <a:cubicBezTo>
                    <a:pt x="4168" y="48"/>
                    <a:pt x="4049" y="1"/>
                    <a:pt x="3764" y="1"/>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0"/>
            <p:cNvSpPr/>
            <p:nvPr/>
          </p:nvSpPr>
          <p:spPr>
            <a:xfrm>
              <a:off x="1532189" y="3322743"/>
              <a:ext cx="300575" cy="73509"/>
            </a:xfrm>
            <a:custGeom>
              <a:rect b="b" l="l" r="r" t="t"/>
              <a:pathLst>
                <a:path extrusionOk="0" h="2091" w="8550">
                  <a:moveTo>
                    <a:pt x="8287" y="1"/>
                  </a:moveTo>
                  <a:cubicBezTo>
                    <a:pt x="8192" y="96"/>
                    <a:pt x="8097" y="191"/>
                    <a:pt x="8073" y="191"/>
                  </a:cubicBezTo>
                  <a:lnTo>
                    <a:pt x="5501" y="1382"/>
                  </a:lnTo>
                  <a:cubicBezTo>
                    <a:pt x="5326" y="1480"/>
                    <a:pt x="5156" y="1514"/>
                    <a:pt x="5007" y="1514"/>
                  </a:cubicBezTo>
                  <a:cubicBezTo>
                    <a:pt x="4832" y="1514"/>
                    <a:pt x="4686" y="1468"/>
                    <a:pt x="4596" y="1429"/>
                  </a:cubicBezTo>
                  <a:lnTo>
                    <a:pt x="3667" y="1072"/>
                  </a:lnTo>
                  <a:cubicBezTo>
                    <a:pt x="3548" y="1025"/>
                    <a:pt x="3429" y="1025"/>
                    <a:pt x="3310" y="1001"/>
                  </a:cubicBezTo>
                  <a:lnTo>
                    <a:pt x="262" y="1001"/>
                  </a:lnTo>
                  <a:cubicBezTo>
                    <a:pt x="119" y="1001"/>
                    <a:pt x="0" y="906"/>
                    <a:pt x="0" y="763"/>
                  </a:cubicBezTo>
                  <a:lnTo>
                    <a:pt x="0" y="1358"/>
                  </a:lnTo>
                  <a:cubicBezTo>
                    <a:pt x="0" y="1501"/>
                    <a:pt x="119" y="1596"/>
                    <a:pt x="262" y="1596"/>
                  </a:cubicBezTo>
                  <a:lnTo>
                    <a:pt x="3310" y="1596"/>
                  </a:lnTo>
                  <a:cubicBezTo>
                    <a:pt x="3429" y="1596"/>
                    <a:pt x="3525" y="1620"/>
                    <a:pt x="3667" y="1668"/>
                  </a:cubicBezTo>
                  <a:lnTo>
                    <a:pt x="4596" y="2025"/>
                  </a:lnTo>
                  <a:cubicBezTo>
                    <a:pt x="4668" y="2061"/>
                    <a:pt x="4799" y="2090"/>
                    <a:pt x="4959" y="2090"/>
                  </a:cubicBezTo>
                  <a:cubicBezTo>
                    <a:pt x="5120" y="2090"/>
                    <a:pt x="5311" y="2061"/>
                    <a:pt x="5501" y="1977"/>
                  </a:cubicBezTo>
                  <a:lnTo>
                    <a:pt x="8073" y="787"/>
                  </a:lnTo>
                  <a:cubicBezTo>
                    <a:pt x="8168" y="763"/>
                    <a:pt x="8549" y="477"/>
                    <a:pt x="8335" y="96"/>
                  </a:cubicBezTo>
                  <a:cubicBezTo>
                    <a:pt x="8311" y="72"/>
                    <a:pt x="8311" y="48"/>
                    <a:pt x="8287"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0"/>
            <p:cNvSpPr/>
            <p:nvPr/>
          </p:nvSpPr>
          <p:spPr>
            <a:xfrm>
              <a:off x="1668625" y="3332797"/>
              <a:ext cx="72033" cy="22675"/>
            </a:xfrm>
            <a:custGeom>
              <a:rect b="b" l="l" r="r" t="t"/>
              <a:pathLst>
                <a:path extrusionOk="0" h="645" w="2049">
                  <a:moveTo>
                    <a:pt x="1787" y="0"/>
                  </a:moveTo>
                  <a:cubicBezTo>
                    <a:pt x="1718" y="69"/>
                    <a:pt x="1561" y="359"/>
                    <a:pt x="1379" y="359"/>
                  </a:cubicBezTo>
                  <a:cubicBezTo>
                    <a:pt x="1372" y="359"/>
                    <a:pt x="1365" y="359"/>
                    <a:pt x="1358" y="358"/>
                  </a:cubicBezTo>
                  <a:cubicBezTo>
                    <a:pt x="1025" y="262"/>
                    <a:pt x="191" y="72"/>
                    <a:pt x="191" y="72"/>
                  </a:cubicBezTo>
                  <a:cubicBezTo>
                    <a:pt x="179" y="69"/>
                    <a:pt x="166" y="67"/>
                    <a:pt x="154" y="67"/>
                  </a:cubicBezTo>
                  <a:cubicBezTo>
                    <a:pt x="78" y="67"/>
                    <a:pt x="25" y="129"/>
                    <a:pt x="25" y="191"/>
                  </a:cubicBezTo>
                  <a:cubicBezTo>
                    <a:pt x="1" y="286"/>
                    <a:pt x="48" y="381"/>
                    <a:pt x="144" y="381"/>
                  </a:cubicBezTo>
                  <a:cubicBezTo>
                    <a:pt x="144" y="381"/>
                    <a:pt x="977" y="548"/>
                    <a:pt x="1311" y="643"/>
                  </a:cubicBezTo>
                  <a:lnTo>
                    <a:pt x="1382" y="643"/>
                  </a:lnTo>
                  <a:cubicBezTo>
                    <a:pt x="1394" y="644"/>
                    <a:pt x="1406" y="645"/>
                    <a:pt x="1418" y="645"/>
                  </a:cubicBezTo>
                  <a:cubicBezTo>
                    <a:pt x="1710" y="645"/>
                    <a:pt x="1934" y="373"/>
                    <a:pt x="2049" y="167"/>
                  </a:cubicBezTo>
                  <a:lnTo>
                    <a:pt x="2049" y="167"/>
                  </a:lnTo>
                  <a:lnTo>
                    <a:pt x="1906" y="191"/>
                  </a:lnTo>
                  <a:cubicBezTo>
                    <a:pt x="1889" y="202"/>
                    <a:pt x="1874" y="207"/>
                    <a:pt x="1860" y="207"/>
                  </a:cubicBezTo>
                  <a:cubicBezTo>
                    <a:pt x="1815" y="207"/>
                    <a:pt x="1787" y="156"/>
                    <a:pt x="1787" y="119"/>
                  </a:cubicBezTo>
                  <a:lnTo>
                    <a:pt x="1787" y="0"/>
                  </a:ln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0"/>
            <p:cNvSpPr/>
            <p:nvPr/>
          </p:nvSpPr>
          <p:spPr>
            <a:xfrm>
              <a:off x="1559785" y="3297642"/>
              <a:ext cx="16804" cy="90454"/>
            </a:xfrm>
            <a:custGeom>
              <a:rect b="b" l="l" r="r" t="t"/>
              <a:pathLst>
                <a:path extrusionOk="0" h="2573" w="478">
                  <a:moveTo>
                    <a:pt x="144" y="0"/>
                  </a:moveTo>
                  <a:cubicBezTo>
                    <a:pt x="49" y="0"/>
                    <a:pt x="1" y="72"/>
                    <a:pt x="1" y="167"/>
                  </a:cubicBezTo>
                  <a:lnTo>
                    <a:pt x="1" y="2429"/>
                  </a:lnTo>
                  <a:cubicBezTo>
                    <a:pt x="1" y="2501"/>
                    <a:pt x="49" y="2572"/>
                    <a:pt x="144" y="2572"/>
                  </a:cubicBezTo>
                  <a:lnTo>
                    <a:pt x="311" y="2572"/>
                  </a:lnTo>
                  <a:cubicBezTo>
                    <a:pt x="406" y="2572"/>
                    <a:pt x="477" y="2501"/>
                    <a:pt x="477" y="2429"/>
                  </a:cubicBezTo>
                  <a:lnTo>
                    <a:pt x="477" y="167"/>
                  </a:lnTo>
                  <a:cubicBezTo>
                    <a:pt x="477" y="95"/>
                    <a:pt x="406" y="0"/>
                    <a:pt x="3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0"/>
            <p:cNvSpPr/>
            <p:nvPr/>
          </p:nvSpPr>
          <p:spPr>
            <a:xfrm>
              <a:off x="1594132" y="3297642"/>
              <a:ext cx="16769" cy="90454"/>
            </a:xfrm>
            <a:custGeom>
              <a:rect b="b" l="l" r="r" t="t"/>
              <a:pathLst>
                <a:path extrusionOk="0" h="2573" w="477">
                  <a:moveTo>
                    <a:pt x="143" y="0"/>
                  </a:moveTo>
                  <a:cubicBezTo>
                    <a:pt x="48" y="0"/>
                    <a:pt x="0" y="72"/>
                    <a:pt x="0" y="167"/>
                  </a:cubicBezTo>
                  <a:lnTo>
                    <a:pt x="0" y="2429"/>
                  </a:lnTo>
                  <a:cubicBezTo>
                    <a:pt x="0" y="2501"/>
                    <a:pt x="48" y="2572"/>
                    <a:pt x="143" y="2572"/>
                  </a:cubicBezTo>
                  <a:lnTo>
                    <a:pt x="334" y="2572"/>
                  </a:lnTo>
                  <a:cubicBezTo>
                    <a:pt x="405" y="2572"/>
                    <a:pt x="477" y="2501"/>
                    <a:pt x="477" y="2429"/>
                  </a:cubicBezTo>
                  <a:lnTo>
                    <a:pt x="477" y="167"/>
                  </a:lnTo>
                  <a:cubicBezTo>
                    <a:pt x="477" y="95"/>
                    <a:pt x="405" y="0"/>
                    <a:pt x="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0"/>
            <p:cNvSpPr/>
            <p:nvPr/>
          </p:nvSpPr>
          <p:spPr>
            <a:xfrm>
              <a:off x="1559785" y="3362925"/>
              <a:ext cx="16804" cy="25980"/>
            </a:xfrm>
            <a:custGeom>
              <a:rect b="b" l="l" r="r" t="t"/>
              <a:pathLst>
                <a:path extrusionOk="0" h="739" w="478">
                  <a:moveTo>
                    <a:pt x="1" y="1"/>
                  </a:moveTo>
                  <a:lnTo>
                    <a:pt x="1" y="596"/>
                  </a:lnTo>
                  <a:cubicBezTo>
                    <a:pt x="1" y="691"/>
                    <a:pt x="49" y="739"/>
                    <a:pt x="144" y="739"/>
                  </a:cubicBezTo>
                  <a:lnTo>
                    <a:pt x="311" y="739"/>
                  </a:lnTo>
                  <a:cubicBezTo>
                    <a:pt x="406" y="739"/>
                    <a:pt x="477" y="691"/>
                    <a:pt x="477" y="596"/>
                  </a:cubicBezTo>
                  <a:lnTo>
                    <a:pt x="477" y="1"/>
                  </a:lnTo>
                  <a:cubicBezTo>
                    <a:pt x="477" y="96"/>
                    <a:pt x="406" y="144"/>
                    <a:pt x="311" y="144"/>
                  </a:cubicBezTo>
                  <a:lnTo>
                    <a:pt x="144" y="144"/>
                  </a:lnTo>
                  <a:cubicBezTo>
                    <a:pt x="49" y="144"/>
                    <a:pt x="1" y="9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0"/>
            <p:cNvSpPr/>
            <p:nvPr/>
          </p:nvSpPr>
          <p:spPr>
            <a:xfrm>
              <a:off x="1594132" y="3362925"/>
              <a:ext cx="16769" cy="25980"/>
            </a:xfrm>
            <a:custGeom>
              <a:rect b="b" l="l" r="r" t="t"/>
              <a:pathLst>
                <a:path extrusionOk="0" h="739" w="477">
                  <a:moveTo>
                    <a:pt x="0" y="1"/>
                  </a:moveTo>
                  <a:lnTo>
                    <a:pt x="0" y="596"/>
                  </a:lnTo>
                  <a:cubicBezTo>
                    <a:pt x="0" y="691"/>
                    <a:pt x="48" y="739"/>
                    <a:pt x="143" y="739"/>
                  </a:cubicBezTo>
                  <a:lnTo>
                    <a:pt x="334" y="739"/>
                  </a:lnTo>
                  <a:cubicBezTo>
                    <a:pt x="405" y="739"/>
                    <a:pt x="477" y="691"/>
                    <a:pt x="477" y="596"/>
                  </a:cubicBezTo>
                  <a:lnTo>
                    <a:pt x="477" y="1"/>
                  </a:lnTo>
                  <a:cubicBezTo>
                    <a:pt x="477" y="96"/>
                    <a:pt x="405" y="144"/>
                    <a:pt x="334" y="144"/>
                  </a:cubicBezTo>
                  <a:lnTo>
                    <a:pt x="143" y="144"/>
                  </a:lnTo>
                  <a:cubicBezTo>
                    <a:pt x="48" y="144"/>
                    <a:pt x="0" y="96"/>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60"/>
          <p:cNvGrpSpPr/>
          <p:nvPr/>
        </p:nvGrpSpPr>
        <p:grpSpPr>
          <a:xfrm>
            <a:off x="715890" y="3190614"/>
            <a:ext cx="380131" cy="312598"/>
            <a:chOff x="715890" y="3114414"/>
            <a:chExt cx="380131" cy="312598"/>
          </a:xfrm>
        </p:grpSpPr>
        <p:sp>
          <p:nvSpPr>
            <p:cNvPr id="3378" name="Google Shape;3378;p60"/>
            <p:cNvSpPr/>
            <p:nvPr/>
          </p:nvSpPr>
          <p:spPr>
            <a:xfrm>
              <a:off x="961201" y="3229828"/>
              <a:ext cx="10933" cy="46088"/>
            </a:xfrm>
            <a:custGeom>
              <a:rect b="b" l="l" r="r" t="t"/>
              <a:pathLst>
                <a:path extrusionOk="0" h="1311" w="311">
                  <a:moveTo>
                    <a:pt x="143" y="0"/>
                  </a:moveTo>
                  <a:cubicBezTo>
                    <a:pt x="48" y="0"/>
                    <a:pt x="1" y="72"/>
                    <a:pt x="1" y="143"/>
                  </a:cubicBezTo>
                  <a:lnTo>
                    <a:pt x="1" y="1167"/>
                  </a:lnTo>
                  <a:cubicBezTo>
                    <a:pt x="1" y="1262"/>
                    <a:pt x="48" y="1310"/>
                    <a:pt x="143" y="1310"/>
                  </a:cubicBezTo>
                  <a:cubicBezTo>
                    <a:pt x="215" y="1310"/>
                    <a:pt x="310" y="1262"/>
                    <a:pt x="286" y="1167"/>
                  </a:cubicBezTo>
                  <a:lnTo>
                    <a:pt x="286" y="143"/>
                  </a:lnTo>
                  <a:cubicBezTo>
                    <a:pt x="286" y="72"/>
                    <a:pt x="239" y="0"/>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0"/>
            <p:cNvSpPr/>
            <p:nvPr/>
          </p:nvSpPr>
          <p:spPr>
            <a:xfrm>
              <a:off x="841498" y="3265827"/>
              <a:ext cx="252026" cy="97133"/>
            </a:xfrm>
            <a:custGeom>
              <a:rect b="b" l="l" r="r" t="t"/>
              <a:pathLst>
                <a:path extrusionOk="0" h="2763" w="7169">
                  <a:moveTo>
                    <a:pt x="262" y="0"/>
                  </a:moveTo>
                  <a:cubicBezTo>
                    <a:pt x="119" y="0"/>
                    <a:pt x="0" y="143"/>
                    <a:pt x="24" y="286"/>
                  </a:cubicBezTo>
                  <a:cubicBezTo>
                    <a:pt x="119" y="691"/>
                    <a:pt x="310" y="1096"/>
                    <a:pt x="500" y="1453"/>
                  </a:cubicBezTo>
                  <a:lnTo>
                    <a:pt x="929" y="1453"/>
                  </a:lnTo>
                  <a:cubicBezTo>
                    <a:pt x="1286" y="1453"/>
                    <a:pt x="1429" y="1548"/>
                    <a:pt x="2834" y="2072"/>
                  </a:cubicBezTo>
                  <a:cubicBezTo>
                    <a:pt x="3334" y="2263"/>
                    <a:pt x="3191" y="2763"/>
                    <a:pt x="3191" y="2763"/>
                  </a:cubicBezTo>
                  <a:lnTo>
                    <a:pt x="5573" y="1977"/>
                  </a:lnTo>
                  <a:cubicBezTo>
                    <a:pt x="5587" y="1963"/>
                    <a:pt x="5727" y="1898"/>
                    <a:pt x="5904" y="1898"/>
                  </a:cubicBezTo>
                  <a:cubicBezTo>
                    <a:pt x="6025" y="1898"/>
                    <a:pt x="6162" y="1928"/>
                    <a:pt x="6287" y="2024"/>
                  </a:cubicBezTo>
                  <a:cubicBezTo>
                    <a:pt x="6740" y="1548"/>
                    <a:pt x="7025" y="953"/>
                    <a:pt x="7168" y="286"/>
                  </a:cubicBezTo>
                  <a:cubicBezTo>
                    <a:pt x="7168" y="143"/>
                    <a:pt x="7049" y="0"/>
                    <a:pt x="69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0"/>
            <p:cNvSpPr/>
            <p:nvPr/>
          </p:nvSpPr>
          <p:spPr>
            <a:xfrm>
              <a:off x="841498" y="3265827"/>
              <a:ext cx="40217" cy="51924"/>
            </a:xfrm>
            <a:custGeom>
              <a:rect b="b" l="l" r="r" t="t"/>
              <a:pathLst>
                <a:path extrusionOk="0" h="1477" w="1144">
                  <a:moveTo>
                    <a:pt x="262" y="0"/>
                  </a:moveTo>
                  <a:cubicBezTo>
                    <a:pt x="119" y="0"/>
                    <a:pt x="0" y="143"/>
                    <a:pt x="24" y="286"/>
                  </a:cubicBezTo>
                  <a:cubicBezTo>
                    <a:pt x="119" y="691"/>
                    <a:pt x="310" y="1096"/>
                    <a:pt x="500" y="1453"/>
                  </a:cubicBezTo>
                  <a:lnTo>
                    <a:pt x="929" y="1453"/>
                  </a:lnTo>
                  <a:cubicBezTo>
                    <a:pt x="1024" y="1453"/>
                    <a:pt x="1072" y="1453"/>
                    <a:pt x="1143" y="1477"/>
                  </a:cubicBezTo>
                  <a:cubicBezTo>
                    <a:pt x="929" y="1120"/>
                    <a:pt x="786" y="715"/>
                    <a:pt x="691" y="286"/>
                  </a:cubicBezTo>
                  <a:cubicBezTo>
                    <a:pt x="667" y="143"/>
                    <a:pt x="786" y="0"/>
                    <a:pt x="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0"/>
            <p:cNvSpPr/>
            <p:nvPr/>
          </p:nvSpPr>
          <p:spPr>
            <a:xfrm>
              <a:off x="841534" y="3266565"/>
              <a:ext cx="254487" cy="40745"/>
            </a:xfrm>
            <a:custGeom>
              <a:rect b="b" l="l" r="r" t="t"/>
              <a:pathLst>
                <a:path extrusionOk="0" h="1159" w="7239">
                  <a:moveTo>
                    <a:pt x="286" y="0"/>
                  </a:moveTo>
                  <a:cubicBezTo>
                    <a:pt x="101" y="0"/>
                    <a:pt x="1" y="133"/>
                    <a:pt x="23" y="265"/>
                  </a:cubicBezTo>
                  <a:cubicBezTo>
                    <a:pt x="94" y="575"/>
                    <a:pt x="190" y="837"/>
                    <a:pt x="332" y="1099"/>
                  </a:cubicBezTo>
                  <a:lnTo>
                    <a:pt x="1071" y="860"/>
                  </a:lnTo>
                  <a:cubicBezTo>
                    <a:pt x="1130" y="848"/>
                    <a:pt x="1196" y="843"/>
                    <a:pt x="1261" y="843"/>
                  </a:cubicBezTo>
                  <a:cubicBezTo>
                    <a:pt x="1327" y="843"/>
                    <a:pt x="1392" y="848"/>
                    <a:pt x="1452" y="860"/>
                  </a:cubicBezTo>
                  <a:lnTo>
                    <a:pt x="2238" y="1122"/>
                  </a:lnTo>
                  <a:cubicBezTo>
                    <a:pt x="2297" y="1146"/>
                    <a:pt x="2363" y="1158"/>
                    <a:pt x="2428" y="1158"/>
                  </a:cubicBezTo>
                  <a:cubicBezTo>
                    <a:pt x="2494" y="1158"/>
                    <a:pt x="2559" y="1146"/>
                    <a:pt x="2619" y="1122"/>
                  </a:cubicBezTo>
                  <a:lnTo>
                    <a:pt x="3405" y="860"/>
                  </a:lnTo>
                  <a:cubicBezTo>
                    <a:pt x="3464" y="848"/>
                    <a:pt x="3530" y="843"/>
                    <a:pt x="3595" y="843"/>
                  </a:cubicBezTo>
                  <a:cubicBezTo>
                    <a:pt x="3661" y="843"/>
                    <a:pt x="3726" y="848"/>
                    <a:pt x="3786" y="860"/>
                  </a:cubicBezTo>
                  <a:lnTo>
                    <a:pt x="4548" y="1122"/>
                  </a:lnTo>
                  <a:cubicBezTo>
                    <a:pt x="4607" y="1146"/>
                    <a:pt x="4679" y="1158"/>
                    <a:pt x="4750" y="1158"/>
                  </a:cubicBezTo>
                  <a:cubicBezTo>
                    <a:pt x="4822" y="1158"/>
                    <a:pt x="4893" y="1146"/>
                    <a:pt x="4953" y="1122"/>
                  </a:cubicBezTo>
                  <a:lnTo>
                    <a:pt x="5715" y="860"/>
                  </a:lnTo>
                  <a:cubicBezTo>
                    <a:pt x="5774" y="848"/>
                    <a:pt x="5840" y="843"/>
                    <a:pt x="5905" y="843"/>
                  </a:cubicBezTo>
                  <a:cubicBezTo>
                    <a:pt x="5971" y="843"/>
                    <a:pt x="6036" y="848"/>
                    <a:pt x="6096" y="860"/>
                  </a:cubicBezTo>
                  <a:lnTo>
                    <a:pt x="6881" y="1122"/>
                  </a:lnTo>
                  <a:lnTo>
                    <a:pt x="6905" y="1122"/>
                  </a:lnTo>
                  <a:cubicBezTo>
                    <a:pt x="7024" y="860"/>
                    <a:pt x="7143" y="598"/>
                    <a:pt x="7215" y="289"/>
                  </a:cubicBezTo>
                  <a:cubicBezTo>
                    <a:pt x="7239" y="146"/>
                    <a:pt x="7120" y="3"/>
                    <a:pt x="6977" y="3"/>
                  </a:cubicBezTo>
                  <a:lnTo>
                    <a:pt x="332" y="3"/>
                  </a:lnTo>
                  <a:cubicBezTo>
                    <a:pt x="317" y="1"/>
                    <a:pt x="301" y="0"/>
                    <a:pt x="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0"/>
            <p:cNvSpPr/>
            <p:nvPr/>
          </p:nvSpPr>
          <p:spPr>
            <a:xfrm>
              <a:off x="840655" y="3266670"/>
              <a:ext cx="32694" cy="39374"/>
            </a:xfrm>
            <a:custGeom>
              <a:rect b="b" l="l" r="r" t="t"/>
              <a:pathLst>
                <a:path extrusionOk="0" h="1120" w="930">
                  <a:moveTo>
                    <a:pt x="262" y="0"/>
                  </a:moveTo>
                  <a:cubicBezTo>
                    <a:pt x="119" y="0"/>
                    <a:pt x="0" y="143"/>
                    <a:pt x="24" y="286"/>
                  </a:cubicBezTo>
                  <a:cubicBezTo>
                    <a:pt x="96" y="595"/>
                    <a:pt x="167" y="857"/>
                    <a:pt x="334" y="1119"/>
                  </a:cubicBezTo>
                  <a:lnTo>
                    <a:pt x="881" y="929"/>
                  </a:lnTo>
                  <a:cubicBezTo>
                    <a:pt x="810" y="715"/>
                    <a:pt x="739" y="500"/>
                    <a:pt x="691" y="286"/>
                  </a:cubicBezTo>
                  <a:cubicBezTo>
                    <a:pt x="643" y="143"/>
                    <a:pt x="762" y="0"/>
                    <a:pt x="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0"/>
            <p:cNvSpPr/>
            <p:nvPr/>
          </p:nvSpPr>
          <p:spPr>
            <a:xfrm>
              <a:off x="715890" y="3315219"/>
              <a:ext cx="357526" cy="110422"/>
            </a:xfrm>
            <a:custGeom>
              <a:rect b="b" l="l" r="r" t="t"/>
              <a:pathLst>
                <a:path extrusionOk="0" h="3141" w="10170">
                  <a:moveTo>
                    <a:pt x="4502" y="0"/>
                  </a:moveTo>
                  <a:cubicBezTo>
                    <a:pt x="3883" y="0"/>
                    <a:pt x="3549" y="48"/>
                    <a:pt x="3287" y="96"/>
                  </a:cubicBezTo>
                  <a:cubicBezTo>
                    <a:pt x="3073" y="143"/>
                    <a:pt x="2859" y="167"/>
                    <a:pt x="2644" y="167"/>
                  </a:cubicBezTo>
                  <a:lnTo>
                    <a:pt x="311" y="167"/>
                  </a:lnTo>
                  <a:cubicBezTo>
                    <a:pt x="120" y="167"/>
                    <a:pt x="1" y="310"/>
                    <a:pt x="1" y="453"/>
                  </a:cubicBezTo>
                  <a:lnTo>
                    <a:pt x="1" y="2310"/>
                  </a:lnTo>
                  <a:cubicBezTo>
                    <a:pt x="1" y="2477"/>
                    <a:pt x="144" y="2572"/>
                    <a:pt x="334" y="2572"/>
                  </a:cubicBezTo>
                  <a:lnTo>
                    <a:pt x="2882" y="2572"/>
                  </a:lnTo>
                  <a:cubicBezTo>
                    <a:pt x="3209" y="2572"/>
                    <a:pt x="3444" y="2570"/>
                    <a:pt x="3621" y="2570"/>
                  </a:cubicBezTo>
                  <a:cubicBezTo>
                    <a:pt x="4064" y="2570"/>
                    <a:pt x="4145" y="2582"/>
                    <a:pt x="4383" y="2668"/>
                  </a:cubicBezTo>
                  <a:lnTo>
                    <a:pt x="5478" y="3072"/>
                  </a:lnTo>
                  <a:cubicBezTo>
                    <a:pt x="5581" y="3107"/>
                    <a:pt x="5728" y="3141"/>
                    <a:pt x="5906" y="3141"/>
                  </a:cubicBezTo>
                  <a:cubicBezTo>
                    <a:pt x="6098" y="3141"/>
                    <a:pt x="6326" y="3101"/>
                    <a:pt x="6574" y="2977"/>
                  </a:cubicBezTo>
                  <a:lnTo>
                    <a:pt x="9646" y="1548"/>
                  </a:lnTo>
                  <a:cubicBezTo>
                    <a:pt x="9717" y="1524"/>
                    <a:pt x="10170" y="1239"/>
                    <a:pt x="9979" y="762"/>
                  </a:cubicBezTo>
                  <a:cubicBezTo>
                    <a:pt x="9851" y="518"/>
                    <a:pt x="9655" y="456"/>
                    <a:pt x="9482" y="456"/>
                  </a:cubicBezTo>
                  <a:cubicBezTo>
                    <a:pt x="9302" y="456"/>
                    <a:pt x="9146" y="524"/>
                    <a:pt x="9122" y="524"/>
                  </a:cubicBezTo>
                  <a:lnTo>
                    <a:pt x="6883" y="1239"/>
                  </a:lnTo>
                  <a:cubicBezTo>
                    <a:pt x="6874" y="1242"/>
                    <a:pt x="6864" y="1243"/>
                    <a:pt x="6855" y="1243"/>
                  </a:cubicBezTo>
                  <a:cubicBezTo>
                    <a:pt x="6800" y="1243"/>
                    <a:pt x="6764" y="1185"/>
                    <a:pt x="6764" y="1143"/>
                  </a:cubicBezTo>
                  <a:cubicBezTo>
                    <a:pt x="6764" y="1001"/>
                    <a:pt x="6740" y="739"/>
                    <a:pt x="6407" y="596"/>
                  </a:cubicBezTo>
                  <a:cubicBezTo>
                    <a:pt x="5026" y="96"/>
                    <a:pt x="4859" y="0"/>
                    <a:pt x="4502" y="0"/>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0"/>
            <p:cNvSpPr/>
            <p:nvPr/>
          </p:nvSpPr>
          <p:spPr>
            <a:xfrm>
              <a:off x="715890" y="3341164"/>
              <a:ext cx="359214" cy="85849"/>
            </a:xfrm>
            <a:custGeom>
              <a:rect b="b" l="l" r="r" t="t"/>
              <a:pathLst>
                <a:path extrusionOk="0" h="2442" w="10218">
                  <a:moveTo>
                    <a:pt x="9955" y="1"/>
                  </a:moveTo>
                  <a:cubicBezTo>
                    <a:pt x="9860" y="143"/>
                    <a:pt x="9670" y="239"/>
                    <a:pt x="9646" y="263"/>
                  </a:cubicBezTo>
                  <a:lnTo>
                    <a:pt x="6574" y="1691"/>
                  </a:lnTo>
                  <a:cubicBezTo>
                    <a:pt x="6359" y="1810"/>
                    <a:pt x="6139" y="1846"/>
                    <a:pt x="5946" y="1846"/>
                  </a:cubicBezTo>
                  <a:cubicBezTo>
                    <a:pt x="5752" y="1846"/>
                    <a:pt x="5585" y="1810"/>
                    <a:pt x="5478" y="1787"/>
                  </a:cubicBezTo>
                  <a:lnTo>
                    <a:pt x="4383" y="1358"/>
                  </a:lnTo>
                  <a:cubicBezTo>
                    <a:pt x="4162" y="1273"/>
                    <a:pt x="4086" y="1261"/>
                    <a:pt x="3636" y="1261"/>
                  </a:cubicBezTo>
                  <a:cubicBezTo>
                    <a:pt x="3456" y="1261"/>
                    <a:pt x="3216" y="1263"/>
                    <a:pt x="2882" y="1263"/>
                  </a:cubicBezTo>
                  <a:lnTo>
                    <a:pt x="334" y="1263"/>
                  </a:lnTo>
                  <a:cubicBezTo>
                    <a:pt x="144" y="1263"/>
                    <a:pt x="1" y="1191"/>
                    <a:pt x="1" y="1001"/>
                  </a:cubicBezTo>
                  <a:lnTo>
                    <a:pt x="1" y="1596"/>
                  </a:lnTo>
                  <a:cubicBezTo>
                    <a:pt x="1" y="1787"/>
                    <a:pt x="144" y="1858"/>
                    <a:pt x="334" y="1858"/>
                  </a:cubicBezTo>
                  <a:lnTo>
                    <a:pt x="2882" y="1858"/>
                  </a:lnTo>
                  <a:cubicBezTo>
                    <a:pt x="3209" y="1858"/>
                    <a:pt x="3444" y="1856"/>
                    <a:pt x="3621" y="1856"/>
                  </a:cubicBezTo>
                  <a:cubicBezTo>
                    <a:pt x="4064" y="1856"/>
                    <a:pt x="4145" y="1868"/>
                    <a:pt x="4383" y="1953"/>
                  </a:cubicBezTo>
                  <a:lnTo>
                    <a:pt x="5478" y="2382"/>
                  </a:lnTo>
                  <a:cubicBezTo>
                    <a:pt x="5585" y="2406"/>
                    <a:pt x="5740" y="2442"/>
                    <a:pt x="5928" y="2442"/>
                  </a:cubicBezTo>
                  <a:cubicBezTo>
                    <a:pt x="6115" y="2442"/>
                    <a:pt x="6336" y="2406"/>
                    <a:pt x="6574" y="2287"/>
                  </a:cubicBezTo>
                  <a:lnTo>
                    <a:pt x="9646" y="858"/>
                  </a:lnTo>
                  <a:cubicBezTo>
                    <a:pt x="9741" y="786"/>
                    <a:pt x="10217" y="524"/>
                    <a:pt x="9979" y="48"/>
                  </a:cubicBezTo>
                  <a:cubicBezTo>
                    <a:pt x="9955" y="24"/>
                    <a:pt x="9955" y="1"/>
                    <a:pt x="9955"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0"/>
            <p:cNvSpPr/>
            <p:nvPr/>
          </p:nvSpPr>
          <p:spPr>
            <a:xfrm>
              <a:off x="934413" y="3114414"/>
              <a:ext cx="83739" cy="98821"/>
            </a:xfrm>
            <a:custGeom>
              <a:rect b="b" l="l" r="r" t="t"/>
              <a:pathLst>
                <a:path extrusionOk="0" h="2811" w="2382">
                  <a:moveTo>
                    <a:pt x="897" y="0"/>
                  </a:moveTo>
                  <a:cubicBezTo>
                    <a:pt x="868" y="0"/>
                    <a:pt x="834" y="28"/>
                    <a:pt x="834" y="44"/>
                  </a:cubicBezTo>
                  <a:cubicBezTo>
                    <a:pt x="786" y="1092"/>
                    <a:pt x="0" y="1021"/>
                    <a:pt x="0" y="1807"/>
                  </a:cubicBezTo>
                  <a:cubicBezTo>
                    <a:pt x="0" y="2283"/>
                    <a:pt x="262" y="2545"/>
                    <a:pt x="477" y="2688"/>
                  </a:cubicBezTo>
                  <a:cubicBezTo>
                    <a:pt x="602" y="2771"/>
                    <a:pt x="744" y="2811"/>
                    <a:pt x="887" y="2811"/>
                  </a:cubicBezTo>
                  <a:cubicBezTo>
                    <a:pt x="1152" y="2811"/>
                    <a:pt x="1417" y="2674"/>
                    <a:pt x="1572" y="2426"/>
                  </a:cubicBezTo>
                  <a:cubicBezTo>
                    <a:pt x="2382" y="1164"/>
                    <a:pt x="1263" y="259"/>
                    <a:pt x="929" y="21"/>
                  </a:cubicBezTo>
                  <a:cubicBezTo>
                    <a:pt x="922" y="6"/>
                    <a:pt x="910" y="0"/>
                    <a:pt x="89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0"/>
            <p:cNvSpPr/>
            <p:nvPr/>
          </p:nvSpPr>
          <p:spPr>
            <a:xfrm>
              <a:off x="934413" y="3114414"/>
              <a:ext cx="50272" cy="100016"/>
            </a:xfrm>
            <a:custGeom>
              <a:rect b="b" l="l" r="r" t="t"/>
              <a:pathLst>
                <a:path extrusionOk="0" h="2845" w="1430">
                  <a:moveTo>
                    <a:pt x="897" y="0"/>
                  </a:moveTo>
                  <a:cubicBezTo>
                    <a:pt x="868" y="0"/>
                    <a:pt x="834" y="28"/>
                    <a:pt x="834" y="44"/>
                  </a:cubicBezTo>
                  <a:cubicBezTo>
                    <a:pt x="786" y="1092"/>
                    <a:pt x="0" y="1021"/>
                    <a:pt x="0" y="1831"/>
                  </a:cubicBezTo>
                  <a:cubicBezTo>
                    <a:pt x="0" y="2307"/>
                    <a:pt x="262" y="2569"/>
                    <a:pt x="477" y="2712"/>
                  </a:cubicBezTo>
                  <a:cubicBezTo>
                    <a:pt x="614" y="2788"/>
                    <a:pt x="770" y="2844"/>
                    <a:pt x="933" y="2844"/>
                  </a:cubicBezTo>
                  <a:cubicBezTo>
                    <a:pt x="1026" y="2844"/>
                    <a:pt x="1120" y="2826"/>
                    <a:pt x="1215" y="2783"/>
                  </a:cubicBezTo>
                  <a:cubicBezTo>
                    <a:pt x="953" y="2664"/>
                    <a:pt x="667" y="2331"/>
                    <a:pt x="667" y="1831"/>
                  </a:cubicBezTo>
                  <a:cubicBezTo>
                    <a:pt x="667" y="1164"/>
                    <a:pt x="1239" y="1116"/>
                    <a:pt x="1429" y="449"/>
                  </a:cubicBezTo>
                  <a:cubicBezTo>
                    <a:pt x="1263" y="259"/>
                    <a:pt x="1048" y="68"/>
                    <a:pt x="929" y="21"/>
                  </a:cubicBezTo>
                  <a:cubicBezTo>
                    <a:pt x="922" y="6"/>
                    <a:pt x="910" y="0"/>
                    <a:pt x="897"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0"/>
            <p:cNvSpPr/>
            <p:nvPr/>
          </p:nvSpPr>
          <p:spPr>
            <a:xfrm>
              <a:off x="879149" y="3351218"/>
              <a:ext cx="83774" cy="25171"/>
            </a:xfrm>
            <a:custGeom>
              <a:rect b="b" l="l" r="r" t="t"/>
              <a:pathLst>
                <a:path extrusionOk="0" h="716" w="2383">
                  <a:moveTo>
                    <a:pt x="2120" y="0"/>
                  </a:moveTo>
                  <a:cubicBezTo>
                    <a:pt x="2011" y="197"/>
                    <a:pt x="1821" y="435"/>
                    <a:pt x="1661" y="435"/>
                  </a:cubicBezTo>
                  <a:cubicBezTo>
                    <a:pt x="1647" y="435"/>
                    <a:pt x="1634" y="433"/>
                    <a:pt x="1620" y="429"/>
                  </a:cubicBezTo>
                  <a:cubicBezTo>
                    <a:pt x="1191" y="334"/>
                    <a:pt x="239" y="119"/>
                    <a:pt x="215" y="119"/>
                  </a:cubicBezTo>
                  <a:cubicBezTo>
                    <a:pt x="199" y="115"/>
                    <a:pt x="182" y="113"/>
                    <a:pt x="167" y="113"/>
                  </a:cubicBezTo>
                  <a:cubicBezTo>
                    <a:pt x="90" y="113"/>
                    <a:pt x="25" y="160"/>
                    <a:pt x="25" y="238"/>
                  </a:cubicBezTo>
                  <a:cubicBezTo>
                    <a:pt x="1" y="334"/>
                    <a:pt x="72" y="429"/>
                    <a:pt x="144" y="429"/>
                  </a:cubicBezTo>
                  <a:cubicBezTo>
                    <a:pt x="144" y="429"/>
                    <a:pt x="1144" y="619"/>
                    <a:pt x="1549" y="715"/>
                  </a:cubicBezTo>
                  <a:lnTo>
                    <a:pt x="1668" y="715"/>
                  </a:lnTo>
                  <a:cubicBezTo>
                    <a:pt x="1678" y="716"/>
                    <a:pt x="1689" y="716"/>
                    <a:pt x="1699" y="716"/>
                  </a:cubicBezTo>
                  <a:cubicBezTo>
                    <a:pt x="2016" y="716"/>
                    <a:pt x="2244" y="375"/>
                    <a:pt x="2382" y="191"/>
                  </a:cubicBezTo>
                  <a:lnTo>
                    <a:pt x="2382" y="191"/>
                  </a:lnTo>
                  <a:lnTo>
                    <a:pt x="2239" y="215"/>
                  </a:lnTo>
                  <a:cubicBezTo>
                    <a:pt x="2227" y="219"/>
                    <a:pt x="2215" y="221"/>
                    <a:pt x="2204" y="221"/>
                  </a:cubicBezTo>
                  <a:cubicBezTo>
                    <a:pt x="2152" y="221"/>
                    <a:pt x="2120" y="178"/>
                    <a:pt x="2120" y="119"/>
                  </a:cubicBezTo>
                  <a:lnTo>
                    <a:pt x="2120" y="0"/>
                  </a:ln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0"/>
            <p:cNvSpPr/>
            <p:nvPr/>
          </p:nvSpPr>
          <p:spPr>
            <a:xfrm>
              <a:off x="748549" y="3308505"/>
              <a:ext cx="20988" cy="108031"/>
            </a:xfrm>
            <a:custGeom>
              <a:rect b="b" l="l" r="r" t="t"/>
              <a:pathLst>
                <a:path extrusionOk="0" h="3073" w="597">
                  <a:moveTo>
                    <a:pt x="167" y="1"/>
                  </a:moveTo>
                  <a:cubicBezTo>
                    <a:pt x="96" y="1"/>
                    <a:pt x="1" y="96"/>
                    <a:pt x="1" y="167"/>
                  </a:cubicBezTo>
                  <a:lnTo>
                    <a:pt x="1" y="2882"/>
                  </a:lnTo>
                  <a:cubicBezTo>
                    <a:pt x="1" y="2978"/>
                    <a:pt x="96" y="3073"/>
                    <a:pt x="167" y="3073"/>
                  </a:cubicBezTo>
                  <a:lnTo>
                    <a:pt x="406" y="3073"/>
                  </a:lnTo>
                  <a:cubicBezTo>
                    <a:pt x="501" y="3073"/>
                    <a:pt x="596" y="2978"/>
                    <a:pt x="596" y="2882"/>
                  </a:cubicBezTo>
                  <a:lnTo>
                    <a:pt x="596" y="167"/>
                  </a:lnTo>
                  <a:cubicBezTo>
                    <a:pt x="596" y="96"/>
                    <a:pt x="501" y="1"/>
                    <a:pt x="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0"/>
            <p:cNvSpPr/>
            <p:nvPr/>
          </p:nvSpPr>
          <p:spPr>
            <a:xfrm>
              <a:off x="789575" y="3308505"/>
              <a:ext cx="20952" cy="108031"/>
            </a:xfrm>
            <a:custGeom>
              <a:rect b="b" l="l" r="r" t="t"/>
              <a:pathLst>
                <a:path extrusionOk="0" h="3073" w="596">
                  <a:moveTo>
                    <a:pt x="167" y="1"/>
                  </a:moveTo>
                  <a:cubicBezTo>
                    <a:pt x="72" y="1"/>
                    <a:pt x="1" y="96"/>
                    <a:pt x="1" y="167"/>
                  </a:cubicBezTo>
                  <a:lnTo>
                    <a:pt x="1" y="2882"/>
                  </a:lnTo>
                  <a:cubicBezTo>
                    <a:pt x="1" y="2978"/>
                    <a:pt x="72" y="3073"/>
                    <a:pt x="167" y="3073"/>
                  </a:cubicBezTo>
                  <a:lnTo>
                    <a:pt x="405" y="3073"/>
                  </a:lnTo>
                  <a:cubicBezTo>
                    <a:pt x="501" y="3073"/>
                    <a:pt x="596" y="2978"/>
                    <a:pt x="596" y="2882"/>
                  </a:cubicBezTo>
                  <a:lnTo>
                    <a:pt x="596" y="167"/>
                  </a:lnTo>
                  <a:cubicBezTo>
                    <a:pt x="596" y="96"/>
                    <a:pt x="501" y="1"/>
                    <a:pt x="4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0"/>
            <p:cNvSpPr/>
            <p:nvPr/>
          </p:nvSpPr>
          <p:spPr>
            <a:xfrm>
              <a:off x="748549" y="3389713"/>
              <a:ext cx="20988" cy="27667"/>
            </a:xfrm>
            <a:custGeom>
              <a:rect b="b" l="l" r="r" t="t"/>
              <a:pathLst>
                <a:path extrusionOk="0" h="787" w="597">
                  <a:moveTo>
                    <a:pt x="1" y="1"/>
                  </a:moveTo>
                  <a:lnTo>
                    <a:pt x="1" y="596"/>
                  </a:lnTo>
                  <a:cubicBezTo>
                    <a:pt x="1" y="691"/>
                    <a:pt x="96" y="787"/>
                    <a:pt x="167" y="787"/>
                  </a:cubicBezTo>
                  <a:lnTo>
                    <a:pt x="406" y="787"/>
                  </a:lnTo>
                  <a:cubicBezTo>
                    <a:pt x="501" y="787"/>
                    <a:pt x="596" y="691"/>
                    <a:pt x="596" y="596"/>
                  </a:cubicBezTo>
                  <a:lnTo>
                    <a:pt x="596" y="1"/>
                  </a:lnTo>
                  <a:cubicBezTo>
                    <a:pt x="596" y="96"/>
                    <a:pt x="501" y="191"/>
                    <a:pt x="406" y="191"/>
                  </a:cubicBezTo>
                  <a:lnTo>
                    <a:pt x="167" y="191"/>
                  </a:lnTo>
                  <a:cubicBezTo>
                    <a:pt x="96" y="191"/>
                    <a:pt x="1" y="9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0"/>
            <p:cNvSpPr/>
            <p:nvPr/>
          </p:nvSpPr>
          <p:spPr>
            <a:xfrm>
              <a:off x="789575" y="3389713"/>
              <a:ext cx="20952" cy="27667"/>
            </a:xfrm>
            <a:custGeom>
              <a:rect b="b" l="l" r="r" t="t"/>
              <a:pathLst>
                <a:path extrusionOk="0" h="787" w="596">
                  <a:moveTo>
                    <a:pt x="1" y="1"/>
                  </a:moveTo>
                  <a:lnTo>
                    <a:pt x="1" y="596"/>
                  </a:lnTo>
                  <a:cubicBezTo>
                    <a:pt x="1" y="691"/>
                    <a:pt x="72" y="787"/>
                    <a:pt x="167" y="787"/>
                  </a:cubicBezTo>
                  <a:lnTo>
                    <a:pt x="405" y="787"/>
                  </a:lnTo>
                  <a:cubicBezTo>
                    <a:pt x="501" y="787"/>
                    <a:pt x="596" y="691"/>
                    <a:pt x="596" y="596"/>
                  </a:cubicBezTo>
                  <a:lnTo>
                    <a:pt x="596" y="1"/>
                  </a:lnTo>
                  <a:cubicBezTo>
                    <a:pt x="596" y="96"/>
                    <a:pt x="501" y="191"/>
                    <a:pt x="405" y="191"/>
                  </a:cubicBezTo>
                  <a:lnTo>
                    <a:pt x="167" y="191"/>
                  </a:lnTo>
                  <a:cubicBezTo>
                    <a:pt x="72" y="191"/>
                    <a:pt x="1" y="96"/>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0"/>
            <p:cNvSpPr/>
            <p:nvPr/>
          </p:nvSpPr>
          <p:spPr>
            <a:xfrm>
              <a:off x="951147" y="3166690"/>
              <a:ext cx="41905" cy="48408"/>
            </a:xfrm>
            <a:custGeom>
              <a:rect b="b" l="l" r="r" t="t"/>
              <a:pathLst>
                <a:path extrusionOk="0" h="1377" w="1192">
                  <a:moveTo>
                    <a:pt x="476" y="0"/>
                  </a:moveTo>
                  <a:cubicBezTo>
                    <a:pt x="453" y="0"/>
                    <a:pt x="429" y="17"/>
                    <a:pt x="429" y="34"/>
                  </a:cubicBezTo>
                  <a:cubicBezTo>
                    <a:pt x="382" y="510"/>
                    <a:pt x="1" y="510"/>
                    <a:pt x="1" y="915"/>
                  </a:cubicBezTo>
                  <a:cubicBezTo>
                    <a:pt x="1" y="1153"/>
                    <a:pt x="120" y="1272"/>
                    <a:pt x="215" y="1344"/>
                  </a:cubicBezTo>
                  <a:cubicBezTo>
                    <a:pt x="279" y="1365"/>
                    <a:pt x="353" y="1377"/>
                    <a:pt x="428" y="1377"/>
                  </a:cubicBezTo>
                  <a:cubicBezTo>
                    <a:pt x="520" y="1377"/>
                    <a:pt x="613" y="1359"/>
                    <a:pt x="691" y="1320"/>
                  </a:cubicBezTo>
                  <a:cubicBezTo>
                    <a:pt x="906" y="1153"/>
                    <a:pt x="1192" y="510"/>
                    <a:pt x="501" y="10"/>
                  </a:cubicBezTo>
                  <a:cubicBezTo>
                    <a:pt x="494" y="3"/>
                    <a:pt x="485" y="0"/>
                    <a:pt x="4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0"/>
            <p:cNvSpPr/>
            <p:nvPr/>
          </p:nvSpPr>
          <p:spPr>
            <a:xfrm>
              <a:off x="951147" y="3183775"/>
              <a:ext cx="26823" cy="30620"/>
            </a:xfrm>
            <a:custGeom>
              <a:rect b="b" l="l" r="r" t="t"/>
              <a:pathLst>
                <a:path extrusionOk="0" h="871" w="763">
                  <a:moveTo>
                    <a:pt x="215" y="0"/>
                  </a:moveTo>
                  <a:cubicBezTo>
                    <a:pt x="120" y="120"/>
                    <a:pt x="1" y="215"/>
                    <a:pt x="1" y="381"/>
                  </a:cubicBezTo>
                  <a:cubicBezTo>
                    <a:pt x="1" y="620"/>
                    <a:pt x="120" y="739"/>
                    <a:pt x="215" y="834"/>
                  </a:cubicBezTo>
                  <a:cubicBezTo>
                    <a:pt x="285" y="860"/>
                    <a:pt x="349" y="870"/>
                    <a:pt x="409" y="870"/>
                  </a:cubicBezTo>
                  <a:cubicBezTo>
                    <a:pt x="514" y="870"/>
                    <a:pt x="610" y="840"/>
                    <a:pt x="715" y="810"/>
                  </a:cubicBezTo>
                  <a:lnTo>
                    <a:pt x="763" y="786"/>
                  </a:lnTo>
                  <a:cubicBezTo>
                    <a:pt x="477" y="667"/>
                    <a:pt x="239" y="358"/>
                    <a:pt x="215"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4" name="Google Shape;3394;p60"/>
          <p:cNvGrpSpPr/>
          <p:nvPr/>
        </p:nvGrpSpPr>
        <p:grpSpPr>
          <a:xfrm>
            <a:off x="8040539" y="2603596"/>
            <a:ext cx="378444" cy="346663"/>
            <a:chOff x="8040539" y="2527396"/>
            <a:chExt cx="378444" cy="346663"/>
          </a:xfrm>
        </p:grpSpPr>
        <p:sp>
          <p:nvSpPr>
            <p:cNvPr id="3395" name="Google Shape;3395;p60"/>
            <p:cNvSpPr/>
            <p:nvPr/>
          </p:nvSpPr>
          <p:spPr>
            <a:xfrm>
              <a:off x="8099143" y="2587476"/>
              <a:ext cx="261237" cy="223797"/>
            </a:xfrm>
            <a:custGeom>
              <a:rect b="b" l="l" r="r" t="t"/>
              <a:pathLst>
                <a:path extrusionOk="0" h="6366" w="7431">
                  <a:moveTo>
                    <a:pt x="3716" y="1"/>
                  </a:moveTo>
                  <a:cubicBezTo>
                    <a:pt x="3531" y="1"/>
                    <a:pt x="3347" y="90"/>
                    <a:pt x="3240" y="269"/>
                  </a:cubicBezTo>
                  <a:lnTo>
                    <a:pt x="191" y="5532"/>
                  </a:lnTo>
                  <a:cubicBezTo>
                    <a:pt x="1" y="5889"/>
                    <a:pt x="263" y="6365"/>
                    <a:pt x="668" y="6365"/>
                  </a:cubicBezTo>
                  <a:lnTo>
                    <a:pt x="6788" y="6365"/>
                  </a:lnTo>
                  <a:cubicBezTo>
                    <a:pt x="7193" y="6365"/>
                    <a:pt x="7431" y="5889"/>
                    <a:pt x="7240" y="5532"/>
                  </a:cubicBezTo>
                  <a:lnTo>
                    <a:pt x="4192" y="269"/>
                  </a:lnTo>
                  <a:cubicBezTo>
                    <a:pt x="4085" y="90"/>
                    <a:pt x="3900" y="1"/>
                    <a:pt x="3716"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0"/>
            <p:cNvSpPr/>
            <p:nvPr/>
          </p:nvSpPr>
          <p:spPr>
            <a:xfrm>
              <a:off x="8079913" y="2852228"/>
              <a:ext cx="297236" cy="21831"/>
            </a:xfrm>
            <a:custGeom>
              <a:rect b="b" l="l" r="r" t="t"/>
              <a:pathLst>
                <a:path extrusionOk="0" h="621" w="8455">
                  <a:moveTo>
                    <a:pt x="0" y="1"/>
                  </a:moveTo>
                  <a:cubicBezTo>
                    <a:pt x="191" y="358"/>
                    <a:pt x="524" y="620"/>
                    <a:pt x="929" y="620"/>
                  </a:cubicBezTo>
                  <a:lnTo>
                    <a:pt x="7549" y="620"/>
                  </a:lnTo>
                  <a:cubicBezTo>
                    <a:pt x="7954" y="620"/>
                    <a:pt x="8311" y="358"/>
                    <a:pt x="8454"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0"/>
            <p:cNvSpPr/>
            <p:nvPr/>
          </p:nvSpPr>
          <p:spPr>
            <a:xfrm>
              <a:off x="8081565" y="2852228"/>
              <a:ext cx="67849" cy="21831"/>
            </a:xfrm>
            <a:custGeom>
              <a:rect b="b" l="l" r="r" t="t"/>
              <a:pathLst>
                <a:path extrusionOk="0" h="621" w="1930">
                  <a:moveTo>
                    <a:pt x="1" y="1"/>
                  </a:moveTo>
                  <a:cubicBezTo>
                    <a:pt x="167" y="358"/>
                    <a:pt x="501" y="620"/>
                    <a:pt x="906" y="620"/>
                  </a:cubicBezTo>
                  <a:lnTo>
                    <a:pt x="1930" y="620"/>
                  </a:lnTo>
                  <a:cubicBezTo>
                    <a:pt x="1501" y="596"/>
                    <a:pt x="1144" y="358"/>
                    <a:pt x="1001"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0"/>
            <p:cNvSpPr/>
            <p:nvPr/>
          </p:nvSpPr>
          <p:spPr>
            <a:xfrm>
              <a:off x="8308456" y="2730838"/>
              <a:ext cx="77060" cy="77060"/>
            </a:xfrm>
            <a:custGeom>
              <a:rect b="b" l="l" r="r" t="t"/>
              <a:pathLst>
                <a:path extrusionOk="0" h="2192" w="2192">
                  <a:moveTo>
                    <a:pt x="1096" y="1"/>
                  </a:moveTo>
                  <a:cubicBezTo>
                    <a:pt x="501" y="1"/>
                    <a:pt x="0" y="477"/>
                    <a:pt x="0" y="1096"/>
                  </a:cubicBezTo>
                  <a:cubicBezTo>
                    <a:pt x="0" y="1692"/>
                    <a:pt x="477" y="2192"/>
                    <a:pt x="1096" y="2192"/>
                  </a:cubicBezTo>
                  <a:cubicBezTo>
                    <a:pt x="1691" y="2192"/>
                    <a:pt x="2191" y="1716"/>
                    <a:pt x="2191" y="1096"/>
                  </a:cubicBezTo>
                  <a:cubicBezTo>
                    <a:pt x="2191" y="501"/>
                    <a:pt x="1691"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0"/>
            <p:cNvSpPr/>
            <p:nvPr/>
          </p:nvSpPr>
          <p:spPr>
            <a:xfrm>
              <a:off x="8229744" y="2730838"/>
              <a:ext cx="77903" cy="77060"/>
            </a:xfrm>
            <a:custGeom>
              <a:rect b="b" l="l" r="r" t="t"/>
              <a:pathLst>
                <a:path extrusionOk="0" h="2192" w="2216">
                  <a:moveTo>
                    <a:pt x="1096" y="1"/>
                  </a:moveTo>
                  <a:cubicBezTo>
                    <a:pt x="501" y="1"/>
                    <a:pt x="1" y="477"/>
                    <a:pt x="1" y="1096"/>
                  </a:cubicBezTo>
                  <a:cubicBezTo>
                    <a:pt x="1" y="1692"/>
                    <a:pt x="477" y="2192"/>
                    <a:pt x="1096" y="2192"/>
                  </a:cubicBezTo>
                  <a:cubicBezTo>
                    <a:pt x="1692" y="2192"/>
                    <a:pt x="2216" y="1716"/>
                    <a:pt x="2216" y="1096"/>
                  </a:cubicBezTo>
                  <a:cubicBezTo>
                    <a:pt x="2216" y="501"/>
                    <a:pt x="1739"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0"/>
            <p:cNvSpPr/>
            <p:nvPr/>
          </p:nvSpPr>
          <p:spPr>
            <a:xfrm>
              <a:off x="8151910" y="2730838"/>
              <a:ext cx="77868" cy="77060"/>
            </a:xfrm>
            <a:custGeom>
              <a:rect b="b" l="l" r="r" t="t"/>
              <a:pathLst>
                <a:path extrusionOk="0" h="2192" w="2215">
                  <a:moveTo>
                    <a:pt x="1119" y="1"/>
                  </a:moveTo>
                  <a:cubicBezTo>
                    <a:pt x="524" y="1"/>
                    <a:pt x="0" y="477"/>
                    <a:pt x="0" y="1096"/>
                  </a:cubicBezTo>
                  <a:cubicBezTo>
                    <a:pt x="0" y="1692"/>
                    <a:pt x="500" y="2192"/>
                    <a:pt x="1119" y="2192"/>
                  </a:cubicBezTo>
                  <a:cubicBezTo>
                    <a:pt x="1715" y="2192"/>
                    <a:pt x="2215" y="1716"/>
                    <a:pt x="2215" y="1096"/>
                  </a:cubicBezTo>
                  <a:cubicBezTo>
                    <a:pt x="2215" y="501"/>
                    <a:pt x="1715" y="1"/>
                    <a:pt x="111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0"/>
            <p:cNvSpPr/>
            <p:nvPr/>
          </p:nvSpPr>
          <p:spPr>
            <a:xfrm>
              <a:off x="8268273" y="2663868"/>
              <a:ext cx="77903" cy="77060"/>
            </a:xfrm>
            <a:custGeom>
              <a:rect b="b" l="l" r="r" t="t"/>
              <a:pathLst>
                <a:path extrusionOk="0" h="2192" w="2216">
                  <a:moveTo>
                    <a:pt x="1120" y="1"/>
                  </a:moveTo>
                  <a:cubicBezTo>
                    <a:pt x="524" y="1"/>
                    <a:pt x="0" y="477"/>
                    <a:pt x="0" y="1096"/>
                  </a:cubicBezTo>
                  <a:cubicBezTo>
                    <a:pt x="0" y="1692"/>
                    <a:pt x="477" y="2192"/>
                    <a:pt x="1120" y="2192"/>
                  </a:cubicBezTo>
                  <a:cubicBezTo>
                    <a:pt x="1715" y="2192"/>
                    <a:pt x="2215" y="1715"/>
                    <a:pt x="2215" y="1096"/>
                  </a:cubicBezTo>
                  <a:cubicBezTo>
                    <a:pt x="2215" y="477"/>
                    <a:pt x="1739" y="1"/>
                    <a:pt x="112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0"/>
            <p:cNvSpPr/>
            <p:nvPr/>
          </p:nvSpPr>
          <p:spPr>
            <a:xfrm>
              <a:off x="8191249" y="2663868"/>
              <a:ext cx="77060" cy="77060"/>
            </a:xfrm>
            <a:custGeom>
              <a:rect b="b" l="l" r="r" t="t"/>
              <a:pathLst>
                <a:path extrusionOk="0" h="2192" w="2192">
                  <a:moveTo>
                    <a:pt x="1096" y="1"/>
                  </a:moveTo>
                  <a:cubicBezTo>
                    <a:pt x="501" y="1"/>
                    <a:pt x="0" y="477"/>
                    <a:pt x="0" y="1096"/>
                  </a:cubicBezTo>
                  <a:cubicBezTo>
                    <a:pt x="0" y="1692"/>
                    <a:pt x="501" y="2192"/>
                    <a:pt x="1096" y="2192"/>
                  </a:cubicBezTo>
                  <a:cubicBezTo>
                    <a:pt x="1691" y="2192"/>
                    <a:pt x="2191" y="1715"/>
                    <a:pt x="2191" y="1096"/>
                  </a:cubicBezTo>
                  <a:cubicBezTo>
                    <a:pt x="2191" y="477"/>
                    <a:pt x="1691"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0"/>
            <p:cNvSpPr/>
            <p:nvPr/>
          </p:nvSpPr>
          <p:spPr>
            <a:xfrm>
              <a:off x="8229744" y="2596792"/>
              <a:ext cx="77903" cy="77165"/>
            </a:xfrm>
            <a:custGeom>
              <a:rect b="b" l="l" r="r" t="t"/>
              <a:pathLst>
                <a:path extrusionOk="0" h="2195" w="2216">
                  <a:moveTo>
                    <a:pt x="1177" y="1"/>
                  </a:moveTo>
                  <a:cubicBezTo>
                    <a:pt x="1151" y="1"/>
                    <a:pt x="1124" y="2"/>
                    <a:pt x="1096" y="4"/>
                  </a:cubicBezTo>
                  <a:cubicBezTo>
                    <a:pt x="501" y="4"/>
                    <a:pt x="1" y="480"/>
                    <a:pt x="1" y="1099"/>
                  </a:cubicBezTo>
                  <a:cubicBezTo>
                    <a:pt x="1" y="1694"/>
                    <a:pt x="477" y="2195"/>
                    <a:pt x="1096" y="2195"/>
                  </a:cubicBezTo>
                  <a:cubicBezTo>
                    <a:pt x="1692" y="2195"/>
                    <a:pt x="2216" y="1718"/>
                    <a:pt x="2216" y="1099"/>
                  </a:cubicBezTo>
                  <a:cubicBezTo>
                    <a:pt x="2216" y="506"/>
                    <a:pt x="1779" y="1"/>
                    <a:pt x="117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0"/>
            <p:cNvSpPr/>
            <p:nvPr/>
          </p:nvSpPr>
          <p:spPr>
            <a:xfrm>
              <a:off x="8191249" y="2529083"/>
              <a:ext cx="77060" cy="77060"/>
            </a:xfrm>
            <a:custGeom>
              <a:rect b="b" l="l" r="r" t="t"/>
              <a:pathLst>
                <a:path extrusionOk="0" h="2192" w="2192">
                  <a:moveTo>
                    <a:pt x="1096" y="1"/>
                  </a:moveTo>
                  <a:cubicBezTo>
                    <a:pt x="501" y="1"/>
                    <a:pt x="0" y="453"/>
                    <a:pt x="0" y="1096"/>
                  </a:cubicBezTo>
                  <a:cubicBezTo>
                    <a:pt x="0" y="1691"/>
                    <a:pt x="501" y="2192"/>
                    <a:pt x="1096" y="2192"/>
                  </a:cubicBezTo>
                  <a:cubicBezTo>
                    <a:pt x="1691" y="2192"/>
                    <a:pt x="2191" y="1715"/>
                    <a:pt x="2191" y="1096"/>
                  </a:cubicBezTo>
                  <a:cubicBezTo>
                    <a:pt x="2191" y="501"/>
                    <a:pt x="1691"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0"/>
            <p:cNvSpPr/>
            <p:nvPr/>
          </p:nvSpPr>
          <p:spPr>
            <a:xfrm>
              <a:off x="8151910" y="2596792"/>
              <a:ext cx="77868" cy="77165"/>
            </a:xfrm>
            <a:custGeom>
              <a:rect b="b" l="l" r="r" t="t"/>
              <a:pathLst>
                <a:path extrusionOk="0" h="2195" w="2215">
                  <a:moveTo>
                    <a:pt x="1195" y="1"/>
                  </a:moveTo>
                  <a:cubicBezTo>
                    <a:pt x="1170" y="1"/>
                    <a:pt x="1145" y="2"/>
                    <a:pt x="1119" y="4"/>
                  </a:cubicBezTo>
                  <a:cubicBezTo>
                    <a:pt x="524" y="4"/>
                    <a:pt x="0" y="480"/>
                    <a:pt x="0" y="1099"/>
                  </a:cubicBezTo>
                  <a:cubicBezTo>
                    <a:pt x="0" y="1694"/>
                    <a:pt x="500" y="2195"/>
                    <a:pt x="1119" y="2195"/>
                  </a:cubicBezTo>
                  <a:cubicBezTo>
                    <a:pt x="1715" y="2195"/>
                    <a:pt x="2215" y="1718"/>
                    <a:pt x="2215" y="1099"/>
                  </a:cubicBezTo>
                  <a:cubicBezTo>
                    <a:pt x="2215" y="506"/>
                    <a:pt x="1756" y="1"/>
                    <a:pt x="119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0"/>
            <p:cNvSpPr/>
            <p:nvPr/>
          </p:nvSpPr>
          <p:spPr>
            <a:xfrm>
              <a:off x="8113381" y="2663868"/>
              <a:ext cx="77903" cy="77060"/>
            </a:xfrm>
            <a:custGeom>
              <a:rect b="b" l="l" r="r" t="t"/>
              <a:pathLst>
                <a:path extrusionOk="0" h="2192" w="2216">
                  <a:moveTo>
                    <a:pt x="1096" y="1"/>
                  </a:moveTo>
                  <a:cubicBezTo>
                    <a:pt x="501" y="1"/>
                    <a:pt x="1" y="477"/>
                    <a:pt x="1" y="1096"/>
                  </a:cubicBezTo>
                  <a:cubicBezTo>
                    <a:pt x="1" y="1692"/>
                    <a:pt x="477" y="2192"/>
                    <a:pt x="1096" y="2192"/>
                  </a:cubicBezTo>
                  <a:cubicBezTo>
                    <a:pt x="1692" y="2192"/>
                    <a:pt x="2215" y="1715"/>
                    <a:pt x="2215" y="1096"/>
                  </a:cubicBezTo>
                  <a:cubicBezTo>
                    <a:pt x="2215" y="477"/>
                    <a:pt x="1715"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0"/>
            <p:cNvSpPr/>
            <p:nvPr/>
          </p:nvSpPr>
          <p:spPr>
            <a:xfrm>
              <a:off x="8074886" y="2730838"/>
              <a:ext cx="77868" cy="77060"/>
            </a:xfrm>
            <a:custGeom>
              <a:rect b="b" l="l" r="r" t="t"/>
              <a:pathLst>
                <a:path extrusionOk="0" h="2192" w="2215">
                  <a:moveTo>
                    <a:pt x="1096" y="1"/>
                  </a:moveTo>
                  <a:cubicBezTo>
                    <a:pt x="500" y="1"/>
                    <a:pt x="0" y="477"/>
                    <a:pt x="0" y="1096"/>
                  </a:cubicBezTo>
                  <a:cubicBezTo>
                    <a:pt x="0" y="1692"/>
                    <a:pt x="477" y="2192"/>
                    <a:pt x="1096" y="2192"/>
                  </a:cubicBezTo>
                  <a:cubicBezTo>
                    <a:pt x="1691" y="2192"/>
                    <a:pt x="2215" y="1716"/>
                    <a:pt x="2215" y="1096"/>
                  </a:cubicBezTo>
                  <a:cubicBezTo>
                    <a:pt x="2215" y="501"/>
                    <a:pt x="1691"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0"/>
            <p:cNvSpPr/>
            <p:nvPr/>
          </p:nvSpPr>
          <p:spPr>
            <a:xfrm>
              <a:off x="8307612" y="2730029"/>
              <a:ext cx="50272" cy="77025"/>
            </a:xfrm>
            <a:custGeom>
              <a:rect b="b" l="l" r="r" t="t"/>
              <a:pathLst>
                <a:path extrusionOk="0" h="2191" w="1430">
                  <a:moveTo>
                    <a:pt x="1096" y="0"/>
                  </a:moveTo>
                  <a:cubicBezTo>
                    <a:pt x="477" y="0"/>
                    <a:pt x="1" y="500"/>
                    <a:pt x="1" y="1096"/>
                  </a:cubicBezTo>
                  <a:cubicBezTo>
                    <a:pt x="1" y="1715"/>
                    <a:pt x="501" y="2191"/>
                    <a:pt x="1096" y="2191"/>
                  </a:cubicBezTo>
                  <a:cubicBezTo>
                    <a:pt x="1215" y="2191"/>
                    <a:pt x="1310" y="2167"/>
                    <a:pt x="1430" y="2120"/>
                  </a:cubicBezTo>
                  <a:cubicBezTo>
                    <a:pt x="977" y="2048"/>
                    <a:pt x="644" y="1619"/>
                    <a:pt x="644" y="1119"/>
                  </a:cubicBezTo>
                  <a:cubicBezTo>
                    <a:pt x="644" y="619"/>
                    <a:pt x="977" y="191"/>
                    <a:pt x="1430" y="48"/>
                  </a:cubicBezTo>
                  <a:cubicBezTo>
                    <a:pt x="1334" y="24"/>
                    <a:pt x="1215" y="0"/>
                    <a:pt x="1096"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0"/>
            <p:cNvSpPr/>
            <p:nvPr/>
          </p:nvSpPr>
          <p:spPr>
            <a:xfrm>
              <a:off x="8229744" y="2730029"/>
              <a:ext cx="50272" cy="77025"/>
            </a:xfrm>
            <a:custGeom>
              <a:rect b="b" l="l" r="r" t="t"/>
              <a:pathLst>
                <a:path extrusionOk="0" h="2191" w="1430">
                  <a:moveTo>
                    <a:pt x="1096" y="0"/>
                  </a:moveTo>
                  <a:cubicBezTo>
                    <a:pt x="477" y="0"/>
                    <a:pt x="1" y="500"/>
                    <a:pt x="1" y="1096"/>
                  </a:cubicBezTo>
                  <a:cubicBezTo>
                    <a:pt x="1" y="1715"/>
                    <a:pt x="501" y="2191"/>
                    <a:pt x="1096" y="2191"/>
                  </a:cubicBezTo>
                  <a:cubicBezTo>
                    <a:pt x="1215" y="2191"/>
                    <a:pt x="1311" y="2167"/>
                    <a:pt x="1430" y="2120"/>
                  </a:cubicBezTo>
                  <a:cubicBezTo>
                    <a:pt x="977" y="2048"/>
                    <a:pt x="668" y="1619"/>
                    <a:pt x="668" y="1119"/>
                  </a:cubicBezTo>
                  <a:cubicBezTo>
                    <a:pt x="668" y="619"/>
                    <a:pt x="977" y="191"/>
                    <a:pt x="1430" y="48"/>
                  </a:cubicBezTo>
                  <a:cubicBezTo>
                    <a:pt x="1335" y="24"/>
                    <a:pt x="1215" y="0"/>
                    <a:pt x="1096"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0"/>
            <p:cNvSpPr/>
            <p:nvPr/>
          </p:nvSpPr>
          <p:spPr>
            <a:xfrm>
              <a:off x="8151067" y="2730029"/>
              <a:ext cx="50272" cy="77025"/>
            </a:xfrm>
            <a:custGeom>
              <a:rect b="b" l="l" r="r" t="t"/>
              <a:pathLst>
                <a:path extrusionOk="0" h="2191" w="1430">
                  <a:moveTo>
                    <a:pt x="1120" y="0"/>
                  </a:moveTo>
                  <a:cubicBezTo>
                    <a:pt x="477" y="0"/>
                    <a:pt x="0" y="500"/>
                    <a:pt x="0" y="1096"/>
                  </a:cubicBezTo>
                  <a:cubicBezTo>
                    <a:pt x="0" y="1715"/>
                    <a:pt x="524" y="2191"/>
                    <a:pt x="1120" y="2191"/>
                  </a:cubicBezTo>
                  <a:cubicBezTo>
                    <a:pt x="1239" y="2191"/>
                    <a:pt x="1310" y="2167"/>
                    <a:pt x="1429" y="2120"/>
                  </a:cubicBezTo>
                  <a:cubicBezTo>
                    <a:pt x="1024" y="2048"/>
                    <a:pt x="667" y="1619"/>
                    <a:pt x="667" y="1119"/>
                  </a:cubicBezTo>
                  <a:cubicBezTo>
                    <a:pt x="667" y="619"/>
                    <a:pt x="1001" y="191"/>
                    <a:pt x="1429" y="48"/>
                  </a:cubicBezTo>
                  <a:cubicBezTo>
                    <a:pt x="1358" y="24"/>
                    <a:pt x="1239" y="0"/>
                    <a:pt x="112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0"/>
            <p:cNvSpPr/>
            <p:nvPr/>
          </p:nvSpPr>
          <p:spPr>
            <a:xfrm>
              <a:off x="8268273" y="2663024"/>
              <a:ext cx="50272" cy="77060"/>
            </a:xfrm>
            <a:custGeom>
              <a:rect b="b" l="l" r="r" t="t"/>
              <a:pathLst>
                <a:path extrusionOk="0" h="2192" w="1430">
                  <a:moveTo>
                    <a:pt x="1120" y="1"/>
                  </a:moveTo>
                  <a:cubicBezTo>
                    <a:pt x="477" y="1"/>
                    <a:pt x="0" y="501"/>
                    <a:pt x="0" y="1096"/>
                  </a:cubicBezTo>
                  <a:cubicBezTo>
                    <a:pt x="0" y="1716"/>
                    <a:pt x="524" y="2192"/>
                    <a:pt x="1120" y="2192"/>
                  </a:cubicBezTo>
                  <a:cubicBezTo>
                    <a:pt x="1239" y="2192"/>
                    <a:pt x="1310" y="2168"/>
                    <a:pt x="1429" y="2144"/>
                  </a:cubicBezTo>
                  <a:cubicBezTo>
                    <a:pt x="1001" y="2049"/>
                    <a:pt x="667" y="1620"/>
                    <a:pt x="667" y="1120"/>
                  </a:cubicBezTo>
                  <a:cubicBezTo>
                    <a:pt x="667" y="620"/>
                    <a:pt x="1001" y="191"/>
                    <a:pt x="1429" y="49"/>
                  </a:cubicBezTo>
                  <a:cubicBezTo>
                    <a:pt x="1358" y="25"/>
                    <a:pt x="1239" y="1"/>
                    <a:pt x="112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0"/>
            <p:cNvSpPr/>
            <p:nvPr/>
          </p:nvSpPr>
          <p:spPr>
            <a:xfrm>
              <a:off x="8191249" y="2663024"/>
              <a:ext cx="50272" cy="77060"/>
            </a:xfrm>
            <a:custGeom>
              <a:rect b="b" l="l" r="r" t="t"/>
              <a:pathLst>
                <a:path extrusionOk="0" h="2192" w="1430">
                  <a:moveTo>
                    <a:pt x="1096" y="1"/>
                  </a:moveTo>
                  <a:cubicBezTo>
                    <a:pt x="477" y="1"/>
                    <a:pt x="0" y="501"/>
                    <a:pt x="0" y="1096"/>
                  </a:cubicBezTo>
                  <a:cubicBezTo>
                    <a:pt x="0" y="1716"/>
                    <a:pt x="501" y="2192"/>
                    <a:pt x="1096" y="2192"/>
                  </a:cubicBezTo>
                  <a:cubicBezTo>
                    <a:pt x="1215" y="2192"/>
                    <a:pt x="1310" y="2168"/>
                    <a:pt x="1429" y="2144"/>
                  </a:cubicBezTo>
                  <a:cubicBezTo>
                    <a:pt x="977" y="2049"/>
                    <a:pt x="643" y="1620"/>
                    <a:pt x="643" y="1120"/>
                  </a:cubicBezTo>
                  <a:cubicBezTo>
                    <a:pt x="643" y="620"/>
                    <a:pt x="977" y="191"/>
                    <a:pt x="1429" y="49"/>
                  </a:cubicBezTo>
                  <a:cubicBezTo>
                    <a:pt x="1334" y="25"/>
                    <a:pt x="1215" y="1"/>
                    <a:pt x="10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0"/>
            <p:cNvSpPr/>
            <p:nvPr/>
          </p:nvSpPr>
          <p:spPr>
            <a:xfrm>
              <a:off x="8229744" y="2595210"/>
              <a:ext cx="50272" cy="77903"/>
            </a:xfrm>
            <a:custGeom>
              <a:rect b="b" l="l" r="r" t="t"/>
              <a:pathLst>
                <a:path extrusionOk="0" h="2216" w="1430">
                  <a:moveTo>
                    <a:pt x="1096" y="1"/>
                  </a:moveTo>
                  <a:cubicBezTo>
                    <a:pt x="477" y="1"/>
                    <a:pt x="1" y="525"/>
                    <a:pt x="1" y="1120"/>
                  </a:cubicBezTo>
                  <a:cubicBezTo>
                    <a:pt x="1" y="1739"/>
                    <a:pt x="501" y="2216"/>
                    <a:pt x="1096" y="2216"/>
                  </a:cubicBezTo>
                  <a:cubicBezTo>
                    <a:pt x="1215" y="2216"/>
                    <a:pt x="1311" y="2192"/>
                    <a:pt x="1430" y="2144"/>
                  </a:cubicBezTo>
                  <a:cubicBezTo>
                    <a:pt x="977" y="2049"/>
                    <a:pt x="668" y="1620"/>
                    <a:pt x="668" y="1144"/>
                  </a:cubicBezTo>
                  <a:cubicBezTo>
                    <a:pt x="668" y="644"/>
                    <a:pt x="977" y="215"/>
                    <a:pt x="1430" y="72"/>
                  </a:cubicBezTo>
                  <a:cubicBezTo>
                    <a:pt x="1335" y="49"/>
                    <a:pt x="1215" y="1"/>
                    <a:pt x="10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0"/>
            <p:cNvSpPr/>
            <p:nvPr/>
          </p:nvSpPr>
          <p:spPr>
            <a:xfrm>
              <a:off x="8191249" y="2527396"/>
              <a:ext cx="50272" cy="77903"/>
            </a:xfrm>
            <a:custGeom>
              <a:rect b="b" l="l" r="r" t="t"/>
              <a:pathLst>
                <a:path extrusionOk="0" h="2216" w="1430">
                  <a:moveTo>
                    <a:pt x="1096" y="1"/>
                  </a:moveTo>
                  <a:cubicBezTo>
                    <a:pt x="477" y="1"/>
                    <a:pt x="0" y="501"/>
                    <a:pt x="0" y="1096"/>
                  </a:cubicBezTo>
                  <a:cubicBezTo>
                    <a:pt x="0" y="1739"/>
                    <a:pt x="501" y="2216"/>
                    <a:pt x="1096" y="2216"/>
                  </a:cubicBezTo>
                  <a:cubicBezTo>
                    <a:pt x="1215" y="2216"/>
                    <a:pt x="1310" y="2168"/>
                    <a:pt x="1429" y="2144"/>
                  </a:cubicBezTo>
                  <a:cubicBezTo>
                    <a:pt x="977" y="2073"/>
                    <a:pt x="643" y="1644"/>
                    <a:pt x="643" y="1144"/>
                  </a:cubicBezTo>
                  <a:cubicBezTo>
                    <a:pt x="643" y="644"/>
                    <a:pt x="977" y="215"/>
                    <a:pt x="1429" y="72"/>
                  </a:cubicBezTo>
                  <a:cubicBezTo>
                    <a:pt x="1334" y="25"/>
                    <a:pt x="1215" y="1"/>
                    <a:pt x="10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0"/>
            <p:cNvSpPr/>
            <p:nvPr/>
          </p:nvSpPr>
          <p:spPr>
            <a:xfrm>
              <a:off x="8151067" y="2595210"/>
              <a:ext cx="50272" cy="77903"/>
            </a:xfrm>
            <a:custGeom>
              <a:rect b="b" l="l" r="r" t="t"/>
              <a:pathLst>
                <a:path extrusionOk="0" h="2216" w="1430">
                  <a:moveTo>
                    <a:pt x="1120" y="1"/>
                  </a:moveTo>
                  <a:cubicBezTo>
                    <a:pt x="477" y="1"/>
                    <a:pt x="0" y="525"/>
                    <a:pt x="0" y="1120"/>
                  </a:cubicBezTo>
                  <a:cubicBezTo>
                    <a:pt x="0" y="1739"/>
                    <a:pt x="524" y="2216"/>
                    <a:pt x="1120" y="2216"/>
                  </a:cubicBezTo>
                  <a:cubicBezTo>
                    <a:pt x="1239" y="2216"/>
                    <a:pt x="1310" y="2192"/>
                    <a:pt x="1429" y="2144"/>
                  </a:cubicBezTo>
                  <a:cubicBezTo>
                    <a:pt x="1024" y="2049"/>
                    <a:pt x="667" y="1620"/>
                    <a:pt x="667" y="1144"/>
                  </a:cubicBezTo>
                  <a:cubicBezTo>
                    <a:pt x="667" y="644"/>
                    <a:pt x="1001" y="215"/>
                    <a:pt x="1429" y="72"/>
                  </a:cubicBezTo>
                  <a:cubicBezTo>
                    <a:pt x="1358" y="49"/>
                    <a:pt x="1239" y="1"/>
                    <a:pt x="112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0"/>
            <p:cNvSpPr/>
            <p:nvPr/>
          </p:nvSpPr>
          <p:spPr>
            <a:xfrm>
              <a:off x="8112537" y="2663024"/>
              <a:ext cx="50272" cy="77060"/>
            </a:xfrm>
            <a:custGeom>
              <a:rect b="b" l="l" r="r" t="t"/>
              <a:pathLst>
                <a:path extrusionOk="0" h="2192" w="1430">
                  <a:moveTo>
                    <a:pt x="1096" y="1"/>
                  </a:moveTo>
                  <a:cubicBezTo>
                    <a:pt x="477" y="1"/>
                    <a:pt x="1" y="501"/>
                    <a:pt x="1" y="1096"/>
                  </a:cubicBezTo>
                  <a:cubicBezTo>
                    <a:pt x="1" y="1716"/>
                    <a:pt x="501" y="2192"/>
                    <a:pt x="1096" y="2192"/>
                  </a:cubicBezTo>
                  <a:cubicBezTo>
                    <a:pt x="1215" y="2192"/>
                    <a:pt x="1311" y="2168"/>
                    <a:pt x="1430" y="2144"/>
                  </a:cubicBezTo>
                  <a:cubicBezTo>
                    <a:pt x="977" y="2049"/>
                    <a:pt x="668" y="1620"/>
                    <a:pt x="668" y="1120"/>
                  </a:cubicBezTo>
                  <a:cubicBezTo>
                    <a:pt x="668" y="620"/>
                    <a:pt x="977" y="191"/>
                    <a:pt x="1430" y="49"/>
                  </a:cubicBezTo>
                  <a:cubicBezTo>
                    <a:pt x="1335" y="25"/>
                    <a:pt x="1215" y="1"/>
                    <a:pt x="10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0"/>
            <p:cNvSpPr/>
            <p:nvPr/>
          </p:nvSpPr>
          <p:spPr>
            <a:xfrm>
              <a:off x="8074042" y="2730029"/>
              <a:ext cx="50272" cy="77025"/>
            </a:xfrm>
            <a:custGeom>
              <a:rect b="b" l="l" r="r" t="t"/>
              <a:pathLst>
                <a:path extrusionOk="0" h="2191" w="1430">
                  <a:moveTo>
                    <a:pt x="1096" y="0"/>
                  </a:moveTo>
                  <a:cubicBezTo>
                    <a:pt x="477" y="0"/>
                    <a:pt x="0" y="500"/>
                    <a:pt x="0" y="1096"/>
                  </a:cubicBezTo>
                  <a:cubicBezTo>
                    <a:pt x="0" y="1715"/>
                    <a:pt x="501" y="2191"/>
                    <a:pt x="1096" y="2191"/>
                  </a:cubicBezTo>
                  <a:cubicBezTo>
                    <a:pt x="1215" y="2191"/>
                    <a:pt x="1310" y="2167"/>
                    <a:pt x="1429" y="2120"/>
                  </a:cubicBezTo>
                  <a:cubicBezTo>
                    <a:pt x="977" y="2048"/>
                    <a:pt x="643" y="1619"/>
                    <a:pt x="643" y="1119"/>
                  </a:cubicBezTo>
                  <a:cubicBezTo>
                    <a:pt x="643" y="619"/>
                    <a:pt x="977" y="191"/>
                    <a:pt x="1429" y="48"/>
                  </a:cubicBezTo>
                  <a:cubicBezTo>
                    <a:pt x="1334" y="24"/>
                    <a:pt x="1215" y="0"/>
                    <a:pt x="1096"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0"/>
            <p:cNvSpPr/>
            <p:nvPr/>
          </p:nvSpPr>
          <p:spPr>
            <a:xfrm>
              <a:off x="8041383" y="2807862"/>
              <a:ext cx="377600" cy="44401"/>
            </a:xfrm>
            <a:custGeom>
              <a:rect b="b" l="l" r="r" t="t"/>
              <a:pathLst>
                <a:path extrusionOk="0" h="1263" w="10741">
                  <a:moveTo>
                    <a:pt x="263" y="1"/>
                  </a:moveTo>
                  <a:cubicBezTo>
                    <a:pt x="120" y="1"/>
                    <a:pt x="1" y="96"/>
                    <a:pt x="1" y="215"/>
                  </a:cubicBezTo>
                  <a:cubicBezTo>
                    <a:pt x="1" y="787"/>
                    <a:pt x="572" y="1263"/>
                    <a:pt x="1287" y="1263"/>
                  </a:cubicBezTo>
                  <a:lnTo>
                    <a:pt x="9479" y="1263"/>
                  </a:lnTo>
                  <a:cubicBezTo>
                    <a:pt x="10193" y="1263"/>
                    <a:pt x="10741" y="787"/>
                    <a:pt x="10741" y="215"/>
                  </a:cubicBezTo>
                  <a:cubicBezTo>
                    <a:pt x="10717" y="120"/>
                    <a:pt x="10598" y="1"/>
                    <a:pt x="10455"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0"/>
            <p:cNvSpPr/>
            <p:nvPr/>
          </p:nvSpPr>
          <p:spPr>
            <a:xfrm>
              <a:off x="8040539" y="2810394"/>
              <a:ext cx="377635" cy="42713"/>
            </a:xfrm>
            <a:custGeom>
              <a:rect b="b" l="l" r="r" t="t"/>
              <a:pathLst>
                <a:path extrusionOk="0" h="1215" w="10742">
                  <a:moveTo>
                    <a:pt x="96" y="0"/>
                  </a:moveTo>
                  <a:cubicBezTo>
                    <a:pt x="25" y="24"/>
                    <a:pt x="1" y="96"/>
                    <a:pt x="1" y="167"/>
                  </a:cubicBezTo>
                  <a:cubicBezTo>
                    <a:pt x="1" y="738"/>
                    <a:pt x="572" y="1215"/>
                    <a:pt x="1287" y="1215"/>
                  </a:cubicBezTo>
                  <a:lnTo>
                    <a:pt x="9455" y="1215"/>
                  </a:lnTo>
                  <a:cubicBezTo>
                    <a:pt x="10170" y="1215"/>
                    <a:pt x="10741" y="738"/>
                    <a:pt x="10741" y="167"/>
                  </a:cubicBezTo>
                  <a:cubicBezTo>
                    <a:pt x="10741" y="96"/>
                    <a:pt x="10717" y="24"/>
                    <a:pt x="10646" y="0"/>
                  </a:cubicBezTo>
                  <a:cubicBezTo>
                    <a:pt x="10479" y="381"/>
                    <a:pt x="10003" y="643"/>
                    <a:pt x="9455" y="643"/>
                  </a:cubicBezTo>
                  <a:lnTo>
                    <a:pt x="1287" y="643"/>
                  </a:lnTo>
                  <a:cubicBezTo>
                    <a:pt x="739" y="643"/>
                    <a:pt x="287" y="381"/>
                    <a:pt x="96" y="0"/>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0" name="Google Shape;3420;p60"/>
          <p:cNvGrpSpPr/>
          <p:nvPr/>
        </p:nvGrpSpPr>
        <p:grpSpPr>
          <a:xfrm>
            <a:off x="7245228" y="2594069"/>
            <a:ext cx="354995" cy="377951"/>
            <a:chOff x="7245228" y="2517869"/>
            <a:chExt cx="354995" cy="377951"/>
          </a:xfrm>
        </p:grpSpPr>
        <p:sp>
          <p:nvSpPr>
            <p:cNvPr id="3421" name="Google Shape;3421;p60"/>
            <p:cNvSpPr/>
            <p:nvPr/>
          </p:nvSpPr>
          <p:spPr>
            <a:xfrm>
              <a:off x="7439459" y="2640032"/>
              <a:ext cx="160764" cy="255788"/>
            </a:xfrm>
            <a:custGeom>
              <a:rect b="b" l="l" r="r" t="t"/>
              <a:pathLst>
                <a:path extrusionOk="0" h="7276" w="4573">
                  <a:moveTo>
                    <a:pt x="4013" y="1"/>
                  </a:moveTo>
                  <a:cubicBezTo>
                    <a:pt x="3625" y="1"/>
                    <a:pt x="3525" y="466"/>
                    <a:pt x="3525" y="488"/>
                  </a:cubicBezTo>
                  <a:lnTo>
                    <a:pt x="2905" y="2346"/>
                  </a:lnTo>
                  <a:cubicBezTo>
                    <a:pt x="2872" y="2379"/>
                    <a:pt x="2838" y="2413"/>
                    <a:pt x="2796" y="2413"/>
                  </a:cubicBezTo>
                  <a:cubicBezTo>
                    <a:pt x="2779" y="2413"/>
                    <a:pt x="2760" y="2407"/>
                    <a:pt x="2739" y="2393"/>
                  </a:cubicBezTo>
                  <a:cubicBezTo>
                    <a:pt x="2673" y="2341"/>
                    <a:pt x="2594" y="2303"/>
                    <a:pt x="2496" y="2303"/>
                  </a:cubicBezTo>
                  <a:cubicBezTo>
                    <a:pt x="2415" y="2303"/>
                    <a:pt x="2322" y="2329"/>
                    <a:pt x="2215" y="2393"/>
                  </a:cubicBezTo>
                  <a:cubicBezTo>
                    <a:pt x="1167" y="3084"/>
                    <a:pt x="1024" y="3179"/>
                    <a:pt x="834" y="3417"/>
                  </a:cubicBezTo>
                  <a:cubicBezTo>
                    <a:pt x="167" y="4394"/>
                    <a:pt x="214" y="4346"/>
                    <a:pt x="24" y="5394"/>
                  </a:cubicBezTo>
                  <a:cubicBezTo>
                    <a:pt x="24" y="5465"/>
                    <a:pt x="0" y="5561"/>
                    <a:pt x="0" y="5608"/>
                  </a:cubicBezTo>
                  <a:lnTo>
                    <a:pt x="0" y="6990"/>
                  </a:lnTo>
                  <a:cubicBezTo>
                    <a:pt x="0" y="7132"/>
                    <a:pt x="119" y="7275"/>
                    <a:pt x="310" y="7275"/>
                  </a:cubicBezTo>
                  <a:lnTo>
                    <a:pt x="1762" y="7275"/>
                  </a:lnTo>
                  <a:cubicBezTo>
                    <a:pt x="1905" y="7275"/>
                    <a:pt x="2048" y="7156"/>
                    <a:pt x="2048" y="6990"/>
                  </a:cubicBezTo>
                  <a:lnTo>
                    <a:pt x="2048" y="5870"/>
                  </a:lnTo>
                  <a:cubicBezTo>
                    <a:pt x="2048" y="5584"/>
                    <a:pt x="2143" y="5323"/>
                    <a:pt x="2334" y="5108"/>
                  </a:cubicBezTo>
                  <a:cubicBezTo>
                    <a:pt x="2381" y="5013"/>
                    <a:pt x="2477" y="4965"/>
                    <a:pt x="2596" y="4870"/>
                  </a:cubicBezTo>
                  <a:lnTo>
                    <a:pt x="3429" y="4299"/>
                  </a:lnTo>
                  <a:cubicBezTo>
                    <a:pt x="3572" y="4203"/>
                    <a:pt x="3834" y="3941"/>
                    <a:pt x="3906" y="3489"/>
                  </a:cubicBezTo>
                  <a:lnTo>
                    <a:pt x="4430" y="679"/>
                  </a:lnTo>
                  <a:cubicBezTo>
                    <a:pt x="4501" y="560"/>
                    <a:pt x="4572" y="107"/>
                    <a:pt x="4120" y="12"/>
                  </a:cubicBezTo>
                  <a:cubicBezTo>
                    <a:pt x="4082" y="4"/>
                    <a:pt x="4046" y="1"/>
                    <a:pt x="4013" y="1"/>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0"/>
            <p:cNvSpPr/>
            <p:nvPr/>
          </p:nvSpPr>
          <p:spPr>
            <a:xfrm>
              <a:off x="7439459" y="2720151"/>
              <a:ext cx="97977" cy="174826"/>
            </a:xfrm>
            <a:custGeom>
              <a:rect b="b" l="l" r="r" t="t"/>
              <a:pathLst>
                <a:path extrusionOk="0" h="4973" w="2787">
                  <a:moveTo>
                    <a:pt x="2496" y="0"/>
                  </a:moveTo>
                  <a:cubicBezTo>
                    <a:pt x="2415" y="0"/>
                    <a:pt x="2322" y="26"/>
                    <a:pt x="2215" y="91"/>
                  </a:cubicBezTo>
                  <a:cubicBezTo>
                    <a:pt x="1167" y="781"/>
                    <a:pt x="1024" y="876"/>
                    <a:pt x="834" y="1091"/>
                  </a:cubicBezTo>
                  <a:cubicBezTo>
                    <a:pt x="167" y="2091"/>
                    <a:pt x="214" y="2020"/>
                    <a:pt x="48" y="3091"/>
                  </a:cubicBezTo>
                  <a:cubicBezTo>
                    <a:pt x="48" y="3163"/>
                    <a:pt x="0" y="3234"/>
                    <a:pt x="0" y="3305"/>
                  </a:cubicBezTo>
                  <a:lnTo>
                    <a:pt x="0" y="4663"/>
                  </a:lnTo>
                  <a:cubicBezTo>
                    <a:pt x="0" y="4830"/>
                    <a:pt x="119" y="4972"/>
                    <a:pt x="310" y="4972"/>
                  </a:cubicBezTo>
                  <a:lnTo>
                    <a:pt x="881" y="4972"/>
                  </a:lnTo>
                  <a:cubicBezTo>
                    <a:pt x="714" y="4972"/>
                    <a:pt x="595" y="4853"/>
                    <a:pt x="595" y="4687"/>
                  </a:cubicBezTo>
                  <a:lnTo>
                    <a:pt x="595" y="3305"/>
                  </a:lnTo>
                  <a:cubicBezTo>
                    <a:pt x="595" y="3258"/>
                    <a:pt x="595" y="3163"/>
                    <a:pt x="643" y="3091"/>
                  </a:cubicBezTo>
                  <a:cubicBezTo>
                    <a:pt x="810" y="2020"/>
                    <a:pt x="762" y="2115"/>
                    <a:pt x="1429" y="1115"/>
                  </a:cubicBezTo>
                  <a:cubicBezTo>
                    <a:pt x="1619" y="876"/>
                    <a:pt x="1762" y="805"/>
                    <a:pt x="2786" y="114"/>
                  </a:cubicBezTo>
                  <a:cubicBezTo>
                    <a:pt x="2786" y="114"/>
                    <a:pt x="2739" y="114"/>
                    <a:pt x="2739" y="91"/>
                  </a:cubicBezTo>
                  <a:cubicBezTo>
                    <a:pt x="2673" y="38"/>
                    <a:pt x="2594" y="0"/>
                    <a:pt x="2496" y="0"/>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0"/>
            <p:cNvSpPr/>
            <p:nvPr/>
          </p:nvSpPr>
          <p:spPr>
            <a:xfrm>
              <a:off x="7416011" y="2610291"/>
              <a:ext cx="10898" cy="41061"/>
            </a:xfrm>
            <a:custGeom>
              <a:rect b="b" l="l" r="r" t="t"/>
              <a:pathLst>
                <a:path extrusionOk="0" h="1168" w="310">
                  <a:moveTo>
                    <a:pt x="143" y="1"/>
                  </a:moveTo>
                  <a:cubicBezTo>
                    <a:pt x="48" y="1"/>
                    <a:pt x="0" y="72"/>
                    <a:pt x="0" y="143"/>
                  </a:cubicBezTo>
                  <a:lnTo>
                    <a:pt x="0" y="1025"/>
                  </a:lnTo>
                  <a:cubicBezTo>
                    <a:pt x="0" y="1096"/>
                    <a:pt x="48" y="1168"/>
                    <a:pt x="143" y="1168"/>
                  </a:cubicBezTo>
                  <a:cubicBezTo>
                    <a:pt x="238" y="1168"/>
                    <a:pt x="310" y="1096"/>
                    <a:pt x="286" y="1025"/>
                  </a:cubicBezTo>
                  <a:lnTo>
                    <a:pt x="286" y="143"/>
                  </a:lnTo>
                  <a:cubicBezTo>
                    <a:pt x="286" y="72"/>
                    <a:pt x="238"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0"/>
            <p:cNvSpPr/>
            <p:nvPr/>
          </p:nvSpPr>
          <p:spPr>
            <a:xfrm>
              <a:off x="7499715" y="2715791"/>
              <a:ext cx="51959" cy="63877"/>
            </a:xfrm>
            <a:custGeom>
              <a:rect b="b" l="l" r="r" t="t"/>
              <a:pathLst>
                <a:path extrusionOk="0" h="1817" w="1478">
                  <a:moveTo>
                    <a:pt x="1239" y="0"/>
                  </a:moveTo>
                  <a:lnTo>
                    <a:pt x="1191" y="167"/>
                  </a:lnTo>
                  <a:cubicBezTo>
                    <a:pt x="1157" y="218"/>
                    <a:pt x="1123" y="258"/>
                    <a:pt x="1080" y="258"/>
                  </a:cubicBezTo>
                  <a:cubicBezTo>
                    <a:pt x="1063" y="258"/>
                    <a:pt x="1045" y="252"/>
                    <a:pt x="1025" y="238"/>
                  </a:cubicBezTo>
                  <a:cubicBezTo>
                    <a:pt x="1001" y="215"/>
                    <a:pt x="977" y="215"/>
                    <a:pt x="953" y="191"/>
                  </a:cubicBezTo>
                  <a:lnTo>
                    <a:pt x="953" y="191"/>
                  </a:lnTo>
                  <a:cubicBezTo>
                    <a:pt x="1001" y="310"/>
                    <a:pt x="1120" y="596"/>
                    <a:pt x="977" y="715"/>
                  </a:cubicBezTo>
                  <a:cubicBezTo>
                    <a:pt x="715" y="953"/>
                    <a:pt x="72" y="1524"/>
                    <a:pt x="48" y="1524"/>
                  </a:cubicBezTo>
                  <a:cubicBezTo>
                    <a:pt x="1" y="1596"/>
                    <a:pt x="1" y="1667"/>
                    <a:pt x="48" y="1762"/>
                  </a:cubicBezTo>
                  <a:cubicBezTo>
                    <a:pt x="84" y="1798"/>
                    <a:pt x="120" y="1816"/>
                    <a:pt x="158" y="1816"/>
                  </a:cubicBezTo>
                  <a:cubicBezTo>
                    <a:pt x="197" y="1816"/>
                    <a:pt x="239" y="1798"/>
                    <a:pt x="286" y="1762"/>
                  </a:cubicBezTo>
                  <a:cubicBezTo>
                    <a:pt x="286" y="1762"/>
                    <a:pt x="953" y="1191"/>
                    <a:pt x="1215" y="953"/>
                  </a:cubicBezTo>
                  <a:cubicBezTo>
                    <a:pt x="1477" y="715"/>
                    <a:pt x="1358" y="238"/>
                    <a:pt x="1239" y="0"/>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0"/>
            <p:cNvSpPr/>
            <p:nvPr/>
          </p:nvSpPr>
          <p:spPr>
            <a:xfrm>
              <a:off x="7320565" y="2639611"/>
              <a:ext cx="202633" cy="88766"/>
            </a:xfrm>
            <a:custGeom>
              <a:rect b="b" l="l" r="r" t="t"/>
              <a:pathLst>
                <a:path extrusionOk="0" h="2525" w="5764">
                  <a:moveTo>
                    <a:pt x="215" y="0"/>
                  </a:moveTo>
                  <a:cubicBezTo>
                    <a:pt x="96" y="0"/>
                    <a:pt x="0" y="119"/>
                    <a:pt x="24" y="238"/>
                  </a:cubicBezTo>
                  <a:cubicBezTo>
                    <a:pt x="334" y="1548"/>
                    <a:pt x="1477" y="2524"/>
                    <a:pt x="2882" y="2524"/>
                  </a:cubicBezTo>
                  <a:cubicBezTo>
                    <a:pt x="4287" y="2524"/>
                    <a:pt x="5454" y="1548"/>
                    <a:pt x="5740" y="238"/>
                  </a:cubicBezTo>
                  <a:cubicBezTo>
                    <a:pt x="5763" y="119"/>
                    <a:pt x="5692" y="0"/>
                    <a:pt x="5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0"/>
            <p:cNvSpPr/>
            <p:nvPr/>
          </p:nvSpPr>
          <p:spPr>
            <a:xfrm>
              <a:off x="7320565" y="2639611"/>
              <a:ext cx="113058" cy="88766"/>
            </a:xfrm>
            <a:custGeom>
              <a:rect b="b" l="l" r="r" t="t"/>
              <a:pathLst>
                <a:path extrusionOk="0" h="2525" w="3216">
                  <a:moveTo>
                    <a:pt x="215" y="0"/>
                  </a:moveTo>
                  <a:cubicBezTo>
                    <a:pt x="96" y="0"/>
                    <a:pt x="0" y="119"/>
                    <a:pt x="24" y="238"/>
                  </a:cubicBezTo>
                  <a:cubicBezTo>
                    <a:pt x="334" y="1548"/>
                    <a:pt x="1477" y="2524"/>
                    <a:pt x="2882" y="2524"/>
                  </a:cubicBezTo>
                  <a:cubicBezTo>
                    <a:pt x="3001" y="2524"/>
                    <a:pt x="3096" y="2524"/>
                    <a:pt x="3215" y="2501"/>
                  </a:cubicBezTo>
                  <a:cubicBezTo>
                    <a:pt x="1953" y="2382"/>
                    <a:pt x="953" y="1453"/>
                    <a:pt x="691" y="238"/>
                  </a:cubicBezTo>
                  <a:cubicBezTo>
                    <a:pt x="643" y="119"/>
                    <a:pt x="739" y="0"/>
                    <a:pt x="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0"/>
            <p:cNvSpPr/>
            <p:nvPr/>
          </p:nvSpPr>
          <p:spPr>
            <a:xfrm>
              <a:off x="7395902" y="2517869"/>
              <a:ext cx="67849" cy="80259"/>
            </a:xfrm>
            <a:custGeom>
              <a:rect b="b" l="l" r="r" t="t"/>
              <a:pathLst>
                <a:path extrusionOk="0" h="2283" w="1930">
                  <a:moveTo>
                    <a:pt x="714" y="0"/>
                  </a:moveTo>
                  <a:cubicBezTo>
                    <a:pt x="691" y="0"/>
                    <a:pt x="668" y="17"/>
                    <a:pt x="668" y="34"/>
                  </a:cubicBezTo>
                  <a:cubicBezTo>
                    <a:pt x="644" y="867"/>
                    <a:pt x="1" y="844"/>
                    <a:pt x="1" y="1463"/>
                  </a:cubicBezTo>
                  <a:cubicBezTo>
                    <a:pt x="1" y="1868"/>
                    <a:pt x="215" y="2058"/>
                    <a:pt x="382" y="2177"/>
                  </a:cubicBezTo>
                  <a:cubicBezTo>
                    <a:pt x="487" y="2248"/>
                    <a:pt x="609" y="2282"/>
                    <a:pt x="731" y="2282"/>
                  </a:cubicBezTo>
                  <a:cubicBezTo>
                    <a:pt x="938" y="2282"/>
                    <a:pt x="1143" y="2182"/>
                    <a:pt x="1263" y="1987"/>
                  </a:cubicBezTo>
                  <a:cubicBezTo>
                    <a:pt x="1930" y="963"/>
                    <a:pt x="1001" y="201"/>
                    <a:pt x="739" y="10"/>
                  </a:cubicBezTo>
                  <a:cubicBezTo>
                    <a:pt x="732" y="3"/>
                    <a:pt x="723" y="0"/>
                    <a:pt x="71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0"/>
            <p:cNvSpPr/>
            <p:nvPr/>
          </p:nvSpPr>
          <p:spPr>
            <a:xfrm>
              <a:off x="7396746" y="2517869"/>
              <a:ext cx="42748" cy="80013"/>
            </a:xfrm>
            <a:custGeom>
              <a:rect b="b" l="l" r="r" t="t"/>
              <a:pathLst>
                <a:path extrusionOk="0" h="2276" w="1216">
                  <a:moveTo>
                    <a:pt x="718" y="0"/>
                  </a:moveTo>
                  <a:cubicBezTo>
                    <a:pt x="703" y="0"/>
                    <a:pt x="691" y="17"/>
                    <a:pt x="691" y="34"/>
                  </a:cubicBezTo>
                  <a:cubicBezTo>
                    <a:pt x="644" y="867"/>
                    <a:pt x="1" y="844"/>
                    <a:pt x="1" y="1463"/>
                  </a:cubicBezTo>
                  <a:cubicBezTo>
                    <a:pt x="1" y="1868"/>
                    <a:pt x="215" y="2058"/>
                    <a:pt x="382" y="2177"/>
                  </a:cubicBezTo>
                  <a:cubicBezTo>
                    <a:pt x="481" y="2239"/>
                    <a:pt x="600" y="2276"/>
                    <a:pt x="722" y="2276"/>
                  </a:cubicBezTo>
                  <a:cubicBezTo>
                    <a:pt x="833" y="2276"/>
                    <a:pt x="946" y="2245"/>
                    <a:pt x="1048" y="2177"/>
                  </a:cubicBezTo>
                  <a:cubicBezTo>
                    <a:pt x="786" y="2058"/>
                    <a:pt x="620" y="1796"/>
                    <a:pt x="620" y="1463"/>
                  </a:cubicBezTo>
                  <a:cubicBezTo>
                    <a:pt x="620" y="963"/>
                    <a:pt x="1025" y="915"/>
                    <a:pt x="1215" y="486"/>
                  </a:cubicBezTo>
                  <a:cubicBezTo>
                    <a:pt x="1048" y="248"/>
                    <a:pt x="834" y="105"/>
                    <a:pt x="739" y="10"/>
                  </a:cubicBezTo>
                  <a:cubicBezTo>
                    <a:pt x="732" y="3"/>
                    <a:pt x="725" y="0"/>
                    <a:pt x="718"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0"/>
            <p:cNvSpPr/>
            <p:nvPr/>
          </p:nvSpPr>
          <p:spPr>
            <a:xfrm>
              <a:off x="7320635" y="2640314"/>
              <a:ext cx="202563" cy="32589"/>
            </a:xfrm>
            <a:custGeom>
              <a:rect b="b" l="l" r="r" t="t"/>
              <a:pathLst>
                <a:path extrusionOk="0" h="927" w="5762">
                  <a:moveTo>
                    <a:pt x="182" y="1"/>
                  </a:moveTo>
                  <a:cubicBezTo>
                    <a:pt x="78" y="1"/>
                    <a:pt x="0" y="110"/>
                    <a:pt x="22" y="218"/>
                  </a:cubicBezTo>
                  <a:cubicBezTo>
                    <a:pt x="94" y="456"/>
                    <a:pt x="141" y="671"/>
                    <a:pt x="260" y="861"/>
                  </a:cubicBezTo>
                  <a:lnTo>
                    <a:pt x="856" y="695"/>
                  </a:lnTo>
                  <a:cubicBezTo>
                    <a:pt x="903" y="683"/>
                    <a:pt x="957" y="677"/>
                    <a:pt x="1011" y="677"/>
                  </a:cubicBezTo>
                  <a:cubicBezTo>
                    <a:pt x="1064" y="677"/>
                    <a:pt x="1118" y="683"/>
                    <a:pt x="1165" y="695"/>
                  </a:cubicBezTo>
                  <a:lnTo>
                    <a:pt x="1784" y="909"/>
                  </a:lnTo>
                  <a:cubicBezTo>
                    <a:pt x="1832" y="921"/>
                    <a:pt x="1886" y="927"/>
                    <a:pt x="1936" y="927"/>
                  </a:cubicBezTo>
                  <a:cubicBezTo>
                    <a:pt x="1987" y="927"/>
                    <a:pt x="2035" y="921"/>
                    <a:pt x="2070" y="909"/>
                  </a:cubicBezTo>
                  <a:lnTo>
                    <a:pt x="2713" y="695"/>
                  </a:lnTo>
                  <a:cubicBezTo>
                    <a:pt x="2749" y="683"/>
                    <a:pt x="2797" y="677"/>
                    <a:pt x="2847" y="677"/>
                  </a:cubicBezTo>
                  <a:cubicBezTo>
                    <a:pt x="2898" y="677"/>
                    <a:pt x="2951" y="683"/>
                    <a:pt x="2999" y="695"/>
                  </a:cubicBezTo>
                  <a:lnTo>
                    <a:pt x="3618" y="909"/>
                  </a:lnTo>
                  <a:cubicBezTo>
                    <a:pt x="3666" y="921"/>
                    <a:pt x="3719" y="927"/>
                    <a:pt x="3773" y="927"/>
                  </a:cubicBezTo>
                  <a:cubicBezTo>
                    <a:pt x="3827" y="927"/>
                    <a:pt x="3880" y="921"/>
                    <a:pt x="3928" y="909"/>
                  </a:cubicBezTo>
                  <a:lnTo>
                    <a:pt x="4547" y="695"/>
                  </a:lnTo>
                  <a:cubicBezTo>
                    <a:pt x="4595" y="683"/>
                    <a:pt x="4648" y="677"/>
                    <a:pt x="4702" y="677"/>
                  </a:cubicBezTo>
                  <a:cubicBezTo>
                    <a:pt x="4755" y="677"/>
                    <a:pt x="4809" y="683"/>
                    <a:pt x="4857" y="695"/>
                  </a:cubicBezTo>
                  <a:lnTo>
                    <a:pt x="5476" y="909"/>
                  </a:lnTo>
                  <a:lnTo>
                    <a:pt x="5500" y="909"/>
                  </a:lnTo>
                  <a:cubicBezTo>
                    <a:pt x="5619" y="695"/>
                    <a:pt x="5690" y="480"/>
                    <a:pt x="5738" y="242"/>
                  </a:cubicBezTo>
                  <a:cubicBezTo>
                    <a:pt x="5761" y="123"/>
                    <a:pt x="5690" y="4"/>
                    <a:pt x="5571" y="4"/>
                  </a:cubicBezTo>
                  <a:lnTo>
                    <a:pt x="213" y="4"/>
                  </a:lnTo>
                  <a:cubicBezTo>
                    <a:pt x="202" y="2"/>
                    <a:pt x="192" y="1"/>
                    <a:pt x="1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0"/>
            <p:cNvSpPr/>
            <p:nvPr/>
          </p:nvSpPr>
          <p:spPr>
            <a:xfrm>
              <a:off x="7320565" y="2639611"/>
              <a:ext cx="30163" cy="31007"/>
            </a:xfrm>
            <a:custGeom>
              <a:rect b="b" l="l" r="r" t="t"/>
              <a:pathLst>
                <a:path extrusionOk="0" h="882" w="858">
                  <a:moveTo>
                    <a:pt x="215" y="0"/>
                  </a:moveTo>
                  <a:cubicBezTo>
                    <a:pt x="96" y="0"/>
                    <a:pt x="0" y="119"/>
                    <a:pt x="24" y="238"/>
                  </a:cubicBezTo>
                  <a:cubicBezTo>
                    <a:pt x="96" y="453"/>
                    <a:pt x="143" y="691"/>
                    <a:pt x="262" y="881"/>
                  </a:cubicBezTo>
                  <a:lnTo>
                    <a:pt x="834" y="715"/>
                  </a:lnTo>
                  <a:cubicBezTo>
                    <a:pt x="762" y="572"/>
                    <a:pt x="715" y="405"/>
                    <a:pt x="691" y="238"/>
                  </a:cubicBezTo>
                  <a:cubicBezTo>
                    <a:pt x="643" y="119"/>
                    <a:pt x="739" y="0"/>
                    <a:pt x="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0"/>
            <p:cNvSpPr/>
            <p:nvPr/>
          </p:nvSpPr>
          <p:spPr>
            <a:xfrm>
              <a:off x="7433588" y="2848888"/>
              <a:ext cx="87923" cy="18456"/>
            </a:xfrm>
            <a:custGeom>
              <a:rect b="b" l="l" r="r" t="t"/>
              <a:pathLst>
                <a:path extrusionOk="0" h="525" w="2501">
                  <a:moveTo>
                    <a:pt x="119" y="1"/>
                  </a:moveTo>
                  <a:cubicBezTo>
                    <a:pt x="48" y="1"/>
                    <a:pt x="0" y="72"/>
                    <a:pt x="0" y="120"/>
                  </a:cubicBezTo>
                  <a:lnTo>
                    <a:pt x="0" y="429"/>
                  </a:lnTo>
                  <a:cubicBezTo>
                    <a:pt x="0" y="477"/>
                    <a:pt x="48" y="525"/>
                    <a:pt x="119" y="525"/>
                  </a:cubicBezTo>
                  <a:lnTo>
                    <a:pt x="2382" y="525"/>
                  </a:lnTo>
                  <a:cubicBezTo>
                    <a:pt x="2429" y="525"/>
                    <a:pt x="2501" y="477"/>
                    <a:pt x="2501" y="429"/>
                  </a:cubicBezTo>
                  <a:lnTo>
                    <a:pt x="2501" y="120"/>
                  </a:lnTo>
                  <a:cubicBezTo>
                    <a:pt x="2501" y="72"/>
                    <a:pt x="2429" y="1"/>
                    <a:pt x="2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0"/>
            <p:cNvSpPr/>
            <p:nvPr/>
          </p:nvSpPr>
          <p:spPr>
            <a:xfrm>
              <a:off x="7409296" y="2559703"/>
              <a:ext cx="33538" cy="38706"/>
            </a:xfrm>
            <a:custGeom>
              <a:rect b="b" l="l" r="r" t="t"/>
              <a:pathLst>
                <a:path extrusionOk="0" h="1101" w="954">
                  <a:moveTo>
                    <a:pt x="361" y="1"/>
                  </a:moveTo>
                  <a:cubicBezTo>
                    <a:pt x="346" y="1"/>
                    <a:pt x="334" y="18"/>
                    <a:pt x="334" y="35"/>
                  </a:cubicBezTo>
                  <a:cubicBezTo>
                    <a:pt x="287" y="439"/>
                    <a:pt x="1" y="439"/>
                    <a:pt x="1" y="725"/>
                  </a:cubicBezTo>
                  <a:cubicBezTo>
                    <a:pt x="1" y="916"/>
                    <a:pt x="96" y="1035"/>
                    <a:pt x="191" y="1082"/>
                  </a:cubicBezTo>
                  <a:cubicBezTo>
                    <a:pt x="239" y="1094"/>
                    <a:pt x="304" y="1100"/>
                    <a:pt x="373" y="1100"/>
                  </a:cubicBezTo>
                  <a:cubicBezTo>
                    <a:pt x="441" y="1100"/>
                    <a:pt x="513" y="1094"/>
                    <a:pt x="572" y="1082"/>
                  </a:cubicBezTo>
                  <a:cubicBezTo>
                    <a:pt x="715" y="940"/>
                    <a:pt x="953" y="416"/>
                    <a:pt x="382" y="11"/>
                  </a:cubicBezTo>
                  <a:cubicBezTo>
                    <a:pt x="375" y="4"/>
                    <a:pt x="368" y="1"/>
                    <a:pt x="36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0"/>
            <p:cNvSpPr/>
            <p:nvPr/>
          </p:nvSpPr>
          <p:spPr>
            <a:xfrm>
              <a:off x="7408452" y="2569265"/>
              <a:ext cx="21831" cy="29143"/>
            </a:xfrm>
            <a:custGeom>
              <a:rect b="b" l="l" r="r" t="t"/>
              <a:pathLst>
                <a:path extrusionOk="0" h="829" w="621">
                  <a:moveTo>
                    <a:pt x="263" y="1"/>
                  </a:moveTo>
                  <a:cubicBezTo>
                    <a:pt x="168" y="191"/>
                    <a:pt x="1" y="215"/>
                    <a:pt x="1" y="453"/>
                  </a:cubicBezTo>
                  <a:cubicBezTo>
                    <a:pt x="1" y="644"/>
                    <a:pt x="96" y="739"/>
                    <a:pt x="168" y="810"/>
                  </a:cubicBezTo>
                  <a:cubicBezTo>
                    <a:pt x="227" y="822"/>
                    <a:pt x="299" y="828"/>
                    <a:pt x="370" y="828"/>
                  </a:cubicBezTo>
                  <a:cubicBezTo>
                    <a:pt x="441" y="828"/>
                    <a:pt x="513" y="822"/>
                    <a:pt x="572" y="810"/>
                  </a:cubicBezTo>
                  <a:lnTo>
                    <a:pt x="620" y="739"/>
                  </a:lnTo>
                  <a:cubicBezTo>
                    <a:pt x="453" y="644"/>
                    <a:pt x="263" y="429"/>
                    <a:pt x="263" y="48"/>
                  </a:cubicBezTo>
                  <a:lnTo>
                    <a:pt x="263"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0"/>
            <p:cNvSpPr/>
            <p:nvPr/>
          </p:nvSpPr>
          <p:spPr>
            <a:xfrm>
              <a:off x="7245228" y="2640032"/>
              <a:ext cx="159076" cy="255788"/>
            </a:xfrm>
            <a:custGeom>
              <a:rect b="b" l="l" r="r" t="t"/>
              <a:pathLst>
                <a:path extrusionOk="0" h="7276" w="4525">
                  <a:moveTo>
                    <a:pt x="512" y="1"/>
                  </a:moveTo>
                  <a:cubicBezTo>
                    <a:pt x="479" y="1"/>
                    <a:pt x="443" y="4"/>
                    <a:pt x="405" y="12"/>
                  </a:cubicBezTo>
                  <a:cubicBezTo>
                    <a:pt x="0" y="107"/>
                    <a:pt x="24" y="560"/>
                    <a:pt x="95" y="679"/>
                  </a:cubicBezTo>
                  <a:lnTo>
                    <a:pt x="619" y="3489"/>
                  </a:lnTo>
                  <a:cubicBezTo>
                    <a:pt x="691" y="3941"/>
                    <a:pt x="953" y="4203"/>
                    <a:pt x="1096" y="4299"/>
                  </a:cubicBezTo>
                  <a:lnTo>
                    <a:pt x="1929" y="4870"/>
                  </a:lnTo>
                  <a:cubicBezTo>
                    <a:pt x="2048" y="4965"/>
                    <a:pt x="2143" y="5013"/>
                    <a:pt x="2191" y="5108"/>
                  </a:cubicBezTo>
                  <a:cubicBezTo>
                    <a:pt x="2382" y="5323"/>
                    <a:pt x="2477" y="5584"/>
                    <a:pt x="2477" y="5870"/>
                  </a:cubicBezTo>
                  <a:lnTo>
                    <a:pt x="2477" y="6990"/>
                  </a:lnTo>
                  <a:cubicBezTo>
                    <a:pt x="2477" y="7156"/>
                    <a:pt x="2620" y="7275"/>
                    <a:pt x="2763" y="7275"/>
                  </a:cubicBezTo>
                  <a:lnTo>
                    <a:pt x="4215" y="7275"/>
                  </a:lnTo>
                  <a:cubicBezTo>
                    <a:pt x="4406" y="7275"/>
                    <a:pt x="4525" y="7132"/>
                    <a:pt x="4525" y="6990"/>
                  </a:cubicBezTo>
                  <a:lnTo>
                    <a:pt x="4525" y="5608"/>
                  </a:lnTo>
                  <a:cubicBezTo>
                    <a:pt x="4525" y="5561"/>
                    <a:pt x="4501" y="5465"/>
                    <a:pt x="4501" y="5394"/>
                  </a:cubicBezTo>
                  <a:cubicBezTo>
                    <a:pt x="4311" y="4346"/>
                    <a:pt x="4358" y="4394"/>
                    <a:pt x="3691" y="3417"/>
                  </a:cubicBezTo>
                  <a:cubicBezTo>
                    <a:pt x="3501" y="3179"/>
                    <a:pt x="3358" y="3084"/>
                    <a:pt x="2310" y="2393"/>
                  </a:cubicBezTo>
                  <a:cubicBezTo>
                    <a:pt x="2203" y="2329"/>
                    <a:pt x="2110" y="2303"/>
                    <a:pt x="2029" y="2303"/>
                  </a:cubicBezTo>
                  <a:cubicBezTo>
                    <a:pt x="1931" y="2303"/>
                    <a:pt x="1851" y="2341"/>
                    <a:pt x="1786" y="2393"/>
                  </a:cubicBezTo>
                  <a:cubicBezTo>
                    <a:pt x="1765" y="2407"/>
                    <a:pt x="1746" y="2413"/>
                    <a:pt x="1730" y="2413"/>
                  </a:cubicBezTo>
                  <a:cubicBezTo>
                    <a:pt x="1689" y="2413"/>
                    <a:pt x="1660" y="2379"/>
                    <a:pt x="1643" y="2346"/>
                  </a:cubicBezTo>
                  <a:lnTo>
                    <a:pt x="1000" y="488"/>
                  </a:lnTo>
                  <a:cubicBezTo>
                    <a:pt x="1000" y="466"/>
                    <a:pt x="899" y="1"/>
                    <a:pt x="512" y="1"/>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0"/>
            <p:cNvSpPr/>
            <p:nvPr/>
          </p:nvSpPr>
          <p:spPr>
            <a:xfrm>
              <a:off x="7246036" y="2639365"/>
              <a:ext cx="116433" cy="255612"/>
            </a:xfrm>
            <a:custGeom>
              <a:rect b="b" l="l" r="r" t="t"/>
              <a:pathLst>
                <a:path extrusionOk="0" h="7271" w="3312">
                  <a:moveTo>
                    <a:pt x="538" y="1"/>
                  </a:moveTo>
                  <a:cubicBezTo>
                    <a:pt x="511" y="1"/>
                    <a:pt x="483" y="3"/>
                    <a:pt x="453" y="7"/>
                  </a:cubicBezTo>
                  <a:cubicBezTo>
                    <a:pt x="1" y="102"/>
                    <a:pt x="25" y="579"/>
                    <a:pt x="72" y="674"/>
                  </a:cubicBezTo>
                  <a:lnTo>
                    <a:pt x="596" y="3484"/>
                  </a:lnTo>
                  <a:cubicBezTo>
                    <a:pt x="668" y="3936"/>
                    <a:pt x="953" y="4175"/>
                    <a:pt x="1073" y="4294"/>
                  </a:cubicBezTo>
                  <a:lnTo>
                    <a:pt x="1906" y="4865"/>
                  </a:lnTo>
                  <a:cubicBezTo>
                    <a:pt x="2025" y="4961"/>
                    <a:pt x="2120" y="5008"/>
                    <a:pt x="2168" y="5103"/>
                  </a:cubicBezTo>
                  <a:cubicBezTo>
                    <a:pt x="2359" y="5294"/>
                    <a:pt x="2454" y="5603"/>
                    <a:pt x="2454" y="5865"/>
                  </a:cubicBezTo>
                  <a:lnTo>
                    <a:pt x="2454" y="6985"/>
                  </a:lnTo>
                  <a:cubicBezTo>
                    <a:pt x="2454" y="7128"/>
                    <a:pt x="2573" y="7270"/>
                    <a:pt x="2740" y="7270"/>
                  </a:cubicBezTo>
                  <a:lnTo>
                    <a:pt x="3311" y="7270"/>
                  </a:lnTo>
                  <a:cubicBezTo>
                    <a:pt x="3168" y="7270"/>
                    <a:pt x="3049" y="7151"/>
                    <a:pt x="3049" y="6985"/>
                  </a:cubicBezTo>
                  <a:lnTo>
                    <a:pt x="3049" y="5865"/>
                  </a:lnTo>
                  <a:cubicBezTo>
                    <a:pt x="3049" y="5580"/>
                    <a:pt x="2954" y="5318"/>
                    <a:pt x="2763" y="5103"/>
                  </a:cubicBezTo>
                  <a:cubicBezTo>
                    <a:pt x="2716" y="5008"/>
                    <a:pt x="2620" y="4961"/>
                    <a:pt x="2501" y="4865"/>
                  </a:cubicBezTo>
                  <a:lnTo>
                    <a:pt x="1668" y="4294"/>
                  </a:lnTo>
                  <a:cubicBezTo>
                    <a:pt x="1525" y="4198"/>
                    <a:pt x="1263" y="3936"/>
                    <a:pt x="1192" y="3484"/>
                  </a:cubicBezTo>
                  <a:lnTo>
                    <a:pt x="668" y="674"/>
                  </a:lnTo>
                  <a:cubicBezTo>
                    <a:pt x="668" y="602"/>
                    <a:pt x="620" y="269"/>
                    <a:pt x="834" y="102"/>
                  </a:cubicBezTo>
                  <a:cubicBezTo>
                    <a:pt x="756" y="44"/>
                    <a:pt x="662" y="1"/>
                    <a:pt x="538"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0"/>
            <p:cNvSpPr/>
            <p:nvPr/>
          </p:nvSpPr>
          <p:spPr>
            <a:xfrm>
              <a:off x="7323905" y="2722471"/>
              <a:ext cx="4219" cy="2426"/>
            </a:xfrm>
            <a:custGeom>
              <a:rect b="b" l="l" r="r" t="t"/>
              <a:pathLst>
                <a:path extrusionOk="0" h="69" w="120">
                  <a:moveTo>
                    <a:pt x="1" y="1"/>
                  </a:moveTo>
                  <a:lnTo>
                    <a:pt x="1" y="1"/>
                  </a:lnTo>
                  <a:cubicBezTo>
                    <a:pt x="17" y="34"/>
                    <a:pt x="46" y="68"/>
                    <a:pt x="78" y="68"/>
                  </a:cubicBezTo>
                  <a:cubicBezTo>
                    <a:pt x="92" y="68"/>
                    <a:pt x="106" y="62"/>
                    <a:pt x="120" y="48"/>
                  </a:cubicBezTo>
                  <a:lnTo>
                    <a:pt x="72" y="48"/>
                  </a:lnTo>
                  <a:cubicBezTo>
                    <a:pt x="48" y="25"/>
                    <a:pt x="24" y="25"/>
                    <a:pt x="1"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0"/>
            <p:cNvSpPr/>
            <p:nvPr/>
          </p:nvSpPr>
          <p:spPr>
            <a:xfrm>
              <a:off x="7292089" y="2715791"/>
              <a:ext cx="52768" cy="63877"/>
            </a:xfrm>
            <a:custGeom>
              <a:rect b="b" l="l" r="r" t="t"/>
              <a:pathLst>
                <a:path extrusionOk="0" h="1817" w="1501">
                  <a:moveTo>
                    <a:pt x="239" y="0"/>
                  </a:moveTo>
                  <a:lnTo>
                    <a:pt x="239" y="0"/>
                  </a:lnTo>
                  <a:cubicBezTo>
                    <a:pt x="120" y="238"/>
                    <a:pt x="1" y="715"/>
                    <a:pt x="263" y="953"/>
                  </a:cubicBezTo>
                  <a:cubicBezTo>
                    <a:pt x="548" y="1191"/>
                    <a:pt x="1191" y="1762"/>
                    <a:pt x="1191" y="1762"/>
                  </a:cubicBezTo>
                  <a:cubicBezTo>
                    <a:pt x="1239" y="1798"/>
                    <a:pt x="1281" y="1816"/>
                    <a:pt x="1319" y="1816"/>
                  </a:cubicBezTo>
                  <a:cubicBezTo>
                    <a:pt x="1358" y="1816"/>
                    <a:pt x="1394" y="1798"/>
                    <a:pt x="1430" y="1762"/>
                  </a:cubicBezTo>
                  <a:cubicBezTo>
                    <a:pt x="1501" y="1667"/>
                    <a:pt x="1501" y="1596"/>
                    <a:pt x="1430" y="1524"/>
                  </a:cubicBezTo>
                  <a:cubicBezTo>
                    <a:pt x="1406" y="1524"/>
                    <a:pt x="763" y="953"/>
                    <a:pt x="501" y="715"/>
                  </a:cubicBezTo>
                  <a:cubicBezTo>
                    <a:pt x="358" y="596"/>
                    <a:pt x="477" y="310"/>
                    <a:pt x="548" y="191"/>
                  </a:cubicBezTo>
                  <a:lnTo>
                    <a:pt x="548" y="191"/>
                  </a:lnTo>
                  <a:cubicBezTo>
                    <a:pt x="501" y="215"/>
                    <a:pt x="477" y="215"/>
                    <a:pt x="453" y="238"/>
                  </a:cubicBezTo>
                  <a:cubicBezTo>
                    <a:pt x="447" y="252"/>
                    <a:pt x="434" y="258"/>
                    <a:pt x="420" y="258"/>
                  </a:cubicBezTo>
                  <a:cubicBezTo>
                    <a:pt x="382" y="258"/>
                    <a:pt x="327" y="218"/>
                    <a:pt x="310" y="167"/>
                  </a:cubicBezTo>
                  <a:lnTo>
                    <a:pt x="239" y="0"/>
                  </a:ln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0"/>
            <p:cNvSpPr/>
            <p:nvPr/>
          </p:nvSpPr>
          <p:spPr>
            <a:xfrm>
              <a:off x="7322252" y="2848888"/>
              <a:ext cx="87923" cy="18456"/>
            </a:xfrm>
            <a:custGeom>
              <a:rect b="b" l="l" r="r" t="t"/>
              <a:pathLst>
                <a:path extrusionOk="0" h="525" w="2501">
                  <a:moveTo>
                    <a:pt x="119" y="1"/>
                  </a:moveTo>
                  <a:cubicBezTo>
                    <a:pt x="71" y="1"/>
                    <a:pt x="0" y="72"/>
                    <a:pt x="0" y="120"/>
                  </a:cubicBezTo>
                  <a:lnTo>
                    <a:pt x="0" y="429"/>
                  </a:lnTo>
                  <a:cubicBezTo>
                    <a:pt x="0" y="477"/>
                    <a:pt x="71" y="525"/>
                    <a:pt x="119" y="525"/>
                  </a:cubicBezTo>
                  <a:lnTo>
                    <a:pt x="2381" y="525"/>
                  </a:lnTo>
                  <a:cubicBezTo>
                    <a:pt x="2453" y="525"/>
                    <a:pt x="2501" y="477"/>
                    <a:pt x="2501" y="429"/>
                  </a:cubicBezTo>
                  <a:lnTo>
                    <a:pt x="2501" y="120"/>
                  </a:lnTo>
                  <a:cubicBezTo>
                    <a:pt x="2501" y="72"/>
                    <a:pt x="2453" y="1"/>
                    <a:pt x="2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0"/>
            <p:cNvSpPr/>
            <p:nvPr/>
          </p:nvSpPr>
          <p:spPr>
            <a:xfrm>
              <a:off x="7433588" y="2849732"/>
              <a:ext cx="26823" cy="19300"/>
            </a:xfrm>
            <a:custGeom>
              <a:rect b="b" l="l" r="r" t="t"/>
              <a:pathLst>
                <a:path extrusionOk="0" h="549" w="763">
                  <a:moveTo>
                    <a:pt x="119" y="1"/>
                  </a:moveTo>
                  <a:cubicBezTo>
                    <a:pt x="48" y="1"/>
                    <a:pt x="0" y="72"/>
                    <a:pt x="0" y="120"/>
                  </a:cubicBezTo>
                  <a:lnTo>
                    <a:pt x="0" y="429"/>
                  </a:lnTo>
                  <a:cubicBezTo>
                    <a:pt x="0" y="477"/>
                    <a:pt x="48" y="548"/>
                    <a:pt x="119" y="548"/>
                  </a:cubicBezTo>
                  <a:lnTo>
                    <a:pt x="762" y="548"/>
                  </a:lnTo>
                  <a:cubicBezTo>
                    <a:pt x="715" y="548"/>
                    <a:pt x="643" y="477"/>
                    <a:pt x="643" y="429"/>
                  </a:cubicBezTo>
                  <a:lnTo>
                    <a:pt x="643" y="120"/>
                  </a:lnTo>
                  <a:cubicBezTo>
                    <a:pt x="643" y="72"/>
                    <a:pt x="715" y="1"/>
                    <a:pt x="762" y="1"/>
                  </a:cubicBezTo>
                  <a:close/>
                </a:path>
              </a:pathLst>
            </a:custGeom>
            <a:solidFill>
              <a:srgbClr val="A639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0"/>
            <p:cNvSpPr/>
            <p:nvPr/>
          </p:nvSpPr>
          <p:spPr>
            <a:xfrm>
              <a:off x="7322252" y="2849732"/>
              <a:ext cx="27632" cy="19300"/>
            </a:xfrm>
            <a:custGeom>
              <a:rect b="b" l="l" r="r" t="t"/>
              <a:pathLst>
                <a:path extrusionOk="0" h="549" w="786">
                  <a:moveTo>
                    <a:pt x="119" y="1"/>
                  </a:moveTo>
                  <a:cubicBezTo>
                    <a:pt x="71" y="1"/>
                    <a:pt x="0" y="72"/>
                    <a:pt x="0" y="120"/>
                  </a:cubicBezTo>
                  <a:lnTo>
                    <a:pt x="0" y="429"/>
                  </a:lnTo>
                  <a:cubicBezTo>
                    <a:pt x="0" y="477"/>
                    <a:pt x="71" y="548"/>
                    <a:pt x="119" y="548"/>
                  </a:cubicBezTo>
                  <a:lnTo>
                    <a:pt x="786" y="548"/>
                  </a:lnTo>
                  <a:cubicBezTo>
                    <a:pt x="714" y="548"/>
                    <a:pt x="667" y="477"/>
                    <a:pt x="667" y="429"/>
                  </a:cubicBezTo>
                  <a:lnTo>
                    <a:pt x="667" y="120"/>
                  </a:lnTo>
                  <a:cubicBezTo>
                    <a:pt x="667" y="72"/>
                    <a:pt x="714" y="1"/>
                    <a:pt x="786" y="1"/>
                  </a:cubicBezTo>
                  <a:close/>
                </a:path>
              </a:pathLst>
            </a:custGeom>
            <a:solidFill>
              <a:srgbClr val="A639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0"/>
            <p:cNvSpPr/>
            <p:nvPr/>
          </p:nvSpPr>
          <p:spPr>
            <a:xfrm>
              <a:off x="7542428" y="2640032"/>
              <a:ext cx="49428" cy="96711"/>
            </a:xfrm>
            <a:custGeom>
              <a:rect b="b" l="l" r="r" t="t"/>
              <a:pathLst>
                <a:path extrusionOk="0" h="2751" w="1406">
                  <a:moveTo>
                    <a:pt x="1084" y="1"/>
                  </a:moveTo>
                  <a:cubicBezTo>
                    <a:pt x="696" y="1"/>
                    <a:pt x="596" y="466"/>
                    <a:pt x="596" y="488"/>
                  </a:cubicBezTo>
                  <a:lnTo>
                    <a:pt x="0" y="2250"/>
                  </a:lnTo>
                  <a:cubicBezTo>
                    <a:pt x="119" y="2441"/>
                    <a:pt x="143" y="2751"/>
                    <a:pt x="143" y="2751"/>
                  </a:cubicBezTo>
                  <a:cubicBezTo>
                    <a:pt x="143" y="2751"/>
                    <a:pt x="738" y="1179"/>
                    <a:pt x="929" y="583"/>
                  </a:cubicBezTo>
                  <a:cubicBezTo>
                    <a:pt x="1048" y="158"/>
                    <a:pt x="1240" y="97"/>
                    <a:pt x="1340" y="97"/>
                  </a:cubicBezTo>
                  <a:cubicBezTo>
                    <a:pt x="1380" y="97"/>
                    <a:pt x="1405" y="107"/>
                    <a:pt x="1405" y="107"/>
                  </a:cubicBezTo>
                  <a:cubicBezTo>
                    <a:pt x="1334" y="60"/>
                    <a:pt x="1286" y="12"/>
                    <a:pt x="1191" y="12"/>
                  </a:cubicBezTo>
                  <a:cubicBezTo>
                    <a:pt x="1153" y="4"/>
                    <a:pt x="1117" y="1"/>
                    <a:pt x="1084"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2" name="Google Shape;3442;p60"/>
          <p:cNvGrpSpPr/>
          <p:nvPr/>
        </p:nvGrpSpPr>
        <p:grpSpPr>
          <a:xfrm>
            <a:off x="5601802" y="2605283"/>
            <a:ext cx="378444" cy="355839"/>
            <a:chOff x="5601802" y="2529083"/>
            <a:chExt cx="378444" cy="355839"/>
          </a:xfrm>
        </p:grpSpPr>
        <p:sp>
          <p:nvSpPr>
            <p:cNvPr id="3443" name="Google Shape;3443;p60"/>
            <p:cNvSpPr/>
            <p:nvPr/>
          </p:nvSpPr>
          <p:spPr>
            <a:xfrm>
              <a:off x="5601802" y="2629556"/>
              <a:ext cx="377283" cy="255366"/>
            </a:xfrm>
            <a:custGeom>
              <a:rect b="b" l="l" r="r" t="t"/>
              <a:pathLst>
                <a:path extrusionOk="0" h="7264" w="10732">
                  <a:moveTo>
                    <a:pt x="10717" y="24"/>
                  </a:moveTo>
                  <a:lnTo>
                    <a:pt x="10717" y="141"/>
                  </a:lnTo>
                  <a:lnTo>
                    <a:pt x="10717" y="141"/>
                  </a:lnTo>
                  <a:cubicBezTo>
                    <a:pt x="10730" y="108"/>
                    <a:pt x="10731" y="68"/>
                    <a:pt x="10717" y="24"/>
                  </a:cubicBezTo>
                  <a:close/>
                  <a:moveTo>
                    <a:pt x="0" y="0"/>
                  </a:moveTo>
                  <a:lnTo>
                    <a:pt x="0" y="6954"/>
                  </a:lnTo>
                  <a:cubicBezTo>
                    <a:pt x="0" y="7097"/>
                    <a:pt x="119" y="7264"/>
                    <a:pt x="310" y="7264"/>
                  </a:cubicBezTo>
                  <a:lnTo>
                    <a:pt x="10431" y="7264"/>
                  </a:lnTo>
                  <a:cubicBezTo>
                    <a:pt x="10574" y="7264"/>
                    <a:pt x="10717" y="7145"/>
                    <a:pt x="10717" y="6954"/>
                  </a:cubicBezTo>
                  <a:lnTo>
                    <a:pt x="10717" y="141"/>
                  </a:lnTo>
                  <a:lnTo>
                    <a:pt x="10717" y="141"/>
                  </a:lnTo>
                  <a:cubicBezTo>
                    <a:pt x="10686" y="217"/>
                    <a:pt x="10594" y="262"/>
                    <a:pt x="10479" y="262"/>
                  </a:cubicBezTo>
                  <a:lnTo>
                    <a:pt x="286" y="262"/>
                  </a:lnTo>
                  <a:cubicBezTo>
                    <a:pt x="119" y="262"/>
                    <a:pt x="0" y="143"/>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0"/>
            <p:cNvSpPr/>
            <p:nvPr/>
          </p:nvSpPr>
          <p:spPr>
            <a:xfrm>
              <a:off x="5603454" y="2630400"/>
              <a:ext cx="33538" cy="254522"/>
            </a:xfrm>
            <a:custGeom>
              <a:rect b="b" l="l" r="r" t="t"/>
              <a:pathLst>
                <a:path extrusionOk="0" h="7240" w="954">
                  <a:moveTo>
                    <a:pt x="1" y="0"/>
                  </a:moveTo>
                  <a:lnTo>
                    <a:pt x="1" y="6930"/>
                  </a:lnTo>
                  <a:cubicBezTo>
                    <a:pt x="1" y="7073"/>
                    <a:pt x="120" y="7240"/>
                    <a:pt x="287" y="7240"/>
                  </a:cubicBezTo>
                  <a:lnTo>
                    <a:pt x="953" y="7240"/>
                  </a:lnTo>
                  <a:cubicBezTo>
                    <a:pt x="763" y="7240"/>
                    <a:pt x="644" y="7073"/>
                    <a:pt x="644" y="6930"/>
                  </a:cubicBezTo>
                  <a:lnTo>
                    <a:pt x="644" y="262"/>
                  </a:lnTo>
                  <a:lnTo>
                    <a:pt x="263" y="262"/>
                  </a:lnTo>
                  <a:cubicBezTo>
                    <a:pt x="120" y="262"/>
                    <a:pt x="1" y="143"/>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0"/>
            <p:cNvSpPr/>
            <p:nvPr/>
          </p:nvSpPr>
          <p:spPr>
            <a:xfrm>
              <a:off x="5708111" y="2767680"/>
              <a:ext cx="167478" cy="72033"/>
            </a:xfrm>
            <a:custGeom>
              <a:rect b="b" l="l" r="r" t="t"/>
              <a:pathLst>
                <a:path extrusionOk="0" h="2049" w="4764">
                  <a:moveTo>
                    <a:pt x="191" y="1"/>
                  </a:moveTo>
                  <a:cubicBezTo>
                    <a:pt x="72" y="1"/>
                    <a:pt x="1" y="120"/>
                    <a:pt x="25" y="239"/>
                  </a:cubicBezTo>
                  <a:cubicBezTo>
                    <a:pt x="286" y="1263"/>
                    <a:pt x="1239" y="2049"/>
                    <a:pt x="2382" y="2049"/>
                  </a:cubicBezTo>
                  <a:cubicBezTo>
                    <a:pt x="3501" y="2049"/>
                    <a:pt x="4454" y="1263"/>
                    <a:pt x="4716" y="239"/>
                  </a:cubicBezTo>
                  <a:cubicBezTo>
                    <a:pt x="4764" y="120"/>
                    <a:pt x="4668" y="1"/>
                    <a:pt x="4525"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0"/>
            <p:cNvSpPr/>
            <p:nvPr/>
          </p:nvSpPr>
          <p:spPr>
            <a:xfrm>
              <a:off x="5707267" y="2767680"/>
              <a:ext cx="95481" cy="72033"/>
            </a:xfrm>
            <a:custGeom>
              <a:rect b="b" l="l" r="r" t="t"/>
              <a:pathLst>
                <a:path extrusionOk="0" h="2049" w="2716">
                  <a:moveTo>
                    <a:pt x="215" y="1"/>
                  </a:moveTo>
                  <a:cubicBezTo>
                    <a:pt x="96" y="1"/>
                    <a:pt x="1" y="120"/>
                    <a:pt x="49" y="239"/>
                  </a:cubicBezTo>
                  <a:cubicBezTo>
                    <a:pt x="310" y="1263"/>
                    <a:pt x="1263" y="2049"/>
                    <a:pt x="2382" y="2049"/>
                  </a:cubicBezTo>
                  <a:cubicBezTo>
                    <a:pt x="2501" y="2049"/>
                    <a:pt x="2597" y="2049"/>
                    <a:pt x="2716" y="2025"/>
                  </a:cubicBezTo>
                  <a:cubicBezTo>
                    <a:pt x="1739" y="1906"/>
                    <a:pt x="930" y="1191"/>
                    <a:pt x="692" y="239"/>
                  </a:cubicBezTo>
                  <a:cubicBezTo>
                    <a:pt x="668" y="120"/>
                    <a:pt x="763" y="1"/>
                    <a:pt x="882"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0"/>
            <p:cNvSpPr/>
            <p:nvPr/>
          </p:nvSpPr>
          <p:spPr>
            <a:xfrm>
              <a:off x="5771741" y="2675609"/>
              <a:ext cx="51115" cy="61205"/>
            </a:xfrm>
            <a:custGeom>
              <a:rect b="b" l="l" r="r" t="t"/>
              <a:pathLst>
                <a:path extrusionOk="0" h="1741" w="1454">
                  <a:moveTo>
                    <a:pt x="572" y="0"/>
                  </a:moveTo>
                  <a:cubicBezTo>
                    <a:pt x="525" y="0"/>
                    <a:pt x="501" y="0"/>
                    <a:pt x="501" y="24"/>
                  </a:cubicBezTo>
                  <a:cubicBezTo>
                    <a:pt x="477" y="667"/>
                    <a:pt x="1" y="643"/>
                    <a:pt x="1" y="1119"/>
                  </a:cubicBezTo>
                  <a:cubicBezTo>
                    <a:pt x="1" y="1429"/>
                    <a:pt x="167" y="1596"/>
                    <a:pt x="286" y="1667"/>
                  </a:cubicBezTo>
                  <a:cubicBezTo>
                    <a:pt x="361" y="1717"/>
                    <a:pt x="449" y="1740"/>
                    <a:pt x="539" y="1740"/>
                  </a:cubicBezTo>
                  <a:cubicBezTo>
                    <a:pt x="709" y="1740"/>
                    <a:pt x="884" y="1656"/>
                    <a:pt x="977" y="1500"/>
                  </a:cubicBezTo>
                  <a:cubicBezTo>
                    <a:pt x="1453" y="691"/>
                    <a:pt x="763" y="143"/>
                    <a:pt x="572"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0"/>
            <p:cNvSpPr/>
            <p:nvPr/>
          </p:nvSpPr>
          <p:spPr>
            <a:xfrm>
              <a:off x="5771741" y="2675609"/>
              <a:ext cx="35190" cy="60994"/>
            </a:xfrm>
            <a:custGeom>
              <a:rect b="b" l="l" r="r" t="t"/>
              <a:pathLst>
                <a:path extrusionOk="0" h="1735" w="1001">
                  <a:moveTo>
                    <a:pt x="572" y="0"/>
                  </a:moveTo>
                  <a:cubicBezTo>
                    <a:pt x="525" y="0"/>
                    <a:pt x="501" y="0"/>
                    <a:pt x="501" y="24"/>
                  </a:cubicBezTo>
                  <a:cubicBezTo>
                    <a:pt x="477" y="667"/>
                    <a:pt x="1" y="643"/>
                    <a:pt x="1" y="1119"/>
                  </a:cubicBezTo>
                  <a:cubicBezTo>
                    <a:pt x="1" y="1429"/>
                    <a:pt x="167" y="1596"/>
                    <a:pt x="286" y="1667"/>
                  </a:cubicBezTo>
                  <a:cubicBezTo>
                    <a:pt x="361" y="1714"/>
                    <a:pt x="442" y="1735"/>
                    <a:pt x="524" y="1735"/>
                  </a:cubicBezTo>
                  <a:cubicBezTo>
                    <a:pt x="652" y="1735"/>
                    <a:pt x="780" y="1683"/>
                    <a:pt x="882" y="1596"/>
                  </a:cubicBezTo>
                  <a:cubicBezTo>
                    <a:pt x="763" y="1500"/>
                    <a:pt x="644" y="1358"/>
                    <a:pt x="644" y="1119"/>
                  </a:cubicBezTo>
                  <a:cubicBezTo>
                    <a:pt x="644" y="786"/>
                    <a:pt x="858" y="715"/>
                    <a:pt x="1001" y="500"/>
                  </a:cubicBezTo>
                  <a:cubicBezTo>
                    <a:pt x="858" y="238"/>
                    <a:pt x="644" y="72"/>
                    <a:pt x="57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0"/>
            <p:cNvSpPr/>
            <p:nvPr/>
          </p:nvSpPr>
          <p:spPr>
            <a:xfrm>
              <a:off x="5785135" y="2749259"/>
              <a:ext cx="11777" cy="48619"/>
            </a:xfrm>
            <a:custGeom>
              <a:rect b="b" l="l" r="r" t="t"/>
              <a:pathLst>
                <a:path extrusionOk="0" h="1383" w="335">
                  <a:moveTo>
                    <a:pt x="144" y="1"/>
                  </a:moveTo>
                  <a:cubicBezTo>
                    <a:pt x="72" y="1"/>
                    <a:pt x="1" y="72"/>
                    <a:pt x="1" y="144"/>
                  </a:cubicBezTo>
                  <a:lnTo>
                    <a:pt x="1" y="1239"/>
                  </a:lnTo>
                  <a:cubicBezTo>
                    <a:pt x="1" y="1311"/>
                    <a:pt x="72" y="1382"/>
                    <a:pt x="144" y="1382"/>
                  </a:cubicBezTo>
                  <a:cubicBezTo>
                    <a:pt x="239" y="1382"/>
                    <a:pt x="334" y="1311"/>
                    <a:pt x="310" y="1239"/>
                  </a:cubicBezTo>
                  <a:lnTo>
                    <a:pt x="310" y="144"/>
                  </a:lnTo>
                  <a:cubicBezTo>
                    <a:pt x="310" y="72"/>
                    <a:pt x="239" y="1"/>
                    <a:pt x="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0"/>
            <p:cNvSpPr/>
            <p:nvPr/>
          </p:nvSpPr>
          <p:spPr>
            <a:xfrm>
              <a:off x="5712294" y="2786101"/>
              <a:ext cx="159112" cy="53611"/>
            </a:xfrm>
            <a:custGeom>
              <a:rect b="b" l="l" r="r" t="t"/>
              <a:pathLst>
                <a:path extrusionOk="0" h="1525" w="4526">
                  <a:moveTo>
                    <a:pt x="1" y="1"/>
                  </a:moveTo>
                  <a:cubicBezTo>
                    <a:pt x="358" y="906"/>
                    <a:pt x="1215" y="1525"/>
                    <a:pt x="2263" y="1525"/>
                  </a:cubicBezTo>
                  <a:cubicBezTo>
                    <a:pt x="3263" y="1525"/>
                    <a:pt x="4168" y="906"/>
                    <a:pt x="4526"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0"/>
            <p:cNvSpPr/>
            <p:nvPr/>
          </p:nvSpPr>
          <p:spPr>
            <a:xfrm>
              <a:off x="5712294" y="2786101"/>
              <a:ext cx="90454" cy="54455"/>
            </a:xfrm>
            <a:custGeom>
              <a:rect b="b" l="l" r="r" t="t"/>
              <a:pathLst>
                <a:path extrusionOk="0" h="1549" w="2573">
                  <a:moveTo>
                    <a:pt x="1" y="1"/>
                  </a:moveTo>
                  <a:cubicBezTo>
                    <a:pt x="358" y="906"/>
                    <a:pt x="1239" y="1549"/>
                    <a:pt x="2263" y="1549"/>
                  </a:cubicBezTo>
                  <a:cubicBezTo>
                    <a:pt x="2335" y="1549"/>
                    <a:pt x="2454" y="1549"/>
                    <a:pt x="2573" y="1525"/>
                  </a:cubicBezTo>
                  <a:cubicBezTo>
                    <a:pt x="1692" y="1406"/>
                    <a:pt x="977" y="810"/>
                    <a:pt x="644" y="1"/>
                  </a:cubicBez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0"/>
            <p:cNvSpPr/>
            <p:nvPr/>
          </p:nvSpPr>
          <p:spPr>
            <a:xfrm>
              <a:off x="5601802" y="2551688"/>
              <a:ext cx="378444" cy="89610"/>
            </a:xfrm>
            <a:custGeom>
              <a:rect b="b" l="l" r="r" t="t"/>
              <a:pathLst>
                <a:path extrusionOk="0" h="2549" w="10765">
                  <a:moveTo>
                    <a:pt x="286" y="1"/>
                  </a:moveTo>
                  <a:cubicBezTo>
                    <a:pt x="119" y="1"/>
                    <a:pt x="0" y="120"/>
                    <a:pt x="0" y="263"/>
                  </a:cubicBezTo>
                  <a:lnTo>
                    <a:pt x="0" y="2287"/>
                  </a:lnTo>
                  <a:cubicBezTo>
                    <a:pt x="0" y="2430"/>
                    <a:pt x="119" y="2549"/>
                    <a:pt x="286" y="2549"/>
                  </a:cubicBezTo>
                  <a:lnTo>
                    <a:pt x="10479" y="2549"/>
                  </a:lnTo>
                  <a:cubicBezTo>
                    <a:pt x="10645" y="2549"/>
                    <a:pt x="10764" y="2430"/>
                    <a:pt x="10764" y="2287"/>
                  </a:cubicBezTo>
                  <a:lnTo>
                    <a:pt x="10764" y="263"/>
                  </a:lnTo>
                  <a:cubicBezTo>
                    <a:pt x="10764" y="120"/>
                    <a:pt x="10645" y="1"/>
                    <a:pt x="1047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0"/>
            <p:cNvSpPr/>
            <p:nvPr/>
          </p:nvSpPr>
          <p:spPr>
            <a:xfrm>
              <a:off x="5603454" y="2551688"/>
              <a:ext cx="31850" cy="89716"/>
            </a:xfrm>
            <a:custGeom>
              <a:rect b="b" l="l" r="r" t="t"/>
              <a:pathLst>
                <a:path extrusionOk="0" h="2552" w="906">
                  <a:moveTo>
                    <a:pt x="263" y="1"/>
                  </a:moveTo>
                  <a:cubicBezTo>
                    <a:pt x="120" y="1"/>
                    <a:pt x="1" y="120"/>
                    <a:pt x="1" y="263"/>
                  </a:cubicBezTo>
                  <a:lnTo>
                    <a:pt x="1" y="2287"/>
                  </a:lnTo>
                  <a:cubicBezTo>
                    <a:pt x="1" y="2430"/>
                    <a:pt x="120" y="2549"/>
                    <a:pt x="263" y="2549"/>
                  </a:cubicBezTo>
                  <a:lnTo>
                    <a:pt x="843" y="2549"/>
                  </a:lnTo>
                  <a:cubicBezTo>
                    <a:pt x="730" y="2530"/>
                    <a:pt x="644" y="2408"/>
                    <a:pt x="644" y="2287"/>
                  </a:cubicBezTo>
                  <a:lnTo>
                    <a:pt x="644" y="263"/>
                  </a:lnTo>
                  <a:cubicBezTo>
                    <a:pt x="644" y="120"/>
                    <a:pt x="763" y="1"/>
                    <a:pt x="906" y="1"/>
                  </a:cubicBezTo>
                  <a:close/>
                  <a:moveTo>
                    <a:pt x="843" y="2549"/>
                  </a:moveTo>
                  <a:lnTo>
                    <a:pt x="843" y="2549"/>
                  </a:lnTo>
                  <a:cubicBezTo>
                    <a:pt x="853" y="2550"/>
                    <a:pt x="864" y="2551"/>
                    <a:pt x="874" y="2551"/>
                  </a:cubicBezTo>
                  <a:cubicBezTo>
                    <a:pt x="885" y="2551"/>
                    <a:pt x="895" y="2551"/>
                    <a:pt x="906" y="2549"/>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0"/>
            <p:cNvSpPr/>
            <p:nvPr/>
          </p:nvSpPr>
          <p:spPr>
            <a:xfrm>
              <a:off x="5631086" y="2529083"/>
              <a:ext cx="19300" cy="57795"/>
            </a:xfrm>
            <a:custGeom>
              <a:rect b="b" l="l" r="r" t="t"/>
              <a:pathLst>
                <a:path extrusionOk="0" h="1644" w="549">
                  <a:moveTo>
                    <a:pt x="287" y="1"/>
                  </a:moveTo>
                  <a:cubicBezTo>
                    <a:pt x="120" y="1"/>
                    <a:pt x="1" y="96"/>
                    <a:pt x="1" y="263"/>
                  </a:cubicBezTo>
                  <a:lnTo>
                    <a:pt x="1" y="1382"/>
                  </a:lnTo>
                  <a:cubicBezTo>
                    <a:pt x="1" y="1549"/>
                    <a:pt x="120" y="1644"/>
                    <a:pt x="287" y="1644"/>
                  </a:cubicBezTo>
                  <a:cubicBezTo>
                    <a:pt x="429" y="1644"/>
                    <a:pt x="548" y="1549"/>
                    <a:pt x="548" y="1382"/>
                  </a:cubicBezTo>
                  <a:lnTo>
                    <a:pt x="548" y="263"/>
                  </a:lnTo>
                  <a:cubicBezTo>
                    <a:pt x="548" y="96"/>
                    <a:pt x="429" y="1"/>
                    <a:pt x="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0"/>
            <p:cNvSpPr/>
            <p:nvPr/>
          </p:nvSpPr>
          <p:spPr>
            <a:xfrm>
              <a:off x="5671268" y="2529083"/>
              <a:ext cx="18456" cy="57795"/>
            </a:xfrm>
            <a:custGeom>
              <a:rect b="b" l="l" r="r" t="t"/>
              <a:pathLst>
                <a:path extrusionOk="0" h="1644" w="525">
                  <a:moveTo>
                    <a:pt x="263" y="1"/>
                  </a:moveTo>
                  <a:cubicBezTo>
                    <a:pt x="120" y="1"/>
                    <a:pt x="1" y="96"/>
                    <a:pt x="1" y="263"/>
                  </a:cubicBezTo>
                  <a:lnTo>
                    <a:pt x="1" y="1382"/>
                  </a:lnTo>
                  <a:cubicBezTo>
                    <a:pt x="1" y="1549"/>
                    <a:pt x="120" y="1644"/>
                    <a:pt x="263" y="1644"/>
                  </a:cubicBezTo>
                  <a:cubicBezTo>
                    <a:pt x="406" y="1644"/>
                    <a:pt x="525" y="1549"/>
                    <a:pt x="525" y="1382"/>
                  </a:cubicBezTo>
                  <a:lnTo>
                    <a:pt x="525" y="263"/>
                  </a:lnTo>
                  <a:cubicBezTo>
                    <a:pt x="525" y="96"/>
                    <a:pt x="406" y="1"/>
                    <a:pt x="2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0"/>
            <p:cNvSpPr/>
            <p:nvPr/>
          </p:nvSpPr>
          <p:spPr>
            <a:xfrm>
              <a:off x="5710642" y="2529083"/>
              <a:ext cx="19265" cy="57795"/>
            </a:xfrm>
            <a:custGeom>
              <a:rect b="b" l="l" r="r" t="t"/>
              <a:pathLst>
                <a:path extrusionOk="0" h="1644" w="548">
                  <a:moveTo>
                    <a:pt x="286" y="1"/>
                  </a:moveTo>
                  <a:cubicBezTo>
                    <a:pt x="119" y="1"/>
                    <a:pt x="0" y="96"/>
                    <a:pt x="0" y="263"/>
                  </a:cubicBezTo>
                  <a:lnTo>
                    <a:pt x="0" y="1382"/>
                  </a:lnTo>
                  <a:cubicBezTo>
                    <a:pt x="0" y="1549"/>
                    <a:pt x="119" y="1644"/>
                    <a:pt x="286" y="1644"/>
                  </a:cubicBezTo>
                  <a:cubicBezTo>
                    <a:pt x="429" y="1644"/>
                    <a:pt x="548" y="1549"/>
                    <a:pt x="548" y="1382"/>
                  </a:cubicBezTo>
                  <a:lnTo>
                    <a:pt x="548" y="263"/>
                  </a:lnTo>
                  <a:cubicBezTo>
                    <a:pt x="548" y="96"/>
                    <a:pt x="429" y="1"/>
                    <a:pt x="2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0"/>
            <p:cNvSpPr/>
            <p:nvPr/>
          </p:nvSpPr>
          <p:spPr>
            <a:xfrm>
              <a:off x="5631086" y="2529083"/>
              <a:ext cx="15960" cy="57795"/>
            </a:xfrm>
            <a:custGeom>
              <a:rect b="b" l="l" r="r" t="t"/>
              <a:pathLst>
                <a:path extrusionOk="0" h="1644" w="454">
                  <a:moveTo>
                    <a:pt x="263" y="1"/>
                  </a:moveTo>
                  <a:cubicBezTo>
                    <a:pt x="120" y="1"/>
                    <a:pt x="1" y="96"/>
                    <a:pt x="1" y="263"/>
                  </a:cubicBezTo>
                  <a:lnTo>
                    <a:pt x="1" y="1382"/>
                  </a:lnTo>
                  <a:cubicBezTo>
                    <a:pt x="1" y="1549"/>
                    <a:pt x="120" y="1644"/>
                    <a:pt x="263" y="1644"/>
                  </a:cubicBezTo>
                  <a:cubicBezTo>
                    <a:pt x="334" y="1644"/>
                    <a:pt x="429" y="1620"/>
                    <a:pt x="453" y="1596"/>
                  </a:cubicBezTo>
                  <a:cubicBezTo>
                    <a:pt x="406" y="1549"/>
                    <a:pt x="358" y="1477"/>
                    <a:pt x="358" y="1382"/>
                  </a:cubicBezTo>
                  <a:lnTo>
                    <a:pt x="358" y="263"/>
                  </a:lnTo>
                  <a:cubicBezTo>
                    <a:pt x="358" y="167"/>
                    <a:pt x="406" y="96"/>
                    <a:pt x="453" y="48"/>
                  </a:cubicBezTo>
                  <a:cubicBezTo>
                    <a:pt x="382" y="1"/>
                    <a:pt x="334" y="1"/>
                    <a:pt x="2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0"/>
            <p:cNvSpPr/>
            <p:nvPr/>
          </p:nvSpPr>
          <p:spPr>
            <a:xfrm>
              <a:off x="5671268" y="2529083"/>
              <a:ext cx="15960" cy="57795"/>
            </a:xfrm>
            <a:custGeom>
              <a:rect b="b" l="l" r="r" t="t"/>
              <a:pathLst>
                <a:path extrusionOk="0" h="1644" w="454">
                  <a:moveTo>
                    <a:pt x="263" y="1"/>
                  </a:moveTo>
                  <a:cubicBezTo>
                    <a:pt x="120" y="1"/>
                    <a:pt x="1" y="96"/>
                    <a:pt x="1" y="263"/>
                  </a:cubicBezTo>
                  <a:lnTo>
                    <a:pt x="1" y="1382"/>
                  </a:lnTo>
                  <a:cubicBezTo>
                    <a:pt x="1" y="1549"/>
                    <a:pt x="120" y="1644"/>
                    <a:pt x="263" y="1644"/>
                  </a:cubicBezTo>
                  <a:cubicBezTo>
                    <a:pt x="334" y="1644"/>
                    <a:pt x="406" y="1620"/>
                    <a:pt x="453" y="1596"/>
                  </a:cubicBezTo>
                  <a:cubicBezTo>
                    <a:pt x="382" y="1549"/>
                    <a:pt x="358" y="1477"/>
                    <a:pt x="358" y="1382"/>
                  </a:cubicBezTo>
                  <a:lnTo>
                    <a:pt x="358" y="263"/>
                  </a:lnTo>
                  <a:cubicBezTo>
                    <a:pt x="358" y="167"/>
                    <a:pt x="382" y="96"/>
                    <a:pt x="453" y="48"/>
                  </a:cubicBezTo>
                  <a:cubicBezTo>
                    <a:pt x="382" y="1"/>
                    <a:pt x="334" y="1"/>
                    <a:pt x="2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0"/>
            <p:cNvSpPr/>
            <p:nvPr/>
          </p:nvSpPr>
          <p:spPr>
            <a:xfrm>
              <a:off x="5710642" y="2529083"/>
              <a:ext cx="15925" cy="57795"/>
            </a:xfrm>
            <a:custGeom>
              <a:rect b="b" l="l" r="r" t="t"/>
              <a:pathLst>
                <a:path extrusionOk="0" h="1644" w="453">
                  <a:moveTo>
                    <a:pt x="262" y="1"/>
                  </a:moveTo>
                  <a:cubicBezTo>
                    <a:pt x="119" y="1"/>
                    <a:pt x="0" y="96"/>
                    <a:pt x="0" y="263"/>
                  </a:cubicBezTo>
                  <a:lnTo>
                    <a:pt x="0" y="1382"/>
                  </a:lnTo>
                  <a:cubicBezTo>
                    <a:pt x="0" y="1549"/>
                    <a:pt x="119" y="1644"/>
                    <a:pt x="262" y="1644"/>
                  </a:cubicBezTo>
                  <a:cubicBezTo>
                    <a:pt x="334" y="1644"/>
                    <a:pt x="429" y="1620"/>
                    <a:pt x="453" y="1596"/>
                  </a:cubicBezTo>
                  <a:cubicBezTo>
                    <a:pt x="405" y="1549"/>
                    <a:pt x="357" y="1477"/>
                    <a:pt x="357" y="1382"/>
                  </a:cubicBezTo>
                  <a:lnTo>
                    <a:pt x="357" y="263"/>
                  </a:lnTo>
                  <a:cubicBezTo>
                    <a:pt x="357" y="167"/>
                    <a:pt x="405" y="96"/>
                    <a:pt x="453" y="48"/>
                  </a:cubicBezTo>
                  <a:cubicBezTo>
                    <a:pt x="381" y="1"/>
                    <a:pt x="334" y="1"/>
                    <a:pt x="2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0"/>
            <p:cNvSpPr/>
            <p:nvPr/>
          </p:nvSpPr>
          <p:spPr>
            <a:xfrm>
              <a:off x="5767558" y="2591870"/>
              <a:ext cx="49428" cy="10089"/>
            </a:xfrm>
            <a:custGeom>
              <a:rect b="b" l="l" r="r" t="t"/>
              <a:pathLst>
                <a:path extrusionOk="0" h="287" w="1406">
                  <a:moveTo>
                    <a:pt x="143" y="1"/>
                  </a:moveTo>
                  <a:cubicBezTo>
                    <a:pt x="48" y="1"/>
                    <a:pt x="1" y="48"/>
                    <a:pt x="1" y="144"/>
                  </a:cubicBezTo>
                  <a:cubicBezTo>
                    <a:pt x="1" y="239"/>
                    <a:pt x="48" y="286"/>
                    <a:pt x="143" y="286"/>
                  </a:cubicBezTo>
                  <a:lnTo>
                    <a:pt x="1215" y="286"/>
                  </a:lnTo>
                  <a:cubicBezTo>
                    <a:pt x="1310" y="286"/>
                    <a:pt x="1406" y="239"/>
                    <a:pt x="1358" y="144"/>
                  </a:cubicBezTo>
                  <a:cubicBezTo>
                    <a:pt x="1358" y="48"/>
                    <a:pt x="1310" y="1"/>
                    <a:pt x="1215"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0"/>
            <p:cNvSpPr/>
            <p:nvPr/>
          </p:nvSpPr>
          <p:spPr>
            <a:xfrm>
              <a:off x="5780952" y="2707073"/>
              <a:ext cx="25980" cy="30936"/>
            </a:xfrm>
            <a:custGeom>
              <a:rect b="b" l="l" r="r" t="t"/>
              <a:pathLst>
                <a:path extrusionOk="0" h="880" w="739">
                  <a:moveTo>
                    <a:pt x="311" y="1"/>
                  </a:moveTo>
                  <a:cubicBezTo>
                    <a:pt x="288" y="1"/>
                    <a:pt x="263" y="23"/>
                    <a:pt x="263" y="58"/>
                  </a:cubicBezTo>
                  <a:cubicBezTo>
                    <a:pt x="239" y="343"/>
                    <a:pt x="1" y="343"/>
                    <a:pt x="1" y="582"/>
                  </a:cubicBezTo>
                  <a:cubicBezTo>
                    <a:pt x="1" y="725"/>
                    <a:pt x="72" y="820"/>
                    <a:pt x="143" y="844"/>
                  </a:cubicBezTo>
                  <a:cubicBezTo>
                    <a:pt x="191" y="867"/>
                    <a:pt x="245" y="879"/>
                    <a:pt x="298" y="879"/>
                  </a:cubicBezTo>
                  <a:cubicBezTo>
                    <a:pt x="352" y="879"/>
                    <a:pt x="405" y="867"/>
                    <a:pt x="453" y="844"/>
                  </a:cubicBezTo>
                  <a:lnTo>
                    <a:pt x="501" y="796"/>
                  </a:lnTo>
                  <a:cubicBezTo>
                    <a:pt x="739" y="367"/>
                    <a:pt x="453" y="105"/>
                    <a:pt x="334" y="10"/>
                  </a:cubicBezTo>
                  <a:cubicBezTo>
                    <a:pt x="328" y="4"/>
                    <a:pt x="319" y="1"/>
                    <a:pt x="31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0"/>
            <p:cNvSpPr/>
            <p:nvPr/>
          </p:nvSpPr>
          <p:spPr>
            <a:xfrm>
              <a:off x="5780952" y="2707073"/>
              <a:ext cx="18456" cy="30936"/>
            </a:xfrm>
            <a:custGeom>
              <a:rect b="b" l="l" r="r" t="t"/>
              <a:pathLst>
                <a:path extrusionOk="0" h="880" w="525">
                  <a:moveTo>
                    <a:pt x="311" y="1"/>
                  </a:moveTo>
                  <a:cubicBezTo>
                    <a:pt x="288" y="1"/>
                    <a:pt x="263" y="23"/>
                    <a:pt x="263" y="58"/>
                  </a:cubicBezTo>
                  <a:cubicBezTo>
                    <a:pt x="239" y="343"/>
                    <a:pt x="1" y="343"/>
                    <a:pt x="1" y="582"/>
                  </a:cubicBezTo>
                  <a:cubicBezTo>
                    <a:pt x="1" y="725"/>
                    <a:pt x="72" y="820"/>
                    <a:pt x="143" y="844"/>
                  </a:cubicBezTo>
                  <a:cubicBezTo>
                    <a:pt x="191" y="867"/>
                    <a:pt x="245" y="879"/>
                    <a:pt x="298" y="879"/>
                  </a:cubicBezTo>
                  <a:cubicBezTo>
                    <a:pt x="352" y="879"/>
                    <a:pt x="405" y="867"/>
                    <a:pt x="453" y="844"/>
                  </a:cubicBezTo>
                  <a:cubicBezTo>
                    <a:pt x="477" y="820"/>
                    <a:pt x="524" y="772"/>
                    <a:pt x="524" y="701"/>
                  </a:cubicBezTo>
                  <a:cubicBezTo>
                    <a:pt x="453" y="605"/>
                    <a:pt x="358" y="463"/>
                    <a:pt x="358" y="248"/>
                  </a:cubicBezTo>
                  <a:cubicBezTo>
                    <a:pt x="358" y="201"/>
                    <a:pt x="358" y="177"/>
                    <a:pt x="382" y="105"/>
                  </a:cubicBezTo>
                  <a:cubicBezTo>
                    <a:pt x="358" y="58"/>
                    <a:pt x="358" y="10"/>
                    <a:pt x="334" y="10"/>
                  </a:cubicBezTo>
                  <a:cubicBezTo>
                    <a:pt x="328" y="4"/>
                    <a:pt x="319" y="1"/>
                    <a:pt x="311"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0"/>
            <p:cNvSpPr/>
            <p:nvPr/>
          </p:nvSpPr>
          <p:spPr>
            <a:xfrm>
              <a:off x="5852949" y="2529083"/>
              <a:ext cx="19300" cy="57795"/>
            </a:xfrm>
            <a:custGeom>
              <a:rect b="b" l="l" r="r" t="t"/>
              <a:pathLst>
                <a:path extrusionOk="0" h="1644" w="549">
                  <a:moveTo>
                    <a:pt x="263" y="1"/>
                  </a:moveTo>
                  <a:cubicBezTo>
                    <a:pt x="120" y="1"/>
                    <a:pt x="1" y="96"/>
                    <a:pt x="1" y="263"/>
                  </a:cubicBezTo>
                  <a:lnTo>
                    <a:pt x="1" y="1382"/>
                  </a:lnTo>
                  <a:cubicBezTo>
                    <a:pt x="1" y="1549"/>
                    <a:pt x="120" y="1644"/>
                    <a:pt x="263" y="1644"/>
                  </a:cubicBezTo>
                  <a:cubicBezTo>
                    <a:pt x="429" y="1644"/>
                    <a:pt x="548" y="1549"/>
                    <a:pt x="548" y="1382"/>
                  </a:cubicBezTo>
                  <a:lnTo>
                    <a:pt x="548" y="263"/>
                  </a:lnTo>
                  <a:cubicBezTo>
                    <a:pt x="548" y="96"/>
                    <a:pt x="429" y="1"/>
                    <a:pt x="2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0"/>
            <p:cNvSpPr/>
            <p:nvPr/>
          </p:nvSpPr>
          <p:spPr>
            <a:xfrm>
              <a:off x="5893131" y="2529083"/>
              <a:ext cx="18456" cy="57795"/>
            </a:xfrm>
            <a:custGeom>
              <a:rect b="b" l="l" r="r" t="t"/>
              <a:pathLst>
                <a:path extrusionOk="0" h="1644" w="525">
                  <a:moveTo>
                    <a:pt x="263" y="1"/>
                  </a:moveTo>
                  <a:cubicBezTo>
                    <a:pt x="120" y="1"/>
                    <a:pt x="1" y="96"/>
                    <a:pt x="1" y="263"/>
                  </a:cubicBezTo>
                  <a:lnTo>
                    <a:pt x="1" y="1382"/>
                  </a:lnTo>
                  <a:cubicBezTo>
                    <a:pt x="1" y="1549"/>
                    <a:pt x="120" y="1644"/>
                    <a:pt x="263" y="1644"/>
                  </a:cubicBezTo>
                  <a:cubicBezTo>
                    <a:pt x="406" y="1644"/>
                    <a:pt x="525" y="1549"/>
                    <a:pt x="525" y="1382"/>
                  </a:cubicBezTo>
                  <a:lnTo>
                    <a:pt x="525" y="263"/>
                  </a:lnTo>
                  <a:cubicBezTo>
                    <a:pt x="525" y="96"/>
                    <a:pt x="406" y="1"/>
                    <a:pt x="2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0"/>
            <p:cNvSpPr/>
            <p:nvPr/>
          </p:nvSpPr>
          <p:spPr>
            <a:xfrm>
              <a:off x="5932470" y="2529083"/>
              <a:ext cx="19300" cy="57795"/>
            </a:xfrm>
            <a:custGeom>
              <a:rect b="b" l="l" r="r" t="t"/>
              <a:pathLst>
                <a:path extrusionOk="0" h="1644" w="549">
                  <a:moveTo>
                    <a:pt x="287" y="1"/>
                  </a:moveTo>
                  <a:cubicBezTo>
                    <a:pt x="120" y="1"/>
                    <a:pt x="1" y="96"/>
                    <a:pt x="1" y="263"/>
                  </a:cubicBezTo>
                  <a:lnTo>
                    <a:pt x="1" y="1382"/>
                  </a:lnTo>
                  <a:cubicBezTo>
                    <a:pt x="1" y="1549"/>
                    <a:pt x="120" y="1644"/>
                    <a:pt x="287" y="1644"/>
                  </a:cubicBezTo>
                  <a:cubicBezTo>
                    <a:pt x="430" y="1644"/>
                    <a:pt x="549" y="1549"/>
                    <a:pt x="549" y="1382"/>
                  </a:cubicBezTo>
                  <a:lnTo>
                    <a:pt x="549" y="263"/>
                  </a:lnTo>
                  <a:cubicBezTo>
                    <a:pt x="549" y="96"/>
                    <a:pt x="430" y="1"/>
                    <a:pt x="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0"/>
            <p:cNvSpPr/>
            <p:nvPr/>
          </p:nvSpPr>
          <p:spPr>
            <a:xfrm>
              <a:off x="5854637" y="2529083"/>
              <a:ext cx="15081" cy="57795"/>
            </a:xfrm>
            <a:custGeom>
              <a:rect b="b" l="l" r="r" t="t"/>
              <a:pathLst>
                <a:path extrusionOk="0" h="1644" w="429">
                  <a:moveTo>
                    <a:pt x="262" y="1"/>
                  </a:moveTo>
                  <a:cubicBezTo>
                    <a:pt x="119" y="1"/>
                    <a:pt x="0" y="96"/>
                    <a:pt x="0" y="263"/>
                  </a:cubicBezTo>
                  <a:lnTo>
                    <a:pt x="0" y="1382"/>
                  </a:lnTo>
                  <a:cubicBezTo>
                    <a:pt x="0" y="1549"/>
                    <a:pt x="119" y="1644"/>
                    <a:pt x="262" y="1644"/>
                  </a:cubicBezTo>
                  <a:cubicBezTo>
                    <a:pt x="310" y="1644"/>
                    <a:pt x="405" y="1620"/>
                    <a:pt x="429" y="1596"/>
                  </a:cubicBezTo>
                  <a:cubicBezTo>
                    <a:pt x="381" y="1549"/>
                    <a:pt x="357" y="1477"/>
                    <a:pt x="357" y="1382"/>
                  </a:cubicBezTo>
                  <a:lnTo>
                    <a:pt x="357" y="263"/>
                  </a:lnTo>
                  <a:cubicBezTo>
                    <a:pt x="357" y="167"/>
                    <a:pt x="381" y="96"/>
                    <a:pt x="429" y="48"/>
                  </a:cubicBezTo>
                  <a:cubicBezTo>
                    <a:pt x="381" y="1"/>
                    <a:pt x="310" y="1"/>
                    <a:pt x="2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0"/>
            <p:cNvSpPr/>
            <p:nvPr/>
          </p:nvSpPr>
          <p:spPr>
            <a:xfrm>
              <a:off x="5893975" y="2529083"/>
              <a:ext cx="15925" cy="57795"/>
            </a:xfrm>
            <a:custGeom>
              <a:rect b="b" l="l" r="r" t="t"/>
              <a:pathLst>
                <a:path extrusionOk="0" h="1644" w="453">
                  <a:moveTo>
                    <a:pt x="262" y="1"/>
                  </a:moveTo>
                  <a:cubicBezTo>
                    <a:pt x="120" y="1"/>
                    <a:pt x="1" y="96"/>
                    <a:pt x="1" y="263"/>
                  </a:cubicBezTo>
                  <a:lnTo>
                    <a:pt x="1" y="1382"/>
                  </a:lnTo>
                  <a:cubicBezTo>
                    <a:pt x="1" y="1549"/>
                    <a:pt x="120" y="1644"/>
                    <a:pt x="262" y="1644"/>
                  </a:cubicBezTo>
                  <a:cubicBezTo>
                    <a:pt x="334" y="1644"/>
                    <a:pt x="405" y="1620"/>
                    <a:pt x="453" y="1596"/>
                  </a:cubicBezTo>
                  <a:cubicBezTo>
                    <a:pt x="382" y="1549"/>
                    <a:pt x="358" y="1477"/>
                    <a:pt x="358" y="1382"/>
                  </a:cubicBezTo>
                  <a:lnTo>
                    <a:pt x="358" y="263"/>
                  </a:lnTo>
                  <a:cubicBezTo>
                    <a:pt x="358" y="167"/>
                    <a:pt x="382" y="96"/>
                    <a:pt x="453" y="48"/>
                  </a:cubicBezTo>
                  <a:cubicBezTo>
                    <a:pt x="382" y="1"/>
                    <a:pt x="334" y="1"/>
                    <a:pt x="2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0"/>
            <p:cNvSpPr/>
            <p:nvPr/>
          </p:nvSpPr>
          <p:spPr>
            <a:xfrm>
              <a:off x="5933314" y="2529083"/>
              <a:ext cx="15960" cy="57795"/>
            </a:xfrm>
            <a:custGeom>
              <a:rect b="b" l="l" r="r" t="t"/>
              <a:pathLst>
                <a:path extrusionOk="0" h="1644" w="454">
                  <a:moveTo>
                    <a:pt x="287" y="1"/>
                  </a:moveTo>
                  <a:cubicBezTo>
                    <a:pt x="120" y="1"/>
                    <a:pt x="1" y="96"/>
                    <a:pt x="1" y="263"/>
                  </a:cubicBezTo>
                  <a:lnTo>
                    <a:pt x="1" y="1382"/>
                  </a:lnTo>
                  <a:cubicBezTo>
                    <a:pt x="1" y="1549"/>
                    <a:pt x="120" y="1644"/>
                    <a:pt x="287" y="1644"/>
                  </a:cubicBezTo>
                  <a:cubicBezTo>
                    <a:pt x="334" y="1644"/>
                    <a:pt x="429" y="1620"/>
                    <a:pt x="453" y="1596"/>
                  </a:cubicBezTo>
                  <a:cubicBezTo>
                    <a:pt x="406" y="1549"/>
                    <a:pt x="358" y="1477"/>
                    <a:pt x="358" y="1382"/>
                  </a:cubicBezTo>
                  <a:lnTo>
                    <a:pt x="358" y="263"/>
                  </a:lnTo>
                  <a:cubicBezTo>
                    <a:pt x="358" y="167"/>
                    <a:pt x="406" y="96"/>
                    <a:pt x="453" y="48"/>
                  </a:cubicBezTo>
                  <a:cubicBezTo>
                    <a:pt x="406" y="1"/>
                    <a:pt x="334" y="1"/>
                    <a:pt x="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9" name="Google Shape;3469;p60"/>
          <p:cNvGrpSpPr/>
          <p:nvPr/>
        </p:nvGrpSpPr>
        <p:grpSpPr>
          <a:xfrm>
            <a:off x="6483349" y="2582468"/>
            <a:ext cx="267108" cy="378655"/>
            <a:chOff x="6483349" y="2506268"/>
            <a:chExt cx="267108" cy="378655"/>
          </a:xfrm>
        </p:grpSpPr>
        <p:sp>
          <p:nvSpPr>
            <p:cNvPr id="3470" name="Google Shape;3470;p60"/>
            <p:cNvSpPr/>
            <p:nvPr/>
          </p:nvSpPr>
          <p:spPr>
            <a:xfrm>
              <a:off x="6603087" y="2560899"/>
              <a:ext cx="24292" cy="36034"/>
            </a:xfrm>
            <a:custGeom>
              <a:rect b="b" l="l" r="r" t="t"/>
              <a:pathLst>
                <a:path extrusionOk="0" h="1025" w="691">
                  <a:moveTo>
                    <a:pt x="310" y="1"/>
                  </a:moveTo>
                  <a:lnTo>
                    <a:pt x="0" y="167"/>
                  </a:lnTo>
                  <a:lnTo>
                    <a:pt x="0" y="1025"/>
                  </a:lnTo>
                  <a:cubicBezTo>
                    <a:pt x="84" y="906"/>
                    <a:pt x="215" y="846"/>
                    <a:pt x="346" y="846"/>
                  </a:cubicBezTo>
                  <a:cubicBezTo>
                    <a:pt x="477" y="846"/>
                    <a:pt x="608" y="906"/>
                    <a:pt x="691" y="1025"/>
                  </a:cubicBezTo>
                  <a:lnTo>
                    <a:pt x="691" y="167"/>
                  </a:lnTo>
                  <a:lnTo>
                    <a:pt x="38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0"/>
            <p:cNvSpPr/>
            <p:nvPr/>
          </p:nvSpPr>
          <p:spPr>
            <a:xfrm>
              <a:off x="6603930" y="2560899"/>
              <a:ext cx="16769" cy="36034"/>
            </a:xfrm>
            <a:custGeom>
              <a:rect b="b" l="l" r="r" t="t"/>
              <a:pathLst>
                <a:path extrusionOk="0" h="1025" w="477">
                  <a:moveTo>
                    <a:pt x="286" y="1"/>
                  </a:moveTo>
                  <a:lnTo>
                    <a:pt x="0" y="167"/>
                  </a:lnTo>
                  <a:lnTo>
                    <a:pt x="0" y="1025"/>
                  </a:lnTo>
                  <a:cubicBezTo>
                    <a:pt x="87" y="920"/>
                    <a:pt x="200" y="854"/>
                    <a:pt x="329" y="854"/>
                  </a:cubicBezTo>
                  <a:cubicBezTo>
                    <a:pt x="376" y="854"/>
                    <a:pt x="425" y="863"/>
                    <a:pt x="476" y="882"/>
                  </a:cubicBezTo>
                  <a:lnTo>
                    <a:pt x="476" y="72"/>
                  </a:lnTo>
                  <a:lnTo>
                    <a:pt x="3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0"/>
            <p:cNvSpPr/>
            <p:nvPr/>
          </p:nvSpPr>
          <p:spPr>
            <a:xfrm>
              <a:off x="6495090" y="2588952"/>
              <a:ext cx="242816" cy="273365"/>
            </a:xfrm>
            <a:custGeom>
              <a:rect b="b" l="l" r="r" t="t"/>
              <a:pathLst>
                <a:path extrusionOk="0" h="7776" w="6907">
                  <a:moveTo>
                    <a:pt x="3412" y="0"/>
                  </a:moveTo>
                  <a:cubicBezTo>
                    <a:pt x="3257" y="0"/>
                    <a:pt x="3108" y="84"/>
                    <a:pt x="3049" y="250"/>
                  </a:cubicBezTo>
                  <a:lnTo>
                    <a:pt x="0" y="7776"/>
                  </a:lnTo>
                  <a:lnTo>
                    <a:pt x="6907" y="7776"/>
                  </a:lnTo>
                  <a:lnTo>
                    <a:pt x="3811" y="250"/>
                  </a:lnTo>
                  <a:cubicBezTo>
                    <a:pt x="3727" y="84"/>
                    <a:pt x="3567" y="0"/>
                    <a:pt x="3412" y="0"/>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0"/>
            <p:cNvSpPr/>
            <p:nvPr/>
          </p:nvSpPr>
          <p:spPr>
            <a:xfrm>
              <a:off x="6493403" y="2587898"/>
              <a:ext cx="133976" cy="273576"/>
            </a:xfrm>
            <a:custGeom>
              <a:rect b="b" l="l" r="r" t="t"/>
              <a:pathLst>
                <a:path extrusionOk="0" h="7782" w="3811">
                  <a:moveTo>
                    <a:pt x="3459" y="0"/>
                  </a:moveTo>
                  <a:cubicBezTo>
                    <a:pt x="3305" y="0"/>
                    <a:pt x="3147" y="83"/>
                    <a:pt x="3073" y="257"/>
                  </a:cubicBezTo>
                  <a:lnTo>
                    <a:pt x="1" y="7782"/>
                  </a:lnTo>
                  <a:lnTo>
                    <a:pt x="715" y="7782"/>
                  </a:lnTo>
                  <a:lnTo>
                    <a:pt x="3787" y="257"/>
                  </a:lnTo>
                  <a:cubicBezTo>
                    <a:pt x="3811" y="257"/>
                    <a:pt x="3811" y="257"/>
                    <a:pt x="3811" y="209"/>
                  </a:cubicBezTo>
                  <a:cubicBezTo>
                    <a:pt x="3742" y="72"/>
                    <a:pt x="3602" y="0"/>
                    <a:pt x="3459" y="0"/>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0"/>
            <p:cNvSpPr/>
            <p:nvPr/>
          </p:nvSpPr>
          <p:spPr>
            <a:xfrm>
              <a:off x="6580482" y="2506268"/>
              <a:ext cx="69501" cy="66724"/>
            </a:xfrm>
            <a:custGeom>
              <a:rect b="b" l="l" r="r" t="t"/>
              <a:pathLst>
                <a:path extrusionOk="0" h="1898" w="1977">
                  <a:moveTo>
                    <a:pt x="989" y="1"/>
                  </a:moveTo>
                  <a:cubicBezTo>
                    <a:pt x="965" y="1"/>
                    <a:pt x="941" y="19"/>
                    <a:pt x="929" y="54"/>
                  </a:cubicBezTo>
                  <a:lnTo>
                    <a:pt x="691" y="531"/>
                  </a:lnTo>
                  <a:cubicBezTo>
                    <a:pt x="667" y="578"/>
                    <a:pt x="620" y="602"/>
                    <a:pt x="572" y="602"/>
                  </a:cubicBezTo>
                  <a:lnTo>
                    <a:pt x="72" y="697"/>
                  </a:lnTo>
                  <a:cubicBezTo>
                    <a:pt x="0" y="697"/>
                    <a:pt x="0" y="769"/>
                    <a:pt x="24" y="816"/>
                  </a:cubicBezTo>
                  <a:lnTo>
                    <a:pt x="429" y="1174"/>
                  </a:lnTo>
                  <a:cubicBezTo>
                    <a:pt x="453" y="1197"/>
                    <a:pt x="477" y="1269"/>
                    <a:pt x="453" y="1316"/>
                  </a:cubicBezTo>
                  <a:lnTo>
                    <a:pt x="358" y="1840"/>
                  </a:lnTo>
                  <a:cubicBezTo>
                    <a:pt x="358" y="1875"/>
                    <a:pt x="396" y="1897"/>
                    <a:pt x="426" y="1897"/>
                  </a:cubicBezTo>
                  <a:cubicBezTo>
                    <a:pt x="437" y="1897"/>
                    <a:pt x="446" y="1894"/>
                    <a:pt x="453" y="1888"/>
                  </a:cubicBezTo>
                  <a:lnTo>
                    <a:pt x="953" y="1626"/>
                  </a:lnTo>
                  <a:lnTo>
                    <a:pt x="1024" y="1626"/>
                  </a:lnTo>
                  <a:lnTo>
                    <a:pt x="1525" y="1888"/>
                  </a:lnTo>
                  <a:cubicBezTo>
                    <a:pt x="1534" y="1893"/>
                    <a:pt x="1543" y="1894"/>
                    <a:pt x="1551" y="1894"/>
                  </a:cubicBezTo>
                  <a:cubicBezTo>
                    <a:pt x="1589" y="1894"/>
                    <a:pt x="1620" y="1860"/>
                    <a:pt x="1620" y="1840"/>
                  </a:cubicBezTo>
                  <a:lnTo>
                    <a:pt x="1525" y="1316"/>
                  </a:lnTo>
                  <a:cubicBezTo>
                    <a:pt x="1525" y="1269"/>
                    <a:pt x="1525" y="1245"/>
                    <a:pt x="1548" y="1174"/>
                  </a:cubicBezTo>
                  <a:lnTo>
                    <a:pt x="1929" y="816"/>
                  </a:lnTo>
                  <a:cubicBezTo>
                    <a:pt x="1977" y="793"/>
                    <a:pt x="1977" y="721"/>
                    <a:pt x="1906" y="697"/>
                  </a:cubicBezTo>
                  <a:lnTo>
                    <a:pt x="1405" y="602"/>
                  </a:lnTo>
                  <a:cubicBezTo>
                    <a:pt x="1334" y="602"/>
                    <a:pt x="1310" y="578"/>
                    <a:pt x="1286" y="531"/>
                  </a:cubicBezTo>
                  <a:lnTo>
                    <a:pt x="1048" y="54"/>
                  </a:lnTo>
                  <a:cubicBezTo>
                    <a:pt x="1036" y="19"/>
                    <a:pt x="1013"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0"/>
            <p:cNvSpPr/>
            <p:nvPr/>
          </p:nvSpPr>
          <p:spPr>
            <a:xfrm>
              <a:off x="6605583" y="2506268"/>
              <a:ext cx="19300" cy="19511"/>
            </a:xfrm>
            <a:custGeom>
              <a:rect b="b" l="l" r="r" t="t"/>
              <a:pathLst>
                <a:path extrusionOk="0" h="555" w="549">
                  <a:moveTo>
                    <a:pt x="275" y="1"/>
                  </a:moveTo>
                  <a:cubicBezTo>
                    <a:pt x="251" y="1"/>
                    <a:pt x="227" y="19"/>
                    <a:pt x="215" y="54"/>
                  </a:cubicBezTo>
                  <a:lnTo>
                    <a:pt x="1" y="554"/>
                  </a:lnTo>
                  <a:lnTo>
                    <a:pt x="501" y="459"/>
                  </a:lnTo>
                  <a:lnTo>
                    <a:pt x="549" y="459"/>
                  </a:lnTo>
                  <a:lnTo>
                    <a:pt x="334" y="54"/>
                  </a:lnTo>
                  <a:cubicBezTo>
                    <a:pt x="322" y="19"/>
                    <a:pt x="299" y="1"/>
                    <a:pt x="275"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0"/>
            <p:cNvSpPr/>
            <p:nvPr/>
          </p:nvSpPr>
          <p:spPr>
            <a:xfrm>
              <a:off x="6580482" y="2526587"/>
              <a:ext cx="38530" cy="46405"/>
            </a:xfrm>
            <a:custGeom>
              <a:rect b="b" l="l" r="r" t="t"/>
              <a:pathLst>
                <a:path extrusionOk="0" h="1320" w="1096">
                  <a:moveTo>
                    <a:pt x="667" y="0"/>
                  </a:moveTo>
                  <a:cubicBezTo>
                    <a:pt x="620" y="24"/>
                    <a:pt x="596" y="24"/>
                    <a:pt x="572" y="24"/>
                  </a:cubicBezTo>
                  <a:lnTo>
                    <a:pt x="72" y="119"/>
                  </a:lnTo>
                  <a:cubicBezTo>
                    <a:pt x="0" y="119"/>
                    <a:pt x="0" y="191"/>
                    <a:pt x="24" y="238"/>
                  </a:cubicBezTo>
                  <a:lnTo>
                    <a:pt x="429" y="596"/>
                  </a:lnTo>
                  <a:cubicBezTo>
                    <a:pt x="453" y="619"/>
                    <a:pt x="477" y="691"/>
                    <a:pt x="453" y="738"/>
                  </a:cubicBezTo>
                  <a:lnTo>
                    <a:pt x="358" y="1262"/>
                  </a:lnTo>
                  <a:cubicBezTo>
                    <a:pt x="358" y="1297"/>
                    <a:pt x="396" y="1319"/>
                    <a:pt x="426" y="1319"/>
                  </a:cubicBezTo>
                  <a:cubicBezTo>
                    <a:pt x="437" y="1319"/>
                    <a:pt x="446" y="1316"/>
                    <a:pt x="453" y="1310"/>
                  </a:cubicBezTo>
                  <a:lnTo>
                    <a:pt x="953" y="1048"/>
                  </a:lnTo>
                  <a:lnTo>
                    <a:pt x="1024" y="1048"/>
                  </a:lnTo>
                  <a:lnTo>
                    <a:pt x="1096" y="596"/>
                  </a:lnTo>
                  <a:cubicBezTo>
                    <a:pt x="1096" y="548"/>
                    <a:pt x="1096" y="500"/>
                    <a:pt x="1048" y="453"/>
                  </a:cubicBezTo>
                  <a:lnTo>
                    <a:pt x="667" y="95"/>
                  </a:lnTo>
                  <a:cubicBezTo>
                    <a:pt x="620" y="72"/>
                    <a:pt x="620" y="24"/>
                    <a:pt x="667"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0"/>
            <p:cNvSpPr/>
            <p:nvPr/>
          </p:nvSpPr>
          <p:spPr>
            <a:xfrm>
              <a:off x="6559565" y="2673078"/>
              <a:ext cx="139003" cy="95481"/>
            </a:xfrm>
            <a:custGeom>
              <a:rect b="b" l="l" r="r" t="t"/>
              <a:pathLst>
                <a:path extrusionOk="0" h="2716" w="3954">
                  <a:moveTo>
                    <a:pt x="333" y="1"/>
                  </a:moveTo>
                  <a:lnTo>
                    <a:pt x="0" y="834"/>
                  </a:lnTo>
                  <a:lnTo>
                    <a:pt x="3953" y="2716"/>
                  </a:lnTo>
                  <a:lnTo>
                    <a:pt x="3953" y="2716"/>
                  </a:lnTo>
                  <a:lnTo>
                    <a:pt x="3453" y="1501"/>
                  </a:lnTo>
                  <a:lnTo>
                    <a:pt x="333" y="1"/>
                  </a:lnTo>
                  <a:close/>
                </a:path>
              </a:pathLst>
            </a:custGeom>
            <a:solidFill>
              <a:srgbClr val="89C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0"/>
            <p:cNvSpPr/>
            <p:nvPr/>
          </p:nvSpPr>
          <p:spPr>
            <a:xfrm>
              <a:off x="6559565" y="2673078"/>
              <a:ext cx="32659" cy="40217"/>
            </a:xfrm>
            <a:custGeom>
              <a:rect b="b" l="l" r="r" t="t"/>
              <a:pathLst>
                <a:path extrusionOk="0" h="1144" w="929">
                  <a:moveTo>
                    <a:pt x="333" y="1"/>
                  </a:moveTo>
                  <a:lnTo>
                    <a:pt x="0" y="834"/>
                  </a:lnTo>
                  <a:lnTo>
                    <a:pt x="595" y="1144"/>
                  </a:lnTo>
                  <a:lnTo>
                    <a:pt x="929" y="310"/>
                  </a:lnTo>
                  <a:lnTo>
                    <a:pt x="333" y="1"/>
                  </a:ln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0"/>
            <p:cNvSpPr/>
            <p:nvPr/>
          </p:nvSpPr>
          <p:spPr>
            <a:xfrm>
              <a:off x="6536960" y="2728342"/>
              <a:ext cx="195075" cy="122269"/>
            </a:xfrm>
            <a:custGeom>
              <a:rect b="b" l="l" r="r" t="t"/>
              <a:pathLst>
                <a:path extrusionOk="0" h="3478" w="5549">
                  <a:moveTo>
                    <a:pt x="310" y="0"/>
                  </a:moveTo>
                  <a:lnTo>
                    <a:pt x="0" y="834"/>
                  </a:lnTo>
                  <a:lnTo>
                    <a:pt x="5549" y="3477"/>
                  </a:lnTo>
                  <a:lnTo>
                    <a:pt x="5049" y="2263"/>
                  </a:lnTo>
                  <a:lnTo>
                    <a:pt x="310"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0"/>
            <p:cNvSpPr/>
            <p:nvPr/>
          </p:nvSpPr>
          <p:spPr>
            <a:xfrm>
              <a:off x="6536960" y="2730029"/>
              <a:ext cx="31815" cy="39374"/>
            </a:xfrm>
            <a:custGeom>
              <a:rect b="b" l="l" r="r" t="t"/>
              <a:pathLst>
                <a:path extrusionOk="0" h="1120" w="905">
                  <a:moveTo>
                    <a:pt x="310" y="0"/>
                  </a:moveTo>
                  <a:lnTo>
                    <a:pt x="0" y="834"/>
                  </a:lnTo>
                  <a:lnTo>
                    <a:pt x="595" y="1119"/>
                  </a:lnTo>
                  <a:lnTo>
                    <a:pt x="905" y="286"/>
                  </a:lnTo>
                  <a:lnTo>
                    <a:pt x="310"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0"/>
            <p:cNvSpPr/>
            <p:nvPr/>
          </p:nvSpPr>
          <p:spPr>
            <a:xfrm>
              <a:off x="6514355" y="2785258"/>
              <a:ext cx="173314" cy="77060"/>
            </a:xfrm>
            <a:custGeom>
              <a:rect b="b" l="l" r="r" t="t"/>
              <a:pathLst>
                <a:path extrusionOk="0" h="2192" w="4930">
                  <a:moveTo>
                    <a:pt x="333" y="1"/>
                  </a:moveTo>
                  <a:lnTo>
                    <a:pt x="0" y="834"/>
                  </a:lnTo>
                  <a:lnTo>
                    <a:pt x="2858" y="2192"/>
                  </a:lnTo>
                  <a:lnTo>
                    <a:pt x="4930" y="2192"/>
                  </a:lnTo>
                  <a:lnTo>
                    <a:pt x="333" y="1"/>
                  </a:lnTo>
                  <a:close/>
                </a:path>
              </a:pathLst>
            </a:custGeom>
            <a:solidFill>
              <a:srgbClr val="89C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0"/>
            <p:cNvSpPr/>
            <p:nvPr/>
          </p:nvSpPr>
          <p:spPr>
            <a:xfrm>
              <a:off x="6514355" y="2785258"/>
              <a:ext cx="32659" cy="39409"/>
            </a:xfrm>
            <a:custGeom>
              <a:rect b="b" l="l" r="r" t="t"/>
              <a:pathLst>
                <a:path extrusionOk="0" h="1121" w="929">
                  <a:moveTo>
                    <a:pt x="333" y="1"/>
                  </a:moveTo>
                  <a:cubicBezTo>
                    <a:pt x="214" y="263"/>
                    <a:pt x="95" y="549"/>
                    <a:pt x="0" y="834"/>
                  </a:cubicBezTo>
                  <a:lnTo>
                    <a:pt x="595" y="1120"/>
                  </a:lnTo>
                  <a:lnTo>
                    <a:pt x="929" y="287"/>
                  </a:lnTo>
                  <a:lnTo>
                    <a:pt x="333" y="1"/>
                  </a:ln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0"/>
            <p:cNvSpPr/>
            <p:nvPr/>
          </p:nvSpPr>
          <p:spPr>
            <a:xfrm>
              <a:off x="6582978" y="2616162"/>
              <a:ext cx="81243" cy="68693"/>
            </a:xfrm>
            <a:custGeom>
              <a:rect b="b" l="l" r="r" t="t"/>
              <a:pathLst>
                <a:path extrusionOk="0" h="1954" w="2311">
                  <a:moveTo>
                    <a:pt x="310" y="0"/>
                  </a:moveTo>
                  <a:lnTo>
                    <a:pt x="1" y="858"/>
                  </a:lnTo>
                  <a:lnTo>
                    <a:pt x="2311" y="1953"/>
                  </a:lnTo>
                  <a:lnTo>
                    <a:pt x="1811" y="715"/>
                  </a:lnTo>
                  <a:lnTo>
                    <a:pt x="310"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0"/>
            <p:cNvSpPr/>
            <p:nvPr/>
          </p:nvSpPr>
          <p:spPr>
            <a:xfrm>
              <a:off x="6582978" y="2616162"/>
              <a:ext cx="31850" cy="40217"/>
            </a:xfrm>
            <a:custGeom>
              <a:rect b="b" l="l" r="r" t="t"/>
              <a:pathLst>
                <a:path extrusionOk="0" h="1144" w="906">
                  <a:moveTo>
                    <a:pt x="310" y="0"/>
                  </a:moveTo>
                  <a:lnTo>
                    <a:pt x="1" y="858"/>
                  </a:lnTo>
                  <a:lnTo>
                    <a:pt x="596" y="1143"/>
                  </a:lnTo>
                  <a:lnTo>
                    <a:pt x="906" y="310"/>
                  </a:lnTo>
                  <a:lnTo>
                    <a:pt x="310"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0"/>
            <p:cNvSpPr/>
            <p:nvPr/>
          </p:nvSpPr>
          <p:spPr>
            <a:xfrm>
              <a:off x="6719450" y="2694031"/>
              <a:ext cx="10933" cy="17613"/>
            </a:xfrm>
            <a:custGeom>
              <a:rect b="b" l="l" r="r" t="t"/>
              <a:pathLst>
                <a:path extrusionOk="0" h="501" w="311">
                  <a:moveTo>
                    <a:pt x="167" y="0"/>
                  </a:moveTo>
                  <a:cubicBezTo>
                    <a:pt x="72" y="0"/>
                    <a:pt x="1" y="71"/>
                    <a:pt x="1" y="143"/>
                  </a:cubicBezTo>
                  <a:lnTo>
                    <a:pt x="1" y="357"/>
                  </a:lnTo>
                  <a:cubicBezTo>
                    <a:pt x="1" y="453"/>
                    <a:pt x="72" y="500"/>
                    <a:pt x="167" y="500"/>
                  </a:cubicBezTo>
                  <a:cubicBezTo>
                    <a:pt x="239" y="500"/>
                    <a:pt x="310" y="429"/>
                    <a:pt x="310" y="357"/>
                  </a:cubicBezTo>
                  <a:lnTo>
                    <a:pt x="310" y="143"/>
                  </a:lnTo>
                  <a:cubicBezTo>
                    <a:pt x="310" y="71"/>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0"/>
            <p:cNvSpPr/>
            <p:nvPr/>
          </p:nvSpPr>
          <p:spPr>
            <a:xfrm>
              <a:off x="6719450" y="2725811"/>
              <a:ext cx="10933" cy="17648"/>
            </a:xfrm>
            <a:custGeom>
              <a:rect b="b" l="l" r="r" t="t"/>
              <a:pathLst>
                <a:path extrusionOk="0" h="502" w="311">
                  <a:moveTo>
                    <a:pt x="167" y="1"/>
                  </a:moveTo>
                  <a:cubicBezTo>
                    <a:pt x="72" y="1"/>
                    <a:pt x="1" y="49"/>
                    <a:pt x="1" y="144"/>
                  </a:cubicBezTo>
                  <a:lnTo>
                    <a:pt x="1" y="358"/>
                  </a:lnTo>
                  <a:cubicBezTo>
                    <a:pt x="1" y="430"/>
                    <a:pt x="72" y="501"/>
                    <a:pt x="167" y="501"/>
                  </a:cubicBezTo>
                  <a:cubicBezTo>
                    <a:pt x="239" y="501"/>
                    <a:pt x="310" y="430"/>
                    <a:pt x="310" y="358"/>
                  </a:cubicBezTo>
                  <a:lnTo>
                    <a:pt x="310" y="144"/>
                  </a:lnTo>
                  <a:cubicBezTo>
                    <a:pt x="310" y="49"/>
                    <a:pt x="239" y="1"/>
                    <a:pt x="167"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0"/>
            <p:cNvSpPr/>
            <p:nvPr/>
          </p:nvSpPr>
          <p:spPr>
            <a:xfrm>
              <a:off x="6700185" y="2714104"/>
              <a:ext cx="17613" cy="10089"/>
            </a:xfrm>
            <a:custGeom>
              <a:rect b="b" l="l" r="r" t="t"/>
              <a:pathLst>
                <a:path extrusionOk="0" h="287" w="501">
                  <a:moveTo>
                    <a:pt x="144" y="1"/>
                  </a:moveTo>
                  <a:cubicBezTo>
                    <a:pt x="48" y="1"/>
                    <a:pt x="1" y="48"/>
                    <a:pt x="1" y="143"/>
                  </a:cubicBezTo>
                  <a:cubicBezTo>
                    <a:pt x="1" y="239"/>
                    <a:pt x="48" y="286"/>
                    <a:pt x="144" y="286"/>
                  </a:cubicBezTo>
                  <a:lnTo>
                    <a:pt x="358" y="286"/>
                  </a:lnTo>
                  <a:cubicBezTo>
                    <a:pt x="430" y="286"/>
                    <a:pt x="501" y="191"/>
                    <a:pt x="501" y="143"/>
                  </a:cubicBezTo>
                  <a:cubicBezTo>
                    <a:pt x="501" y="48"/>
                    <a:pt x="430" y="1"/>
                    <a:pt x="35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0"/>
            <p:cNvSpPr/>
            <p:nvPr/>
          </p:nvSpPr>
          <p:spPr>
            <a:xfrm>
              <a:off x="6731156" y="2714104"/>
              <a:ext cx="19300" cy="10089"/>
            </a:xfrm>
            <a:custGeom>
              <a:rect b="b" l="l" r="r" t="t"/>
              <a:pathLst>
                <a:path extrusionOk="0" h="287" w="549">
                  <a:moveTo>
                    <a:pt x="144" y="1"/>
                  </a:moveTo>
                  <a:cubicBezTo>
                    <a:pt x="72" y="1"/>
                    <a:pt x="1" y="48"/>
                    <a:pt x="1" y="143"/>
                  </a:cubicBezTo>
                  <a:cubicBezTo>
                    <a:pt x="1" y="239"/>
                    <a:pt x="72" y="286"/>
                    <a:pt x="144" y="286"/>
                  </a:cubicBezTo>
                  <a:lnTo>
                    <a:pt x="358" y="286"/>
                  </a:lnTo>
                  <a:cubicBezTo>
                    <a:pt x="453" y="286"/>
                    <a:pt x="549" y="191"/>
                    <a:pt x="501" y="143"/>
                  </a:cubicBezTo>
                  <a:cubicBezTo>
                    <a:pt x="501" y="48"/>
                    <a:pt x="453" y="1"/>
                    <a:pt x="35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0"/>
            <p:cNvSpPr/>
            <p:nvPr/>
          </p:nvSpPr>
          <p:spPr>
            <a:xfrm>
              <a:off x="6524375" y="2587687"/>
              <a:ext cx="10933" cy="17613"/>
            </a:xfrm>
            <a:custGeom>
              <a:rect b="b" l="l" r="r" t="t"/>
              <a:pathLst>
                <a:path extrusionOk="0" h="501" w="311">
                  <a:moveTo>
                    <a:pt x="144" y="1"/>
                  </a:moveTo>
                  <a:cubicBezTo>
                    <a:pt x="48" y="1"/>
                    <a:pt x="1" y="48"/>
                    <a:pt x="1" y="144"/>
                  </a:cubicBezTo>
                  <a:lnTo>
                    <a:pt x="1" y="358"/>
                  </a:lnTo>
                  <a:cubicBezTo>
                    <a:pt x="1" y="429"/>
                    <a:pt x="48" y="501"/>
                    <a:pt x="144" y="501"/>
                  </a:cubicBezTo>
                  <a:cubicBezTo>
                    <a:pt x="239" y="501"/>
                    <a:pt x="310" y="429"/>
                    <a:pt x="287" y="358"/>
                  </a:cubicBezTo>
                  <a:lnTo>
                    <a:pt x="287" y="144"/>
                  </a:lnTo>
                  <a:cubicBezTo>
                    <a:pt x="287" y="48"/>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0"/>
            <p:cNvSpPr/>
            <p:nvPr/>
          </p:nvSpPr>
          <p:spPr>
            <a:xfrm>
              <a:off x="6524375" y="2619502"/>
              <a:ext cx="10933" cy="17613"/>
            </a:xfrm>
            <a:custGeom>
              <a:rect b="b" l="l" r="r" t="t"/>
              <a:pathLst>
                <a:path extrusionOk="0" h="501" w="311">
                  <a:moveTo>
                    <a:pt x="144" y="1"/>
                  </a:moveTo>
                  <a:cubicBezTo>
                    <a:pt x="48" y="1"/>
                    <a:pt x="1" y="72"/>
                    <a:pt x="1" y="167"/>
                  </a:cubicBezTo>
                  <a:lnTo>
                    <a:pt x="1" y="358"/>
                  </a:lnTo>
                  <a:cubicBezTo>
                    <a:pt x="1" y="453"/>
                    <a:pt x="48" y="501"/>
                    <a:pt x="144" y="501"/>
                  </a:cubicBezTo>
                  <a:cubicBezTo>
                    <a:pt x="239" y="501"/>
                    <a:pt x="310" y="429"/>
                    <a:pt x="287" y="358"/>
                  </a:cubicBezTo>
                  <a:lnTo>
                    <a:pt x="287" y="167"/>
                  </a:lnTo>
                  <a:cubicBezTo>
                    <a:pt x="287" y="72"/>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0"/>
            <p:cNvSpPr/>
            <p:nvPr/>
          </p:nvSpPr>
          <p:spPr>
            <a:xfrm>
              <a:off x="6504301" y="2606952"/>
              <a:ext cx="18456" cy="10898"/>
            </a:xfrm>
            <a:custGeom>
              <a:rect b="b" l="l" r="r" t="t"/>
              <a:pathLst>
                <a:path extrusionOk="0" h="310" w="525">
                  <a:moveTo>
                    <a:pt x="143" y="0"/>
                  </a:moveTo>
                  <a:cubicBezTo>
                    <a:pt x="48" y="0"/>
                    <a:pt x="0" y="72"/>
                    <a:pt x="0" y="167"/>
                  </a:cubicBezTo>
                  <a:cubicBezTo>
                    <a:pt x="0" y="238"/>
                    <a:pt x="48" y="310"/>
                    <a:pt x="143" y="310"/>
                  </a:cubicBezTo>
                  <a:lnTo>
                    <a:pt x="357" y="310"/>
                  </a:lnTo>
                  <a:cubicBezTo>
                    <a:pt x="453" y="310"/>
                    <a:pt x="524" y="238"/>
                    <a:pt x="500" y="167"/>
                  </a:cubicBezTo>
                  <a:cubicBezTo>
                    <a:pt x="500" y="72"/>
                    <a:pt x="429" y="0"/>
                    <a:pt x="35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0"/>
            <p:cNvSpPr/>
            <p:nvPr/>
          </p:nvSpPr>
          <p:spPr>
            <a:xfrm>
              <a:off x="6536960" y="2606952"/>
              <a:ext cx="17613" cy="10898"/>
            </a:xfrm>
            <a:custGeom>
              <a:rect b="b" l="l" r="r" t="t"/>
              <a:pathLst>
                <a:path extrusionOk="0" h="310" w="501">
                  <a:moveTo>
                    <a:pt x="143" y="0"/>
                  </a:moveTo>
                  <a:cubicBezTo>
                    <a:pt x="48" y="0"/>
                    <a:pt x="0" y="72"/>
                    <a:pt x="0" y="167"/>
                  </a:cubicBezTo>
                  <a:cubicBezTo>
                    <a:pt x="0" y="238"/>
                    <a:pt x="48" y="310"/>
                    <a:pt x="143" y="310"/>
                  </a:cubicBezTo>
                  <a:lnTo>
                    <a:pt x="357" y="310"/>
                  </a:lnTo>
                  <a:cubicBezTo>
                    <a:pt x="429" y="310"/>
                    <a:pt x="500" y="238"/>
                    <a:pt x="500" y="167"/>
                  </a:cubicBezTo>
                  <a:cubicBezTo>
                    <a:pt x="500" y="72"/>
                    <a:pt x="429" y="0"/>
                    <a:pt x="35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0"/>
            <p:cNvSpPr/>
            <p:nvPr/>
          </p:nvSpPr>
          <p:spPr>
            <a:xfrm>
              <a:off x="6580482" y="2691886"/>
              <a:ext cx="10898" cy="10547"/>
            </a:xfrm>
            <a:custGeom>
              <a:rect b="b" l="l" r="r" t="t"/>
              <a:pathLst>
                <a:path extrusionOk="0" h="300" w="310">
                  <a:moveTo>
                    <a:pt x="139" y="1"/>
                  </a:moveTo>
                  <a:cubicBezTo>
                    <a:pt x="64" y="1"/>
                    <a:pt x="0" y="79"/>
                    <a:pt x="0" y="156"/>
                  </a:cubicBezTo>
                  <a:cubicBezTo>
                    <a:pt x="0" y="252"/>
                    <a:pt x="72" y="299"/>
                    <a:pt x="143" y="299"/>
                  </a:cubicBezTo>
                  <a:cubicBezTo>
                    <a:pt x="239" y="299"/>
                    <a:pt x="310" y="228"/>
                    <a:pt x="310" y="156"/>
                  </a:cubicBezTo>
                  <a:cubicBezTo>
                    <a:pt x="310" y="85"/>
                    <a:pt x="262" y="37"/>
                    <a:pt x="191" y="13"/>
                  </a:cubicBezTo>
                  <a:cubicBezTo>
                    <a:pt x="173" y="5"/>
                    <a:pt x="156" y="1"/>
                    <a:pt x="139"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0"/>
            <p:cNvSpPr/>
            <p:nvPr/>
          </p:nvSpPr>
          <p:spPr>
            <a:xfrm>
              <a:off x="6604774" y="2703101"/>
              <a:ext cx="11742" cy="11039"/>
            </a:xfrm>
            <a:custGeom>
              <a:rect b="b" l="l" r="r" t="t"/>
              <a:pathLst>
                <a:path extrusionOk="0" h="314" w="334">
                  <a:moveTo>
                    <a:pt x="143" y="0"/>
                  </a:moveTo>
                  <a:cubicBezTo>
                    <a:pt x="76" y="0"/>
                    <a:pt x="0" y="86"/>
                    <a:pt x="0" y="171"/>
                  </a:cubicBezTo>
                  <a:cubicBezTo>
                    <a:pt x="0" y="242"/>
                    <a:pt x="48" y="314"/>
                    <a:pt x="143" y="314"/>
                  </a:cubicBezTo>
                  <a:cubicBezTo>
                    <a:pt x="238" y="314"/>
                    <a:pt x="333" y="242"/>
                    <a:pt x="286" y="171"/>
                  </a:cubicBezTo>
                  <a:cubicBezTo>
                    <a:pt x="286" y="99"/>
                    <a:pt x="238" y="4"/>
                    <a:pt x="167" y="4"/>
                  </a:cubicBezTo>
                  <a:cubicBezTo>
                    <a:pt x="159" y="1"/>
                    <a:pt x="151" y="0"/>
                    <a:pt x="143" y="0"/>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0"/>
            <p:cNvSpPr/>
            <p:nvPr/>
          </p:nvSpPr>
          <p:spPr>
            <a:xfrm>
              <a:off x="6629875" y="2715651"/>
              <a:ext cx="10089" cy="11039"/>
            </a:xfrm>
            <a:custGeom>
              <a:rect b="b" l="l" r="r" t="t"/>
              <a:pathLst>
                <a:path extrusionOk="0" h="314" w="287">
                  <a:moveTo>
                    <a:pt x="144" y="0"/>
                  </a:moveTo>
                  <a:cubicBezTo>
                    <a:pt x="76" y="0"/>
                    <a:pt x="0" y="83"/>
                    <a:pt x="0" y="147"/>
                  </a:cubicBezTo>
                  <a:cubicBezTo>
                    <a:pt x="0" y="242"/>
                    <a:pt x="48" y="314"/>
                    <a:pt x="143" y="314"/>
                  </a:cubicBezTo>
                  <a:cubicBezTo>
                    <a:pt x="239" y="314"/>
                    <a:pt x="286" y="219"/>
                    <a:pt x="286" y="147"/>
                  </a:cubicBezTo>
                  <a:cubicBezTo>
                    <a:pt x="286" y="99"/>
                    <a:pt x="262" y="52"/>
                    <a:pt x="167" y="4"/>
                  </a:cubicBezTo>
                  <a:cubicBezTo>
                    <a:pt x="160" y="2"/>
                    <a:pt x="152" y="0"/>
                    <a:pt x="144" y="0"/>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0"/>
            <p:cNvSpPr/>
            <p:nvPr/>
          </p:nvSpPr>
          <p:spPr>
            <a:xfrm>
              <a:off x="6654975" y="2727357"/>
              <a:ext cx="10089" cy="11179"/>
            </a:xfrm>
            <a:custGeom>
              <a:rect b="b" l="l" r="r" t="t"/>
              <a:pathLst>
                <a:path extrusionOk="0" h="318" w="287">
                  <a:moveTo>
                    <a:pt x="144" y="1"/>
                  </a:moveTo>
                  <a:cubicBezTo>
                    <a:pt x="77" y="1"/>
                    <a:pt x="1" y="84"/>
                    <a:pt x="1" y="148"/>
                  </a:cubicBezTo>
                  <a:cubicBezTo>
                    <a:pt x="1" y="219"/>
                    <a:pt x="25" y="267"/>
                    <a:pt x="120" y="314"/>
                  </a:cubicBezTo>
                  <a:cubicBezTo>
                    <a:pt x="130" y="317"/>
                    <a:pt x="140" y="318"/>
                    <a:pt x="149" y="318"/>
                  </a:cubicBezTo>
                  <a:cubicBezTo>
                    <a:pt x="229" y="318"/>
                    <a:pt x="287" y="233"/>
                    <a:pt x="287" y="148"/>
                  </a:cubicBezTo>
                  <a:cubicBezTo>
                    <a:pt x="287" y="100"/>
                    <a:pt x="263" y="28"/>
                    <a:pt x="168" y="5"/>
                  </a:cubicBezTo>
                  <a:cubicBezTo>
                    <a:pt x="160" y="2"/>
                    <a:pt x="152" y="1"/>
                    <a:pt x="144"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0"/>
            <p:cNvSpPr/>
            <p:nvPr/>
          </p:nvSpPr>
          <p:spPr>
            <a:xfrm>
              <a:off x="6535273" y="2805753"/>
              <a:ext cx="11742" cy="10511"/>
            </a:xfrm>
            <a:custGeom>
              <a:rect b="b" l="l" r="r" t="t"/>
              <a:pathLst>
                <a:path extrusionOk="0" h="299" w="334">
                  <a:moveTo>
                    <a:pt x="139" y="1"/>
                  </a:moveTo>
                  <a:cubicBezTo>
                    <a:pt x="64" y="1"/>
                    <a:pt x="0" y="78"/>
                    <a:pt x="0" y="156"/>
                  </a:cubicBezTo>
                  <a:cubicBezTo>
                    <a:pt x="0" y="251"/>
                    <a:pt x="72" y="299"/>
                    <a:pt x="167" y="299"/>
                  </a:cubicBezTo>
                  <a:cubicBezTo>
                    <a:pt x="239" y="299"/>
                    <a:pt x="334" y="228"/>
                    <a:pt x="310" y="156"/>
                  </a:cubicBezTo>
                  <a:cubicBezTo>
                    <a:pt x="310" y="108"/>
                    <a:pt x="239" y="13"/>
                    <a:pt x="191" y="13"/>
                  </a:cubicBezTo>
                  <a:cubicBezTo>
                    <a:pt x="173" y="4"/>
                    <a:pt x="156" y="1"/>
                    <a:pt x="139"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0"/>
            <p:cNvSpPr/>
            <p:nvPr/>
          </p:nvSpPr>
          <p:spPr>
            <a:xfrm>
              <a:off x="6560373" y="2817460"/>
              <a:ext cx="11777" cy="10547"/>
            </a:xfrm>
            <a:custGeom>
              <a:rect b="b" l="l" r="r" t="t"/>
              <a:pathLst>
                <a:path extrusionOk="0" h="300" w="335">
                  <a:moveTo>
                    <a:pt x="140" y="1"/>
                  </a:moveTo>
                  <a:cubicBezTo>
                    <a:pt x="64" y="1"/>
                    <a:pt x="1" y="79"/>
                    <a:pt x="1" y="156"/>
                  </a:cubicBezTo>
                  <a:cubicBezTo>
                    <a:pt x="1" y="252"/>
                    <a:pt x="72" y="299"/>
                    <a:pt x="168" y="299"/>
                  </a:cubicBezTo>
                  <a:cubicBezTo>
                    <a:pt x="239" y="299"/>
                    <a:pt x="334" y="228"/>
                    <a:pt x="310" y="156"/>
                  </a:cubicBezTo>
                  <a:cubicBezTo>
                    <a:pt x="310" y="85"/>
                    <a:pt x="287" y="37"/>
                    <a:pt x="191" y="14"/>
                  </a:cubicBezTo>
                  <a:cubicBezTo>
                    <a:pt x="174" y="5"/>
                    <a:pt x="156" y="1"/>
                    <a:pt x="140"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0"/>
            <p:cNvSpPr/>
            <p:nvPr/>
          </p:nvSpPr>
          <p:spPr>
            <a:xfrm>
              <a:off x="6585509" y="2829940"/>
              <a:ext cx="10898" cy="10617"/>
            </a:xfrm>
            <a:custGeom>
              <a:rect b="b" l="l" r="r" t="t"/>
              <a:pathLst>
                <a:path extrusionOk="0" h="302" w="310">
                  <a:moveTo>
                    <a:pt x="131" y="1"/>
                  </a:moveTo>
                  <a:cubicBezTo>
                    <a:pt x="59" y="1"/>
                    <a:pt x="0" y="65"/>
                    <a:pt x="0" y="159"/>
                  </a:cubicBezTo>
                  <a:cubicBezTo>
                    <a:pt x="0" y="254"/>
                    <a:pt x="72" y="302"/>
                    <a:pt x="167" y="302"/>
                  </a:cubicBezTo>
                  <a:cubicBezTo>
                    <a:pt x="238" y="302"/>
                    <a:pt x="310" y="206"/>
                    <a:pt x="310" y="159"/>
                  </a:cubicBezTo>
                  <a:cubicBezTo>
                    <a:pt x="310" y="87"/>
                    <a:pt x="286" y="40"/>
                    <a:pt x="191" y="16"/>
                  </a:cubicBezTo>
                  <a:cubicBezTo>
                    <a:pt x="170" y="6"/>
                    <a:pt x="150" y="1"/>
                    <a:pt x="131"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0"/>
            <p:cNvSpPr/>
            <p:nvPr/>
          </p:nvSpPr>
          <p:spPr>
            <a:xfrm>
              <a:off x="6610610" y="2841225"/>
              <a:ext cx="10933" cy="11039"/>
            </a:xfrm>
            <a:custGeom>
              <a:rect b="b" l="l" r="r" t="t"/>
              <a:pathLst>
                <a:path extrusionOk="0" h="314" w="311">
                  <a:moveTo>
                    <a:pt x="161" y="1"/>
                  </a:moveTo>
                  <a:cubicBezTo>
                    <a:pt x="77" y="1"/>
                    <a:pt x="1" y="83"/>
                    <a:pt x="1" y="147"/>
                  </a:cubicBezTo>
                  <a:cubicBezTo>
                    <a:pt x="1" y="219"/>
                    <a:pt x="72" y="314"/>
                    <a:pt x="167" y="314"/>
                  </a:cubicBezTo>
                  <a:cubicBezTo>
                    <a:pt x="239" y="314"/>
                    <a:pt x="310" y="219"/>
                    <a:pt x="310" y="147"/>
                  </a:cubicBezTo>
                  <a:cubicBezTo>
                    <a:pt x="310" y="100"/>
                    <a:pt x="239" y="4"/>
                    <a:pt x="191" y="4"/>
                  </a:cubicBezTo>
                  <a:cubicBezTo>
                    <a:pt x="181" y="2"/>
                    <a:pt x="171" y="1"/>
                    <a:pt x="161"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0"/>
            <p:cNvSpPr/>
            <p:nvPr/>
          </p:nvSpPr>
          <p:spPr>
            <a:xfrm>
              <a:off x="6483349" y="2861439"/>
              <a:ext cx="265455" cy="22640"/>
            </a:xfrm>
            <a:custGeom>
              <a:rect b="b" l="l" r="r" t="t"/>
              <a:pathLst>
                <a:path extrusionOk="0" h="644" w="7551">
                  <a:moveTo>
                    <a:pt x="263" y="1"/>
                  </a:moveTo>
                  <a:cubicBezTo>
                    <a:pt x="120" y="1"/>
                    <a:pt x="1" y="120"/>
                    <a:pt x="1" y="263"/>
                  </a:cubicBezTo>
                  <a:lnTo>
                    <a:pt x="1" y="382"/>
                  </a:lnTo>
                  <a:cubicBezTo>
                    <a:pt x="1" y="525"/>
                    <a:pt x="120" y="644"/>
                    <a:pt x="263" y="644"/>
                  </a:cubicBezTo>
                  <a:lnTo>
                    <a:pt x="7288" y="644"/>
                  </a:lnTo>
                  <a:cubicBezTo>
                    <a:pt x="7431" y="644"/>
                    <a:pt x="7550" y="525"/>
                    <a:pt x="7550" y="382"/>
                  </a:cubicBezTo>
                  <a:lnTo>
                    <a:pt x="7550" y="263"/>
                  </a:lnTo>
                  <a:cubicBezTo>
                    <a:pt x="7550" y="120"/>
                    <a:pt x="7407" y="1"/>
                    <a:pt x="7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0"/>
            <p:cNvSpPr/>
            <p:nvPr/>
          </p:nvSpPr>
          <p:spPr>
            <a:xfrm>
              <a:off x="6483349" y="2865622"/>
              <a:ext cx="265455" cy="19300"/>
            </a:xfrm>
            <a:custGeom>
              <a:rect b="b" l="l" r="r" t="t"/>
              <a:pathLst>
                <a:path extrusionOk="0" h="549" w="7551">
                  <a:moveTo>
                    <a:pt x="25" y="1"/>
                  </a:moveTo>
                  <a:cubicBezTo>
                    <a:pt x="1" y="25"/>
                    <a:pt x="1" y="96"/>
                    <a:pt x="1" y="144"/>
                  </a:cubicBezTo>
                  <a:lnTo>
                    <a:pt x="1" y="263"/>
                  </a:lnTo>
                  <a:cubicBezTo>
                    <a:pt x="1" y="430"/>
                    <a:pt x="120" y="549"/>
                    <a:pt x="263" y="549"/>
                  </a:cubicBezTo>
                  <a:lnTo>
                    <a:pt x="7288" y="549"/>
                  </a:lnTo>
                  <a:cubicBezTo>
                    <a:pt x="7431" y="549"/>
                    <a:pt x="7550" y="430"/>
                    <a:pt x="7550" y="263"/>
                  </a:cubicBezTo>
                  <a:lnTo>
                    <a:pt x="7550" y="144"/>
                  </a:lnTo>
                  <a:cubicBezTo>
                    <a:pt x="7550" y="96"/>
                    <a:pt x="7526" y="72"/>
                    <a:pt x="7526" y="1"/>
                  </a:cubicBezTo>
                  <a:cubicBezTo>
                    <a:pt x="7479" y="49"/>
                    <a:pt x="7383" y="120"/>
                    <a:pt x="7288" y="120"/>
                  </a:cubicBezTo>
                  <a:lnTo>
                    <a:pt x="263" y="120"/>
                  </a:lnTo>
                  <a:cubicBezTo>
                    <a:pt x="168" y="120"/>
                    <a:pt x="96" y="72"/>
                    <a:pt x="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3" name="Google Shape;3503;p60"/>
          <p:cNvGrpSpPr/>
          <p:nvPr/>
        </p:nvGrpSpPr>
        <p:grpSpPr>
          <a:xfrm>
            <a:off x="4796401" y="2584366"/>
            <a:ext cx="369233" cy="377600"/>
            <a:chOff x="4796401" y="2508166"/>
            <a:chExt cx="369233" cy="377600"/>
          </a:xfrm>
        </p:grpSpPr>
        <p:sp>
          <p:nvSpPr>
            <p:cNvPr id="3504" name="Google Shape;3504;p60"/>
            <p:cNvSpPr/>
            <p:nvPr/>
          </p:nvSpPr>
          <p:spPr>
            <a:xfrm>
              <a:off x="5135471" y="2788633"/>
              <a:ext cx="16769" cy="34346"/>
            </a:xfrm>
            <a:custGeom>
              <a:rect b="b" l="l" r="r" t="t"/>
              <a:pathLst>
                <a:path extrusionOk="0" h="977" w="477">
                  <a:moveTo>
                    <a:pt x="239" y="0"/>
                  </a:moveTo>
                  <a:cubicBezTo>
                    <a:pt x="96" y="0"/>
                    <a:pt x="1" y="119"/>
                    <a:pt x="1" y="238"/>
                  </a:cubicBezTo>
                  <a:lnTo>
                    <a:pt x="1" y="976"/>
                  </a:lnTo>
                  <a:lnTo>
                    <a:pt x="477" y="976"/>
                  </a:lnTo>
                  <a:lnTo>
                    <a:pt x="477" y="238"/>
                  </a:lnTo>
                  <a:cubicBezTo>
                    <a:pt x="477" y="72"/>
                    <a:pt x="358" y="0"/>
                    <a:pt x="239"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0"/>
            <p:cNvSpPr/>
            <p:nvPr/>
          </p:nvSpPr>
          <p:spPr>
            <a:xfrm>
              <a:off x="5133783" y="2788633"/>
              <a:ext cx="15117" cy="34346"/>
            </a:xfrm>
            <a:custGeom>
              <a:rect b="b" l="l" r="r" t="t"/>
              <a:pathLst>
                <a:path extrusionOk="0" h="977" w="430">
                  <a:moveTo>
                    <a:pt x="239" y="0"/>
                  </a:moveTo>
                  <a:cubicBezTo>
                    <a:pt x="96" y="0"/>
                    <a:pt x="1" y="119"/>
                    <a:pt x="1" y="238"/>
                  </a:cubicBezTo>
                  <a:lnTo>
                    <a:pt x="1" y="976"/>
                  </a:lnTo>
                  <a:lnTo>
                    <a:pt x="334" y="976"/>
                  </a:lnTo>
                  <a:lnTo>
                    <a:pt x="334" y="238"/>
                  </a:lnTo>
                  <a:cubicBezTo>
                    <a:pt x="334" y="167"/>
                    <a:pt x="382" y="72"/>
                    <a:pt x="430" y="48"/>
                  </a:cubicBezTo>
                  <a:cubicBezTo>
                    <a:pt x="406" y="24"/>
                    <a:pt x="334" y="0"/>
                    <a:pt x="239"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0"/>
            <p:cNvSpPr/>
            <p:nvPr/>
          </p:nvSpPr>
          <p:spPr>
            <a:xfrm>
              <a:off x="5132131" y="2736709"/>
              <a:ext cx="29319" cy="36034"/>
            </a:xfrm>
            <a:custGeom>
              <a:rect b="b" l="l" r="r" t="t"/>
              <a:pathLst>
                <a:path extrusionOk="0" h="1025" w="834">
                  <a:moveTo>
                    <a:pt x="334" y="1"/>
                  </a:moveTo>
                  <a:cubicBezTo>
                    <a:pt x="262" y="405"/>
                    <a:pt x="0" y="358"/>
                    <a:pt x="0" y="667"/>
                  </a:cubicBezTo>
                  <a:cubicBezTo>
                    <a:pt x="0" y="834"/>
                    <a:pt x="96" y="929"/>
                    <a:pt x="191" y="1001"/>
                  </a:cubicBezTo>
                  <a:cubicBezTo>
                    <a:pt x="238" y="1025"/>
                    <a:pt x="262" y="1025"/>
                    <a:pt x="334" y="1025"/>
                  </a:cubicBezTo>
                  <a:cubicBezTo>
                    <a:pt x="429" y="1025"/>
                    <a:pt x="500" y="953"/>
                    <a:pt x="572" y="882"/>
                  </a:cubicBezTo>
                  <a:cubicBezTo>
                    <a:pt x="834" y="429"/>
                    <a:pt x="429" y="96"/>
                    <a:pt x="3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0"/>
            <p:cNvSpPr/>
            <p:nvPr/>
          </p:nvSpPr>
          <p:spPr>
            <a:xfrm>
              <a:off x="5132131" y="2736709"/>
              <a:ext cx="20109" cy="35190"/>
            </a:xfrm>
            <a:custGeom>
              <a:rect b="b" l="l" r="r" t="t"/>
              <a:pathLst>
                <a:path extrusionOk="0" h="1001" w="572">
                  <a:moveTo>
                    <a:pt x="310" y="1"/>
                  </a:moveTo>
                  <a:cubicBezTo>
                    <a:pt x="262" y="405"/>
                    <a:pt x="0" y="358"/>
                    <a:pt x="0" y="644"/>
                  </a:cubicBezTo>
                  <a:cubicBezTo>
                    <a:pt x="0" y="810"/>
                    <a:pt x="96" y="906"/>
                    <a:pt x="191" y="953"/>
                  </a:cubicBezTo>
                  <a:cubicBezTo>
                    <a:pt x="238" y="1001"/>
                    <a:pt x="262" y="1001"/>
                    <a:pt x="334" y="1001"/>
                  </a:cubicBezTo>
                  <a:cubicBezTo>
                    <a:pt x="381" y="1001"/>
                    <a:pt x="453" y="953"/>
                    <a:pt x="500" y="929"/>
                  </a:cubicBezTo>
                  <a:cubicBezTo>
                    <a:pt x="381" y="929"/>
                    <a:pt x="334" y="834"/>
                    <a:pt x="334" y="667"/>
                  </a:cubicBezTo>
                  <a:cubicBezTo>
                    <a:pt x="334" y="453"/>
                    <a:pt x="477" y="429"/>
                    <a:pt x="572" y="239"/>
                  </a:cubicBezTo>
                  <a:cubicBezTo>
                    <a:pt x="477" y="120"/>
                    <a:pt x="381" y="48"/>
                    <a:pt x="334"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0"/>
            <p:cNvSpPr/>
            <p:nvPr/>
          </p:nvSpPr>
          <p:spPr>
            <a:xfrm>
              <a:off x="4810639" y="2788633"/>
              <a:ext cx="16769" cy="34346"/>
            </a:xfrm>
            <a:custGeom>
              <a:rect b="b" l="l" r="r" t="t"/>
              <a:pathLst>
                <a:path extrusionOk="0" h="977" w="477">
                  <a:moveTo>
                    <a:pt x="239" y="0"/>
                  </a:moveTo>
                  <a:cubicBezTo>
                    <a:pt x="96" y="0"/>
                    <a:pt x="1" y="119"/>
                    <a:pt x="1" y="238"/>
                  </a:cubicBezTo>
                  <a:lnTo>
                    <a:pt x="1" y="976"/>
                  </a:lnTo>
                  <a:lnTo>
                    <a:pt x="477" y="976"/>
                  </a:lnTo>
                  <a:lnTo>
                    <a:pt x="477" y="238"/>
                  </a:lnTo>
                  <a:cubicBezTo>
                    <a:pt x="477" y="72"/>
                    <a:pt x="358" y="0"/>
                    <a:pt x="239"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0"/>
            <p:cNvSpPr/>
            <p:nvPr/>
          </p:nvSpPr>
          <p:spPr>
            <a:xfrm>
              <a:off x="4809795" y="2788633"/>
              <a:ext cx="15117" cy="34346"/>
            </a:xfrm>
            <a:custGeom>
              <a:rect b="b" l="l" r="r" t="t"/>
              <a:pathLst>
                <a:path extrusionOk="0" h="977" w="430">
                  <a:moveTo>
                    <a:pt x="239" y="0"/>
                  </a:moveTo>
                  <a:cubicBezTo>
                    <a:pt x="96" y="0"/>
                    <a:pt x="1" y="119"/>
                    <a:pt x="1" y="238"/>
                  </a:cubicBezTo>
                  <a:lnTo>
                    <a:pt x="1" y="976"/>
                  </a:lnTo>
                  <a:lnTo>
                    <a:pt x="334" y="976"/>
                  </a:lnTo>
                  <a:lnTo>
                    <a:pt x="334" y="238"/>
                  </a:lnTo>
                  <a:cubicBezTo>
                    <a:pt x="334" y="167"/>
                    <a:pt x="358" y="72"/>
                    <a:pt x="429" y="48"/>
                  </a:cubicBezTo>
                  <a:cubicBezTo>
                    <a:pt x="382" y="24"/>
                    <a:pt x="334" y="0"/>
                    <a:pt x="239"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0"/>
            <p:cNvSpPr/>
            <p:nvPr/>
          </p:nvSpPr>
          <p:spPr>
            <a:xfrm>
              <a:off x="4806455" y="2736709"/>
              <a:ext cx="31007" cy="36034"/>
            </a:xfrm>
            <a:custGeom>
              <a:rect b="b" l="l" r="r" t="t"/>
              <a:pathLst>
                <a:path extrusionOk="0" h="1025" w="882">
                  <a:moveTo>
                    <a:pt x="334" y="1"/>
                  </a:moveTo>
                  <a:cubicBezTo>
                    <a:pt x="286" y="405"/>
                    <a:pt x="0" y="358"/>
                    <a:pt x="0" y="667"/>
                  </a:cubicBezTo>
                  <a:cubicBezTo>
                    <a:pt x="0" y="834"/>
                    <a:pt x="96" y="929"/>
                    <a:pt x="191" y="1001"/>
                  </a:cubicBezTo>
                  <a:cubicBezTo>
                    <a:pt x="239" y="1025"/>
                    <a:pt x="286" y="1025"/>
                    <a:pt x="334" y="1025"/>
                  </a:cubicBezTo>
                  <a:cubicBezTo>
                    <a:pt x="429" y="1025"/>
                    <a:pt x="524" y="953"/>
                    <a:pt x="572" y="882"/>
                  </a:cubicBezTo>
                  <a:cubicBezTo>
                    <a:pt x="882" y="429"/>
                    <a:pt x="453" y="96"/>
                    <a:pt x="3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0"/>
            <p:cNvSpPr/>
            <p:nvPr/>
          </p:nvSpPr>
          <p:spPr>
            <a:xfrm>
              <a:off x="4806455" y="2736709"/>
              <a:ext cx="20144" cy="35190"/>
            </a:xfrm>
            <a:custGeom>
              <a:rect b="b" l="l" r="r" t="t"/>
              <a:pathLst>
                <a:path extrusionOk="0" h="1001" w="573">
                  <a:moveTo>
                    <a:pt x="310" y="1"/>
                  </a:moveTo>
                  <a:cubicBezTo>
                    <a:pt x="262" y="405"/>
                    <a:pt x="0" y="358"/>
                    <a:pt x="0" y="644"/>
                  </a:cubicBezTo>
                  <a:cubicBezTo>
                    <a:pt x="0" y="810"/>
                    <a:pt x="96" y="906"/>
                    <a:pt x="191" y="953"/>
                  </a:cubicBezTo>
                  <a:cubicBezTo>
                    <a:pt x="239" y="1001"/>
                    <a:pt x="286" y="1001"/>
                    <a:pt x="334" y="1001"/>
                  </a:cubicBezTo>
                  <a:cubicBezTo>
                    <a:pt x="405" y="1001"/>
                    <a:pt x="453" y="953"/>
                    <a:pt x="524" y="929"/>
                  </a:cubicBezTo>
                  <a:cubicBezTo>
                    <a:pt x="429" y="929"/>
                    <a:pt x="334" y="834"/>
                    <a:pt x="334" y="667"/>
                  </a:cubicBezTo>
                  <a:cubicBezTo>
                    <a:pt x="334" y="453"/>
                    <a:pt x="477" y="429"/>
                    <a:pt x="572" y="239"/>
                  </a:cubicBezTo>
                  <a:cubicBezTo>
                    <a:pt x="477" y="120"/>
                    <a:pt x="405" y="48"/>
                    <a:pt x="334"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0"/>
            <p:cNvSpPr/>
            <p:nvPr/>
          </p:nvSpPr>
          <p:spPr>
            <a:xfrm>
              <a:off x="4859188" y="2698214"/>
              <a:ext cx="16804" cy="34346"/>
            </a:xfrm>
            <a:custGeom>
              <a:rect b="b" l="l" r="r" t="t"/>
              <a:pathLst>
                <a:path extrusionOk="0" h="977" w="478">
                  <a:moveTo>
                    <a:pt x="239" y="0"/>
                  </a:moveTo>
                  <a:cubicBezTo>
                    <a:pt x="96" y="0"/>
                    <a:pt x="1" y="119"/>
                    <a:pt x="1" y="238"/>
                  </a:cubicBezTo>
                  <a:lnTo>
                    <a:pt x="1" y="977"/>
                  </a:lnTo>
                  <a:lnTo>
                    <a:pt x="477" y="977"/>
                  </a:lnTo>
                  <a:lnTo>
                    <a:pt x="477" y="238"/>
                  </a:lnTo>
                  <a:cubicBezTo>
                    <a:pt x="477" y="95"/>
                    <a:pt x="358" y="0"/>
                    <a:pt x="239"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0"/>
            <p:cNvSpPr/>
            <p:nvPr/>
          </p:nvSpPr>
          <p:spPr>
            <a:xfrm>
              <a:off x="4857535" y="2698214"/>
              <a:ext cx="15081" cy="34346"/>
            </a:xfrm>
            <a:custGeom>
              <a:rect b="b" l="l" r="r" t="t"/>
              <a:pathLst>
                <a:path extrusionOk="0" h="977" w="429">
                  <a:moveTo>
                    <a:pt x="262" y="0"/>
                  </a:moveTo>
                  <a:cubicBezTo>
                    <a:pt x="95" y="0"/>
                    <a:pt x="0" y="119"/>
                    <a:pt x="0" y="238"/>
                  </a:cubicBezTo>
                  <a:lnTo>
                    <a:pt x="0" y="977"/>
                  </a:lnTo>
                  <a:lnTo>
                    <a:pt x="334" y="977"/>
                  </a:lnTo>
                  <a:lnTo>
                    <a:pt x="334" y="238"/>
                  </a:lnTo>
                  <a:cubicBezTo>
                    <a:pt x="334" y="191"/>
                    <a:pt x="381" y="95"/>
                    <a:pt x="429" y="48"/>
                  </a:cubicBezTo>
                  <a:cubicBezTo>
                    <a:pt x="405" y="24"/>
                    <a:pt x="334" y="0"/>
                    <a:pt x="262"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0"/>
            <p:cNvSpPr/>
            <p:nvPr/>
          </p:nvSpPr>
          <p:spPr>
            <a:xfrm>
              <a:off x="4855004" y="2647134"/>
              <a:ext cx="30198" cy="35190"/>
            </a:xfrm>
            <a:custGeom>
              <a:rect b="b" l="l" r="r" t="t"/>
              <a:pathLst>
                <a:path extrusionOk="0" h="1001" w="859">
                  <a:moveTo>
                    <a:pt x="334" y="0"/>
                  </a:moveTo>
                  <a:cubicBezTo>
                    <a:pt x="263" y="381"/>
                    <a:pt x="1" y="358"/>
                    <a:pt x="1" y="643"/>
                  </a:cubicBezTo>
                  <a:cubicBezTo>
                    <a:pt x="1" y="834"/>
                    <a:pt x="96" y="905"/>
                    <a:pt x="167" y="977"/>
                  </a:cubicBezTo>
                  <a:cubicBezTo>
                    <a:pt x="239" y="1001"/>
                    <a:pt x="263" y="1001"/>
                    <a:pt x="334" y="1001"/>
                  </a:cubicBezTo>
                  <a:cubicBezTo>
                    <a:pt x="406" y="1001"/>
                    <a:pt x="501" y="953"/>
                    <a:pt x="572" y="858"/>
                  </a:cubicBezTo>
                  <a:cubicBezTo>
                    <a:pt x="858" y="405"/>
                    <a:pt x="453" y="96"/>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0"/>
            <p:cNvSpPr/>
            <p:nvPr/>
          </p:nvSpPr>
          <p:spPr>
            <a:xfrm>
              <a:off x="4855004" y="2647134"/>
              <a:ext cx="20144" cy="34346"/>
            </a:xfrm>
            <a:custGeom>
              <a:rect b="b" l="l" r="r" t="t"/>
              <a:pathLst>
                <a:path extrusionOk="0" h="977" w="573">
                  <a:moveTo>
                    <a:pt x="287" y="0"/>
                  </a:moveTo>
                  <a:cubicBezTo>
                    <a:pt x="263" y="381"/>
                    <a:pt x="1" y="358"/>
                    <a:pt x="1" y="620"/>
                  </a:cubicBezTo>
                  <a:cubicBezTo>
                    <a:pt x="1" y="810"/>
                    <a:pt x="96" y="882"/>
                    <a:pt x="167" y="953"/>
                  </a:cubicBezTo>
                  <a:cubicBezTo>
                    <a:pt x="239" y="977"/>
                    <a:pt x="263" y="977"/>
                    <a:pt x="334" y="977"/>
                  </a:cubicBezTo>
                  <a:cubicBezTo>
                    <a:pt x="382" y="977"/>
                    <a:pt x="453" y="953"/>
                    <a:pt x="501" y="929"/>
                  </a:cubicBezTo>
                  <a:cubicBezTo>
                    <a:pt x="406" y="905"/>
                    <a:pt x="334" y="810"/>
                    <a:pt x="334" y="643"/>
                  </a:cubicBezTo>
                  <a:cubicBezTo>
                    <a:pt x="334" y="453"/>
                    <a:pt x="477" y="405"/>
                    <a:pt x="572" y="239"/>
                  </a:cubicBezTo>
                  <a:cubicBezTo>
                    <a:pt x="477" y="120"/>
                    <a:pt x="382" y="24"/>
                    <a:pt x="334"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0"/>
            <p:cNvSpPr/>
            <p:nvPr/>
          </p:nvSpPr>
          <p:spPr>
            <a:xfrm>
              <a:off x="5086922" y="2698214"/>
              <a:ext cx="16769" cy="34346"/>
            </a:xfrm>
            <a:custGeom>
              <a:rect b="b" l="l" r="r" t="t"/>
              <a:pathLst>
                <a:path extrusionOk="0" h="977" w="477">
                  <a:moveTo>
                    <a:pt x="238" y="0"/>
                  </a:moveTo>
                  <a:cubicBezTo>
                    <a:pt x="96" y="0"/>
                    <a:pt x="0" y="119"/>
                    <a:pt x="0" y="238"/>
                  </a:cubicBezTo>
                  <a:lnTo>
                    <a:pt x="0" y="977"/>
                  </a:lnTo>
                  <a:lnTo>
                    <a:pt x="477" y="977"/>
                  </a:lnTo>
                  <a:lnTo>
                    <a:pt x="477" y="238"/>
                  </a:lnTo>
                  <a:cubicBezTo>
                    <a:pt x="477" y="95"/>
                    <a:pt x="358" y="0"/>
                    <a:pt x="238"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0"/>
            <p:cNvSpPr/>
            <p:nvPr/>
          </p:nvSpPr>
          <p:spPr>
            <a:xfrm>
              <a:off x="5086922" y="2698214"/>
              <a:ext cx="15081" cy="34346"/>
            </a:xfrm>
            <a:custGeom>
              <a:rect b="b" l="l" r="r" t="t"/>
              <a:pathLst>
                <a:path extrusionOk="0" h="977" w="429">
                  <a:moveTo>
                    <a:pt x="238" y="0"/>
                  </a:moveTo>
                  <a:cubicBezTo>
                    <a:pt x="96" y="0"/>
                    <a:pt x="0" y="119"/>
                    <a:pt x="0" y="238"/>
                  </a:cubicBezTo>
                  <a:lnTo>
                    <a:pt x="0" y="977"/>
                  </a:lnTo>
                  <a:lnTo>
                    <a:pt x="334" y="977"/>
                  </a:lnTo>
                  <a:lnTo>
                    <a:pt x="334" y="238"/>
                  </a:lnTo>
                  <a:cubicBezTo>
                    <a:pt x="334" y="191"/>
                    <a:pt x="358" y="95"/>
                    <a:pt x="429" y="48"/>
                  </a:cubicBezTo>
                  <a:cubicBezTo>
                    <a:pt x="381" y="24"/>
                    <a:pt x="334" y="0"/>
                    <a:pt x="238"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0"/>
            <p:cNvSpPr/>
            <p:nvPr/>
          </p:nvSpPr>
          <p:spPr>
            <a:xfrm>
              <a:off x="5084391" y="2647134"/>
              <a:ext cx="29354" cy="35190"/>
            </a:xfrm>
            <a:custGeom>
              <a:rect b="b" l="l" r="r" t="t"/>
              <a:pathLst>
                <a:path extrusionOk="0" h="1001" w="835">
                  <a:moveTo>
                    <a:pt x="310" y="0"/>
                  </a:moveTo>
                  <a:cubicBezTo>
                    <a:pt x="263" y="381"/>
                    <a:pt x="1" y="358"/>
                    <a:pt x="1" y="643"/>
                  </a:cubicBezTo>
                  <a:cubicBezTo>
                    <a:pt x="1" y="834"/>
                    <a:pt x="72" y="905"/>
                    <a:pt x="168" y="977"/>
                  </a:cubicBezTo>
                  <a:cubicBezTo>
                    <a:pt x="239" y="1001"/>
                    <a:pt x="263" y="1001"/>
                    <a:pt x="310" y="1001"/>
                  </a:cubicBezTo>
                  <a:cubicBezTo>
                    <a:pt x="406" y="1001"/>
                    <a:pt x="501" y="953"/>
                    <a:pt x="549" y="858"/>
                  </a:cubicBezTo>
                  <a:cubicBezTo>
                    <a:pt x="834" y="405"/>
                    <a:pt x="406" y="96"/>
                    <a:pt x="310"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0"/>
            <p:cNvSpPr/>
            <p:nvPr/>
          </p:nvSpPr>
          <p:spPr>
            <a:xfrm>
              <a:off x="5084391" y="2647134"/>
              <a:ext cx="19300" cy="34346"/>
            </a:xfrm>
            <a:custGeom>
              <a:rect b="b" l="l" r="r" t="t"/>
              <a:pathLst>
                <a:path extrusionOk="0" h="977" w="549">
                  <a:moveTo>
                    <a:pt x="287" y="0"/>
                  </a:moveTo>
                  <a:cubicBezTo>
                    <a:pt x="263" y="381"/>
                    <a:pt x="1" y="358"/>
                    <a:pt x="1" y="620"/>
                  </a:cubicBezTo>
                  <a:cubicBezTo>
                    <a:pt x="1" y="810"/>
                    <a:pt x="72" y="882"/>
                    <a:pt x="168" y="953"/>
                  </a:cubicBezTo>
                  <a:cubicBezTo>
                    <a:pt x="239" y="977"/>
                    <a:pt x="263" y="977"/>
                    <a:pt x="310" y="977"/>
                  </a:cubicBezTo>
                  <a:cubicBezTo>
                    <a:pt x="382" y="977"/>
                    <a:pt x="430" y="953"/>
                    <a:pt x="501" y="929"/>
                  </a:cubicBezTo>
                  <a:cubicBezTo>
                    <a:pt x="406" y="905"/>
                    <a:pt x="310" y="810"/>
                    <a:pt x="310" y="643"/>
                  </a:cubicBezTo>
                  <a:cubicBezTo>
                    <a:pt x="310" y="453"/>
                    <a:pt x="477" y="405"/>
                    <a:pt x="549" y="239"/>
                  </a:cubicBezTo>
                  <a:cubicBezTo>
                    <a:pt x="477" y="120"/>
                    <a:pt x="382" y="24"/>
                    <a:pt x="31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0"/>
            <p:cNvSpPr/>
            <p:nvPr/>
          </p:nvSpPr>
          <p:spPr>
            <a:xfrm>
              <a:off x="5038373" y="2610291"/>
              <a:ext cx="16769" cy="34346"/>
            </a:xfrm>
            <a:custGeom>
              <a:rect b="b" l="l" r="r" t="t"/>
              <a:pathLst>
                <a:path extrusionOk="0" h="977" w="477">
                  <a:moveTo>
                    <a:pt x="238" y="1"/>
                  </a:moveTo>
                  <a:cubicBezTo>
                    <a:pt x="72" y="1"/>
                    <a:pt x="0" y="120"/>
                    <a:pt x="0" y="239"/>
                  </a:cubicBezTo>
                  <a:lnTo>
                    <a:pt x="0" y="977"/>
                  </a:lnTo>
                  <a:lnTo>
                    <a:pt x="476" y="977"/>
                  </a:lnTo>
                  <a:lnTo>
                    <a:pt x="476" y="239"/>
                  </a:lnTo>
                  <a:cubicBezTo>
                    <a:pt x="476" y="96"/>
                    <a:pt x="357" y="1"/>
                    <a:pt x="238"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0"/>
            <p:cNvSpPr/>
            <p:nvPr/>
          </p:nvSpPr>
          <p:spPr>
            <a:xfrm>
              <a:off x="5036685" y="2610291"/>
              <a:ext cx="15117" cy="34346"/>
            </a:xfrm>
            <a:custGeom>
              <a:rect b="b" l="l" r="r" t="t"/>
              <a:pathLst>
                <a:path extrusionOk="0" h="977" w="430">
                  <a:moveTo>
                    <a:pt x="239" y="1"/>
                  </a:moveTo>
                  <a:cubicBezTo>
                    <a:pt x="96" y="1"/>
                    <a:pt x="0" y="120"/>
                    <a:pt x="0" y="239"/>
                  </a:cubicBezTo>
                  <a:lnTo>
                    <a:pt x="0" y="977"/>
                  </a:lnTo>
                  <a:lnTo>
                    <a:pt x="334" y="977"/>
                  </a:lnTo>
                  <a:lnTo>
                    <a:pt x="334" y="239"/>
                  </a:lnTo>
                  <a:cubicBezTo>
                    <a:pt x="334" y="191"/>
                    <a:pt x="358" y="96"/>
                    <a:pt x="429" y="72"/>
                  </a:cubicBezTo>
                  <a:cubicBezTo>
                    <a:pt x="382" y="24"/>
                    <a:pt x="334" y="1"/>
                    <a:pt x="23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0"/>
            <p:cNvSpPr/>
            <p:nvPr/>
          </p:nvSpPr>
          <p:spPr>
            <a:xfrm>
              <a:off x="5034189" y="2559211"/>
              <a:ext cx="29319" cy="35225"/>
            </a:xfrm>
            <a:custGeom>
              <a:rect b="b" l="l" r="r" t="t"/>
              <a:pathLst>
                <a:path extrusionOk="0" h="1002" w="834">
                  <a:moveTo>
                    <a:pt x="310" y="1"/>
                  </a:moveTo>
                  <a:cubicBezTo>
                    <a:pt x="262" y="382"/>
                    <a:pt x="0" y="358"/>
                    <a:pt x="0" y="644"/>
                  </a:cubicBezTo>
                  <a:cubicBezTo>
                    <a:pt x="0" y="834"/>
                    <a:pt x="71" y="906"/>
                    <a:pt x="167" y="977"/>
                  </a:cubicBezTo>
                  <a:cubicBezTo>
                    <a:pt x="238" y="1001"/>
                    <a:pt x="262" y="1001"/>
                    <a:pt x="310" y="1001"/>
                  </a:cubicBezTo>
                  <a:cubicBezTo>
                    <a:pt x="405" y="1001"/>
                    <a:pt x="500" y="954"/>
                    <a:pt x="548" y="858"/>
                  </a:cubicBezTo>
                  <a:cubicBezTo>
                    <a:pt x="834" y="406"/>
                    <a:pt x="429" y="96"/>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0"/>
            <p:cNvSpPr/>
            <p:nvPr/>
          </p:nvSpPr>
          <p:spPr>
            <a:xfrm>
              <a:off x="5034189" y="2559211"/>
              <a:ext cx="19265" cy="34382"/>
            </a:xfrm>
            <a:custGeom>
              <a:rect b="b" l="l" r="r" t="t"/>
              <a:pathLst>
                <a:path extrusionOk="0" h="978" w="548">
                  <a:moveTo>
                    <a:pt x="286" y="1"/>
                  </a:moveTo>
                  <a:cubicBezTo>
                    <a:pt x="262" y="382"/>
                    <a:pt x="0" y="358"/>
                    <a:pt x="0" y="620"/>
                  </a:cubicBezTo>
                  <a:cubicBezTo>
                    <a:pt x="0" y="811"/>
                    <a:pt x="71" y="882"/>
                    <a:pt x="167" y="954"/>
                  </a:cubicBezTo>
                  <a:cubicBezTo>
                    <a:pt x="238" y="977"/>
                    <a:pt x="262" y="977"/>
                    <a:pt x="310" y="977"/>
                  </a:cubicBezTo>
                  <a:cubicBezTo>
                    <a:pt x="381" y="977"/>
                    <a:pt x="429" y="954"/>
                    <a:pt x="500" y="930"/>
                  </a:cubicBezTo>
                  <a:cubicBezTo>
                    <a:pt x="405" y="882"/>
                    <a:pt x="310" y="811"/>
                    <a:pt x="310" y="644"/>
                  </a:cubicBezTo>
                  <a:cubicBezTo>
                    <a:pt x="310" y="453"/>
                    <a:pt x="476" y="406"/>
                    <a:pt x="548" y="239"/>
                  </a:cubicBezTo>
                  <a:cubicBezTo>
                    <a:pt x="476" y="120"/>
                    <a:pt x="381" y="25"/>
                    <a:pt x="31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0"/>
            <p:cNvSpPr/>
            <p:nvPr/>
          </p:nvSpPr>
          <p:spPr>
            <a:xfrm>
              <a:off x="4909424" y="2610291"/>
              <a:ext cx="16769" cy="34346"/>
            </a:xfrm>
            <a:custGeom>
              <a:rect b="b" l="l" r="r" t="t"/>
              <a:pathLst>
                <a:path extrusionOk="0" h="977" w="477">
                  <a:moveTo>
                    <a:pt x="239" y="1"/>
                  </a:moveTo>
                  <a:cubicBezTo>
                    <a:pt x="96" y="1"/>
                    <a:pt x="1" y="120"/>
                    <a:pt x="1" y="239"/>
                  </a:cubicBezTo>
                  <a:lnTo>
                    <a:pt x="1" y="977"/>
                  </a:lnTo>
                  <a:lnTo>
                    <a:pt x="477" y="977"/>
                  </a:lnTo>
                  <a:lnTo>
                    <a:pt x="477" y="239"/>
                  </a:lnTo>
                  <a:cubicBezTo>
                    <a:pt x="477" y="96"/>
                    <a:pt x="358" y="1"/>
                    <a:pt x="239"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0"/>
            <p:cNvSpPr/>
            <p:nvPr/>
          </p:nvSpPr>
          <p:spPr>
            <a:xfrm>
              <a:off x="4908580" y="2610291"/>
              <a:ext cx="14273" cy="34346"/>
            </a:xfrm>
            <a:custGeom>
              <a:rect b="b" l="l" r="r" t="t"/>
              <a:pathLst>
                <a:path extrusionOk="0" h="977" w="406">
                  <a:moveTo>
                    <a:pt x="239" y="1"/>
                  </a:moveTo>
                  <a:cubicBezTo>
                    <a:pt x="72" y="1"/>
                    <a:pt x="1" y="120"/>
                    <a:pt x="1" y="239"/>
                  </a:cubicBezTo>
                  <a:lnTo>
                    <a:pt x="1" y="977"/>
                  </a:lnTo>
                  <a:lnTo>
                    <a:pt x="310" y="977"/>
                  </a:lnTo>
                  <a:lnTo>
                    <a:pt x="310" y="239"/>
                  </a:lnTo>
                  <a:cubicBezTo>
                    <a:pt x="310" y="191"/>
                    <a:pt x="358" y="96"/>
                    <a:pt x="406" y="72"/>
                  </a:cubicBezTo>
                  <a:cubicBezTo>
                    <a:pt x="382" y="24"/>
                    <a:pt x="310" y="1"/>
                    <a:pt x="23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0"/>
            <p:cNvSpPr/>
            <p:nvPr/>
          </p:nvSpPr>
          <p:spPr>
            <a:xfrm>
              <a:off x="4905241" y="2559211"/>
              <a:ext cx="30163" cy="35225"/>
            </a:xfrm>
            <a:custGeom>
              <a:rect b="b" l="l" r="r" t="t"/>
              <a:pathLst>
                <a:path extrusionOk="0" h="1002" w="858">
                  <a:moveTo>
                    <a:pt x="334" y="1"/>
                  </a:moveTo>
                  <a:cubicBezTo>
                    <a:pt x="263" y="382"/>
                    <a:pt x="1" y="358"/>
                    <a:pt x="1" y="644"/>
                  </a:cubicBezTo>
                  <a:cubicBezTo>
                    <a:pt x="1" y="834"/>
                    <a:pt x="96" y="906"/>
                    <a:pt x="167" y="977"/>
                  </a:cubicBezTo>
                  <a:cubicBezTo>
                    <a:pt x="239" y="1001"/>
                    <a:pt x="263" y="1001"/>
                    <a:pt x="334" y="1001"/>
                  </a:cubicBezTo>
                  <a:cubicBezTo>
                    <a:pt x="405" y="1001"/>
                    <a:pt x="501" y="954"/>
                    <a:pt x="548" y="858"/>
                  </a:cubicBezTo>
                  <a:cubicBezTo>
                    <a:pt x="858" y="406"/>
                    <a:pt x="453" y="96"/>
                    <a:pt x="3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0"/>
            <p:cNvSpPr/>
            <p:nvPr/>
          </p:nvSpPr>
          <p:spPr>
            <a:xfrm>
              <a:off x="4905241" y="2559211"/>
              <a:ext cx="19300" cy="34382"/>
            </a:xfrm>
            <a:custGeom>
              <a:rect b="b" l="l" r="r" t="t"/>
              <a:pathLst>
                <a:path extrusionOk="0" h="978" w="549">
                  <a:moveTo>
                    <a:pt x="286" y="1"/>
                  </a:moveTo>
                  <a:cubicBezTo>
                    <a:pt x="263" y="382"/>
                    <a:pt x="1" y="358"/>
                    <a:pt x="1" y="620"/>
                  </a:cubicBezTo>
                  <a:cubicBezTo>
                    <a:pt x="1" y="811"/>
                    <a:pt x="72" y="882"/>
                    <a:pt x="167" y="954"/>
                  </a:cubicBezTo>
                  <a:cubicBezTo>
                    <a:pt x="239" y="977"/>
                    <a:pt x="263" y="977"/>
                    <a:pt x="310" y="977"/>
                  </a:cubicBezTo>
                  <a:cubicBezTo>
                    <a:pt x="382" y="977"/>
                    <a:pt x="429" y="954"/>
                    <a:pt x="501" y="930"/>
                  </a:cubicBezTo>
                  <a:cubicBezTo>
                    <a:pt x="405" y="882"/>
                    <a:pt x="334" y="811"/>
                    <a:pt x="334" y="644"/>
                  </a:cubicBezTo>
                  <a:cubicBezTo>
                    <a:pt x="334" y="453"/>
                    <a:pt x="477" y="406"/>
                    <a:pt x="548" y="239"/>
                  </a:cubicBezTo>
                  <a:cubicBezTo>
                    <a:pt x="477" y="120"/>
                    <a:pt x="382" y="25"/>
                    <a:pt x="31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0"/>
            <p:cNvSpPr/>
            <p:nvPr/>
          </p:nvSpPr>
          <p:spPr>
            <a:xfrm>
              <a:off x="4834931" y="2861931"/>
              <a:ext cx="292208" cy="23835"/>
            </a:xfrm>
            <a:custGeom>
              <a:rect b="b" l="l" r="r" t="t"/>
              <a:pathLst>
                <a:path extrusionOk="0" h="678" w="8312">
                  <a:moveTo>
                    <a:pt x="8246" y="0"/>
                  </a:moveTo>
                  <a:cubicBezTo>
                    <a:pt x="8206" y="0"/>
                    <a:pt x="8169" y="11"/>
                    <a:pt x="8121" y="11"/>
                  </a:cubicBezTo>
                  <a:lnTo>
                    <a:pt x="0" y="11"/>
                  </a:lnTo>
                  <a:cubicBezTo>
                    <a:pt x="143" y="416"/>
                    <a:pt x="500" y="678"/>
                    <a:pt x="929" y="678"/>
                  </a:cubicBezTo>
                  <a:lnTo>
                    <a:pt x="7383" y="678"/>
                  </a:lnTo>
                  <a:cubicBezTo>
                    <a:pt x="7788" y="678"/>
                    <a:pt x="8121" y="416"/>
                    <a:pt x="8311" y="11"/>
                  </a:cubicBezTo>
                  <a:cubicBezTo>
                    <a:pt x="8288" y="3"/>
                    <a:pt x="8266" y="0"/>
                    <a:pt x="8246"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0"/>
            <p:cNvSpPr/>
            <p:nvPr/>
          </p:nvSpPr>
          <p:spPr>
            <a:xfrm>
              <a:off x="4973055" y="2559211"/>
              <a:ext cx="16769" cy="34382"/>
            </a:xfrm>
            <a:custGeom>
              <a:rect b="b" l="l" r="r" t="t"/>
              <a:pathLst>
                <a:path extrusionOk="0" h="978" w="477">
                  <a:moveTo>
                    <a:pt x="239" y="1"/>
                  </a:moveTo>
                  <a:cubicBezTo>
                    <a:pt x="120" y="1"/>
                    <a:pt x="1" y="120"/>
                    <a:pt x="1" y="239"/>
                  </a:cubicBezTo>
                  <a:lnTo>
                    <a:pt x="1" y="977"/>
                  </a:lnTo>
                  <a:lnTo>
                    <a:pt x="477" y="977"/>
                  </a:lnTo>
                  <a:lnTo>
                    <a:pt x="477" y="239"/>
                  </a:lnTo>
                  <a:cubicBezTo>
                    <a:pt x="477" y="96"/>
                    <a:pt x="358" y="1"/>
                    <a:pt x="239"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0"/>
            <p:cNvSpPr/>
            <p:nvPr/>
          </p:nvSpPr>
          <p:spPr>
            <a:xfrm>
              <a:off x="4972211" y="2559211"/>
              <a:ext cx="14273" cy="34382"/>
            </a:xfrm>
            <a:custGeom>
              <a:rect b="b" l="l" r="r" t="t"/>
              <a:pathLst>
                <a:path extrusionOk="0" h="978" w="406">
                  <a:moveTo>
                    <a:pt x="239" y="1"/>
                  </a:moveTo>
                  <a:cubicBezTo>
                    <a:pt x="72" y="1"/>
                    <a:pt x="1" y="120"/>
                    <a:pt x="1" y="239"/>
                  </a:cubicBezTo>
                  <a:lnTo>
                    <a:pt x="1" y="977"/>
                  </a:lnTo>
                  <a:lnTo>
                    <a:pt x="310" y="977"/>
                  </a:lnTo>
                  <a:lnTo>
                    <a:pt x="310" y="239"/>
                  </a:lnTo>
                  <a:cubicBezTo>
                    <a:pt x="310" y="168"/>
                    <a:pt x="358" y="96"/>
                    <a:pt x="406" y="49"/>
                  </a:cubicBezTo>
                  <a:cubicBezTo>
                    <a:pt x="382" y="25"/>
                    <a:pt x="310" y="1"/>
                    <a:pt x="23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0"/>
            <p:cNvSpPr/>
            <p:nvPr/>
          </p:nvSpPr>
          <p:spPr>
            <a:xfrm>
              <a:off x="4968871" y="2508166"/>
              <a:ext cx="30163" cy="35190"/>
            </a:xfrm>
            <a:custGeom>
              <a:rect b="b" l="l" r="r" t="t"/>
              <a:pathLst>
                <a:path extrusionOk="0" h="1001" w="858">
                  <a:moveTo>
                    <a:pt x="334" y="0"/>
                  </a:moveTo>
                  <a:cubicBezTo>
                    <a:pt x="262" y="381"/>
                    <a:pt x="1" y="357"/>
                    <a:pt x="1" y="643"/>
                  </a:cubicBezTo>
                  <a:cubicBezTo>
                    <a:pt x="1" y="834"/>
                    <a:pt x="96" y="905"/>
                    <a:pt x="191" y="977"/>
                  </a:cubicBezTo>
                  <a:cubicBezTo>
                    <a:pt x="239" y="1000"/>
                    <a:pt x="262" y="1000"/>
                    <a:pt x="334" y="1000"/>
                  </a:cubicBezTo>
                  <a:cubicBezTo>
                    <a:pt x="405" y="1000"/>
                    <a:pt x="501" y="953"/>
                    <a:pt x="572" y="858"/>
                  </a:cubicBezTo>
                  <a:cubicBezTo>
                    <a:pt x="858" y="405"/>
                    <a:pt x="453" y="72"/>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0"/>
            <p:cNvSpPr/>
            <p:nvPr/>
          </p:nvSpPr>
          <p:spPr>
            <a:xfrm>
              <a:off x="4968871" y="2509010"/>
              <a:ext cx="20144" cy="34346"/>
            </a:xfrm>
            <a:custGeom>
              <a:rect b="b" l="l" r="r" t="t"/>
              <a:pathLst>
                <a:path extrusionOk="0" h="977" w="573">
                  <a:moveTo>
                    <a:pt x="310" y="0"/>
                  </a:moveTo>
                  <a:cubicBezTo>
                    <a:pt x="262" y="381"/>
                    <a:pt x="1" y="357"/>
                    <a:pt x="1" y="619"/>
                  </a:cubicBezTo>
                  <a:cubicBezTo>
                    <a:pt x="1" y="810"/>
                    <a:pt x="96" y="881"/>
                    <a:pt x="191" y="953"/>
                  </a:cubicBezTo>
                  <a:cubicBezTo>
                    <a:pt x="239" y="976"/>
                    <a:pt x="262" y="976"/>
                    <a:pt x="334" y="976"/>
                  </a:cubicBezTo>
                  <a:cubicBezTo>
                    <a:pt x="382" y="976"/>
                    <a:pt x="453" y="953"/>
                    <a:pt x="501" y="929"/>
                  </a:cubicBezTo>
                  <a:cubicBezTo>
                    <a:pt x="405" y="881"/>
                    <a:pt x="334" y="762"/>
                    <a:pt x="334" y="619"/>
                  </a:cubicBezTo>
                  <a:cubicBezTo>
                    <a:pt x="334" y="405"/>
                    <a:pt x="477" y="381"/>
                    <a:pt x="572" y="238"/>
                  </a:cubicBezTo>
                  <a:cubicBezTo>
                    <a:pt x="477" y="119"/>
                    <a:pt x="382" y="24"/>
                    <a:pt x="334"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0"/>
            <p:cNvSpPr/>
            <p:nvPr/>
          </p:nvSpPr>
          <p:spPr>
            <a:xfrm>
              <a:off x="4960504" y="2685629"/>
              <a:ext cx="41061" cy="46932"/>
            </a:xfrm>
            <a:custGeom>
              <a:rect b="b" l="l" r="r" t="t"/>
              <a:pathLst>
                <a:path extrusionOk="0" h="1335" w="1168">
                  <a:moveTo>
                    <a:pt x="215" y="1"/>
                  </a:moveTo>
                  <a:lnTo>
                    <a:pt x="0" y="1335"/>
                  </a:lnTo>
                  <a:lnTo>
                    <a:pt x="1167" y="1335"/>
                  </a:lnTo>
                  <a:lnTo>
                    <a:pt x="953"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0"/>
            <p:cNvSpPr/>
            <p:nvPr/>
          </p:nvSpPr>
          <p:spPr>
            <a:xfrm>
              <a:off x="4960504" y="2772707"/>
              <a:ext cx="41061" cy="50272"/>
            </a:xfrm>
            <a:custGeom>
              <a:rect b="b" l="l" r="r" t="t"/>
              <a:pathLst>
                <a:path extrusionOk="0" h="1430" w="1168">
                  <a:moveTo>
                    <a:pt x="215" y="1"/>
                  </a:moveTo>
                  <a:lnTo>
                    <a:pt x="0" y="1429"/>
                  </a:lnTo>
                  <a:lnTo>
                    <a:pt x="1167" y="1429"/>
                  </a:lnTo>
                  <a:lnTo>
                    <a:pt x="953"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0"/>
            <p:cNvSpPr/>
            <p:nvPr/>
          </p:nvSpPr>
          <p:spPr>
            <a:xfrm>
              <a:off x="4959661" y="2592714"/>
              <a:ext cx="42748" cy="51924"/>
            </a:xfrm>
            <a:custGeom>
              <a:rect b="b" l="l" r="r" t="t"/>
              <a:pathLst>
                <a:path extrusionOk="0" h="1477" w="1216">
                  <a:moveTo>
                    <a:pt x="405" y="1"/>
                  </a:moveTo>
                  <a:cubicBezTo>
                    <a:pt x="334" y="1"/>
                    <a:pt x="239" y="96"/>
                    <a:pt x="191" y="167"/>
                  </a:cubicBezTo>
                  <a:lnTo>
                    <a:pt x="1" y="1477"/>
                  </a:lnTo>
                  <a:lnTo>
                    <a:pt x="1215" y="1477"/>
                  </a:lnTo>
                  <a:lnTo>
                    <a:pt x="1001" y="167"/>
                  </a:lnTo>
                  <a:cubicBezTo>
                    <a:pt x="977" y="48"/>
                    <a:pt x="882" y="1"/>
                    <a:pt x="786"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0"/>
            <p:cNvSpPr/>
            <p:nvPr/>
          </p:nvSpPr>
          <p:spPr>
            <a:xfrm>
              <a:off x="4834931" y="2862282"/>
              <a:ext cx="58639" cy="23484"/>
            </a:xfrm>
            <a:custGeom>
              <a:rect b="b" l="l" r="r" t="t"/>
              <a:pathLst>
                <a:path extrusionOk="0" h="668" w="1668">
                  <a:moveTo>
                    <a:pt x="0" y="1"/>
                  </a:moveTo>
                  <a:cubicBezTo>
                    <a:pt x="143" y="406"/>
                    <a:pt x="500" y="668"/>
                    <a:pt x="929" y="668"/>
                  </a:cubicBezTo>
                  <a:lnTo>
                    <a:pt x="1667" y="668"/>
                  </a:lnTo>
                  <a:cubicBezTo>
                    <a:pt x="1262" y="644"/>
                    <a:pt x="929" y="358"/>
                    <a:pt x="738" y="1"/>
                  </a:cubicBez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0"/>
            <p:cNvSpPr/>
            <p:nvPr/>
          </p:nvSpPr>
          <p:spPr>
            <a:xfrm>
              <a:off x="4960504" y="2684820"/>
              <a:ext cx="33503" cy="46897"/>
            </a:xfrm>
            <a:custGeom>
              <a:rect b="b" l="l" r="r" t="t"/>
              <a:pathLst>
                <a:path extrusionOk="0" h="1334" w="953">
                  <a:moveTo>
                    <a:pt x="215" y="0"/>
                  </a:moveTo>
                  <a:lnTo>
                    <a:pt x="0" y="1334"/>
                  </a:lnTo>
                  <a:lnTo>
                    <a:pt x="739" y="1334"/>
                  </a:lnTo>
                  <a:lnTo>
                    <a:pt x="953" y="0"/>
                  </a:ln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0"/>
            <p:cNvSpPr/>
            <p:nvPr/>
          </p:nvSpPr>
          <p:spPr>
            <a:xfrm>
              <a:off x="4960504" y="2772707"/>
              <a:ext cx="33503" cy="50272"/>
            </a:xfrm>
            <a:custGeom>
              <a:rect b="b" l="l" r="r" t="t"/>
              <a:pathLst>
                <a:path extrusionOk="0" h="1430" w="953">
                  <a:moveTo>
                    <a:pt x="215" y="1"/>
                  </a:moveTo>
                  <a:lnTo>
                    <a:pt x="0" y="1429"/>
                  </a:lnTo>
                  <a:lnTo>
                    <a:pt x="739" y="1429"/>
                  </a:lnTo>
                  <a:lnTo>
                    <a:pt x="953" y="1"/>
                  </a:ln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0"/>
            <p:cNvSpPr/>
            <p:nvPr/>
          </p:nvSpPr>
          <p:spPr>
            <a:xfrm>
              <a:off x="4959661" y="2592714"/>
              <a:ext cx="34346" cy="51924"/>
            </a:xfrm>
            <a:custGeom>
              <a:rect b="b" l="l" r="r" t="t"/>
              <a:pathLst>
                <a:path extrusionOk="0" h="1477" w="977">
                  <a:moveTo>
                    <a:pt x="405" y="1"/>
                  </a:moveTo>
                  <a:cubicBezTo>
                    <a:pt x="334" y="1"/>
                    <a:pt x="239" y="72"/>
                    <a:pt x="191" y="167"/>
                  </a:cubicBezTo>
                  <a:lnTo>
                    <a:pt x="1" y="1477"/>
                  </a:lnTo>
                  <a:lnTo>
                    <a:pt x="739" y="1477"/>
                  </a:lnTo>
                  <a:lnTo>
                    <a:pt x="953" y="167"/>
                  </a:lnTo>
                  <a:cubicBezTo>
                    <a:pt x="953" y="120"/>
                    <a:pt x="953" y="120"/>
                    <a:pt x="977" y="72"/>
                  </a:cubicBezTo>
                  <a:cubicBezTo>
                    <a:pt x="953" y="24"/>
                    <a:pt x="882" y="1"/>
                    <a:pt x="786" y="1"/>
                  </a:cubicBezTo>
                  <a:close/>
                </a:path>
              </a:pathLst>
            </a:custGeom>
            <a:solidFill>
              <a:srgbClr val="E8A1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0"/>
            <p:cNvSpPr/>
            <p:nvPr/>
          </p:nvSpPr>
          <p:spPr>
            <a:xfrm>
              <a:off x="4797245" y="2820448"/>
              <a:ext cx="368389" cy="42713"/>
            </a:xfrm>
            <a:custGeom>
              <a:rect b="b" l="l" r="r" t="t"/>
              <a:pathLst>
                <a:path extrusionOk="0" h="1215" w="10479">
                  <a:moveTo>
                    <a:pt x="262" y="0"/>
                  </a:moveTo>
                  <a:cubicBezTo>
                    <a:pt x="120" y="0"/>
                    <a:pt x="1" y="95"/>
                    <a:pt x="1" y="214"/>
                  </a:cubicBezTo>
                  <a:cubicBezTo>
                    <a:pt x="1" y="786"/>
                    <a:pt x="572" y="1215"/>
                    <a:pt x="1263" y="1215"/>
                  </a:cubicBezTo>
                  <a:lnTo>
                    <a:pt x="9241" y="1215"/>
                  </a:lnTo>
                  <a:cubicBezTo>
                    <a:pt x="9907" y="1215"/>
                    <a:pt x="10479" y="786"/>
                    <a:pt x="10479" y="214"/>
                  </a:cubicBezTo>
                  <a:cubicBezTo>
                    <a:pt x="10455" y="119"/>
                    <a:pt x="10336" y="0"/>
                    <a:pt x="1019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0"/>
            <p:cNvSpPr/>
            <p:nvPr/>
          </p:nvSpPr>
          <p:spPr>
            <a:xfrm>
              <a:off x="4845794" y="2730838"/>
              <a:ext cx="269639" cy="42784"/>
            </a:xfrm>
            <a:custGeom>
              <a:rect b="b" l="l" r="r" t="t"/>
              <a:pathLst>
                <a:path extrusionOk="0" h="1217" w="7670">
                  <a:moveTo>
                    <a:pt x="263" y="1"/>
                  </a:moveTo>
                  <a:cubicBezTo>
                    <a:pt x="120" y="1"/>
                    <a:pt x="1" y="96"/>
                    <a:pt x="1" y="215"/>
                  </a:cubicBezTo>
                  <a:cubicBezTo>
                    <a:pt x="1" y="763"/>
                    <a:pt x="549" y="1215"/>
                    <a:pt x="1239" y="1215"/>
                  </a:cubicBezTo>
                  <a:lnTo>
                    <a:pt x="6455" y="1215"/>
                  </a:lnTo>
                  <a:cubicBezTo>
                    <a:pt x="6471" y="1216"/>
                    <a:pt x="6488" y="1216"/>
                    <a:pt x="6504" y="1216"/>
                  </a:cubicBezTo>
                  <a:cubicBezTo>
                    <a:pt x="7170" y="1216"/>
                    <a:pt x="7669" y="750"/>
                    <a:pt x="7669" y="215"/>
                  </a:cubicBezTo>
                  <a:cubicBezTo>
                    <a:pt x="7669" y="96"/>
                    <a:pt x="7550" y="1"/>
                    <a:pt x="740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0"/>
            <p:cNvSpPr/>
            <p:nvPr/>
          </p:nvSpPr>
          <p:spPr>
            <a:xfrm>
              <a:off x="4894378" y="2642950"/>
              <a:ext cx="172470" cy="42713"/>
            </a:xfrm>
            <a:custGeom>
              <a:rect b="b" l="l" r="r" t="t"/>
              <a:pathLst>
                <a:path extrusionOk="0" h="1215" w="4906">
                  <a:moveTo>
                    <a:pt x="286" y="0"/>
                  </a:moveTo>
                  <a:cubicBezTo>
                    <a:pt x="119" y="0"/>
                    <a:pt x="0" y="96"/>
                    <a:pt x="0" y="215"/>
                  </a:cubicBezTo>
                  <a:cubicBezTo>
                    <a:pt x="0" y="762"/>
                    <a:pt x="572" y="1215"/>
                    <a:pt x="1262" y="1215"/>
                  </a:cubicBezTo>
                  <a:lnTo>
                    <a:pt x="3691" y="1215"/>
                  </a:lnTo>
                  <a:cubicBezTo>
                    <a:pt x="4358" y="1215"/>
                    <a:pt x="4906" y="762"/>
                    <a:pt x="4906" y="215"/>
                  </a:cubicBezTo>
                  <a:cubicBezTo>
                    <a:pt x="4906" y="96"/>
                    <a:pt x="4811" y="0"/>
                    <a:pt x="464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0"/>
            <p:cNvSpPr/>
            <p:nvPr/>
          </p:nvSpPr>
          <p:spPr>
            <a:xfrm>
              <a:off x="4796401" y="2822944"/>
              <a:ext cx="368424" cy="41061"/>
            </a:xfrm>
            <a:custGeom>
              <a:rect b="b" l="l" r="r" t="t"/>
              <a:pathLst>
                <a:path extrusionOk="0" h="1168" w="10480">
                  <a:moveTo>
                    <a:pt x="96" y="0"/>
                  </a:moveTo>
                  <a:cubicBezTo>
                    <a:pt x="25" y="24"/>
                    <a:pt x="1" y="96"/>
                    <a:pt x="1" y="143"/>
                  </a:cubicBezTo>
                  <a:cubicBezTo>
                    <a:pt x="1" y="715"/>
                    <a:pt x="548" y="1167"/>
                    <a:pt x="1239" y="1167"/>
                  </a:cubicBezTo>
                  <a:lnTo>
                    <a:pt x="9217" y="1167"/>
                  </a:lnTo>
                  <a:cubicBezTo>
                    <a:pt x="9908" y="1167"/>
                    <a:pt x="10479" y="715"/>
                    <a:pt x="10479" y="143"/>
                  </a:cubicBezTo>
                  <a:cubicBezTo>
                    <a:pt x="10479" y="72"/>
                    <a:pt x="10455" y="48"/>
                    <a:pt x="10384" y="0"/>
                  </a:cubicBezTo>
                  <a:cubicBezTo>
                    <a:pt x="10193" y="381"/>
                    <a:pt x="9765" y="643"/>
                    <a:pt x="9217" y="643"/>
                  </a:cubicBezTo>
                  <a:lnTo>
                    <a:pt x="1239" y="643"/>
                  </a:lnTo>
                  <a:cubicBezTo>
                    <a:pt x="715" y="643"/>
                    <a:pt x="263" y="381"/>
                    <a:pt x="96"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0"/>
            <p:cNvSpPr/>
            <p:nvPr/>
          </p:nvSpPr>
          <p:spPr>
            <a:xfrm>
              <a:off x="4844141" y="2732525"/>
              <a:ext cx="271291" cy="41061"/>
            </a:xfrm>
            <a:custGeom>
              <a:rect b="b" l="l" r="r" t="t"/>
              <a:pathLst>
                <a:path extrusionOk="0" h="1168" w="7717">
                  <a:moveTo>
                    <a:pt x="95" y="1"/>
                  </a:moveTo>
                  <a:cubicBezTo>
                    <a:pt x="48" y="48"/>
                    <a:pt x="0" y="96"/>
                    <a:pt x="0" y="167"/>
                  </a:cubicBezTo>
                  <a:cubicBezTo>
                    <a:pt x="0" y="715"/>
                    <a:pt x="572" y="1167"/>
                    <a:pt x="1262" y="1167"/>
                  </a:cubicBezTo>
                  <a:lnTo>
                    <a:pt x="6478" y="1167"/>
                  </a:lnTo>
                  <a:cubicBezTo>
                    <a:pt x="7144" y="1167"/>
                    <a:pt x="7716" y="715"/>
                    <a:pt x="7716" y="167"/>
                  </a:cubicBezTo>
                  <a:cubicBezTo>
                    <a:pt x="7716" y="96"/>
                    <a:pt x="7692" y="48"/>
                    <a:pt x="7621" y="1"/>
                  </a:cubicBezTo>
                  <a:cubicBezTo>
                    <a:pt x="7454" y="405"/>
                    <a:pt x="7002" y="667"/>
                    <a:pt x="6478" y="667"/>
                  </a:cubicBezTo>
                  <a:lnTo>
                    <a:pt x="1262" y="667"/>
                  </a:lnTo>
                  <a:cubicBezTo>
                    <a:pt x="715" y="667"/>
                    <a:pt x="286" y="405"/>
                    <a:pt x="95"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0"/>
            <p:cNvSpPr/>
            <p:nvPr/>
          </p:nvSpPr>
          <p:spPr>
            <a:xfrm>
              <a:off x="4893534" y="2644638"/>
              <a:ext cx="174158" cy="41026"/>
            </a:xfrm>
            <a:custGeom>
              <a:rect b="b" l="l" r="r" t="t"/>
              <a:pathLst>
                <a:path extrusionOk="0" h="1167" w="4954">
                  <a:moveTo>
                    <a:pt x="95" y="0"/>
                  </a:moveTo>
                  <a:cubicBezTo>
                    <a:pt x="24" y="48"/>
                    <a:pt x="0" y="95"/>
                    <a:pt x="0" y="167"/>
                  </a:cubicBezTo>
                  <a:cubicBezTo>
                    <a:pt x="0" y="714"/>
                    <a:pt x="572" y="1167"/>
                    <a:pt x="1262" y="1167"/>
                  </a:cubicBezTo>
                  <a:lnTo>
                    <a:pt x="3691" y="1167"/>
                  </a:lnTo>
                  <a:cubicBezTo>
                    <a:pt x="4382" y="1167"/>
                    <a:pt x="4954" y="714"/>
                    <a:pt x="4954" y="167"/>
                  </a:cubicBezTo>
                  <a:cubicBezTo>
                    <a:pt x="4930" y="95"/>
                    <a:pt x="4906" y="48"/>
                    <a:pt x="4858" y="0"/>
                  </a:cubicBezTo>
                  <a:cubicBezTo>
                    <a:pt x="4668" y="405"/>
                    <a:pt x="4239" y="667"/>
                    <a:pt x="3691" y="667"/>
                  </a:cubicBezTo>
                  <a:lnTo>
                    <a:pt x="1262" y="667"/>
                  </a:lnTo>
                  <a:cubicBezTo>
                    <a:pt x="715" y="667"/>
                    <a:pt x="262" y="405"/>
                    <a:pt x="95"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6" name="Google Shape;3546;p60"/>
          <p:cNvGrpSpPr/>
          <p:nvPr/>
        </p:nvGrpSpPr>
        <p:grpSpPr>
          <a:xfrm>
            <a:off x="4022850" y="2583311"/>
            <a:ext cx="267002" cy="376967"/>
            <a:chOff x="4022850" y="2507111"/>
            <a:chExt cx="267002" cy="376967"/>
          </a:xfrm>
        </p:grpSpPr>
        <p:sp>
          <p:nvSpPr>
            <p:cNvPr id="3547" name="Google Shape;3547;p60"/>
            <p:cNvSpPr/>
            <p:nvPr/>
          </p:nvSpPr>
          <p:spPr>
            <a:xfrm>
              <a:off x="4195285" y="2810394"/>
              <a:ext cx="87114" cy="45701"/>
            </a:xfrm>
            <a:custGeom>
              <a:rect b="b" l="l" r="r" t="t"/>
              <a:pathLst>
                <a:path extrusionOk="0" h="1300" w="2478">
                  <a:moveTo>
                    <a:pt x="1" y="0"/>
                  </a:moveTo>
                  <a:cubicBezTo>
                    <a:pt x="49" y="215"/>
                    <a:pt x="49" y="381"/>
                    <a:pt x="1" y="572"/>
                  </a:cubicBezTo>
                  <a:cubicBezTo>
                    <a:pt x="576" y="1167"/>
                    <a:pt x="1400" y="1299"/>
                    <a:pt x="2017" y="1299"/>
                  </a:cubicBezTo>
                  <a:cubicBezTo>
                    <a:pt x="2140" y="1299"/>
                    <a:pt x="2255" y="1294"/>
                    <a:pt x="2359" y="1286"/>
                  </a:cubicBezTo>
                  <a:cubicBezTo>
                    <a:pt x="2478" y="1286"/>
                    <a:pt x="2478" y="1120"/>
                    <a:pt x="2382" y="1096"/>
                  </a:cubicBezTo>
                  <a:cubicBezTo>
                    <a:pt x="1716" y="858"/>
                    <a:pt x="1430" y="262"/>
                    <a:pt x="1311" y="0"/>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0"/>
            <p:cNvSpPr/>
            <p:nvPr/>
          </p:nvSpPr>
          <p:spPr>
            <a:xfrm>
              <a:off x="4195285" y="2810394"/>
              <a:ext cx="82931" cy="45701"/>
            </a:xfrm>
            <a:custGeom>
              <a:rect b="b" l="l" r="r" t="t"/>
              <a:pathLst>
                <a:path extrusionOk="0" h="1300" w="2359">
                  <a:moveTo>
                    <a:pt x="1" y="0"/>
                  </a:moveTo>
                  <a:cubicBezTo>
                    <a:pt x="49" y="191"/>
                    <a:pt x="49" y="381"/>
                    <a:pt x="1" y="548"/>
                  </a:cubicBezTo>
                  <a:cubicBezTo>
                    <a:pt x="578" y="1164"/>
                    <a:pt x="1403" y="1299"/>
                    <a:pt x="2021" y="1299"/>
                  </a:cubicBezTo>
                  <a:cubicBezTo>
                    <a:pt x="2143" y="1299"/>
                    <a:pt x="2256" y="1294"/>
                    <a:pt x="2359" y="1286"/>
                  </a:cubicBezTo>
                  <a:cubicBezTo>
                    <a:pt x="1882" y="1239"/>
                    <a:pt x="1358" y="1096"/>
                    <a:pt x="906" y="762"/>
                  </a:cubicBezTo>
                  <a:cubicBezTo>
                    <a:pt x="763" y="643"/>
                    <a:pt x="692" y="500"/>
                    <a:pt x="692" y="334"/>
                  </a:cubicBezTo>
                  <a:lnTo>
                    <a:pt x="692" y="0"/>
                  </a:ln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0"/>
            <p:cNvSpPr/>
            <p:nvPr/>
          </p:nvSpPr>
          <p:spPr>
            <a:xfrm>
              <a:off x="4030373" y="2811237"/>
              <a:ext cx="87114" cy="45701"/>
            </a:xfrm>
            <a:custGeom>
              <a:rect b="b" l="l" r="r" t="t"/>
              <a:pathLst>
                <a:path extrusionOk="0" h="1300" w="2478">
                  <a:moveTo>
                    <a:pt x="1167" y="0"/>
                  </a:moveTo>
                  <a:cubicBezTo>
                    <a:pt x="1072" y="262"/>
                    <a:pt x="763" y="857"/>
                    <a:pt x="96" y="1096"/>
                  </a:cubicBezTo>
                  <a:cubicBezTo>
                    <a:pt x="0" y="1143"/>
                    <a:pt x="0" y="1286"/>
                    <a:pt x="120" y="1286"/>
                  </a:cubicBezTo>
                  <a:cubicBezTo>
                    <a:pt x="223" y="1294"/>
                    <a:pt x="338" y="1299"/>
                    <a:pt x="461" y="1299"/>
                  </a:cubicBezTo>
                  <a:cubicBezTo>
                    <a:pt x="1078" y="1299"/>
                    <a:pt x="1902" y="1167"/>
                    <a:pt x="2477" y="572"/>
                  </a:cubicBezTo>
                  <a:cubicBezTo>
                    <a:pt x="2430" y="357"/>
                    <a:pt x="2430" y="191"/>
                    <a:pt x="2477" y="0"/>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0"/>
            <p:cNvSpPr/>
            <p:nvPr/>
          </p:nvSpPr>
          <p:spPr>
            <a:xfrm>
              <a:off x="4030373" y="2810394"/>
              <a:ext cx="64509" cy="45596"/>
            </a:xfrm>
            <a:custGeom>
              <a:rect b="b" l="l" r="r" t="t"/>
              <a:pathLst>
                <a:path extrusionOk="0" h="1297" w="1835">
                  <a:moveTo>
                    <a:pt x="1167" y="0"/>
                  </a:moveTo>
                  <a:cubicBezTo>
                    <a:pt x="1072" y="262"/>
                    <a:pt x="763" y="858"/>
                    <a:pt x="96" y="1096"/>
                  </a:cubicBezTo>
                  <a:cubicBezTo>
                    <a:pt x="0" y="1120"/>
                    <a:pt x="0" y="1286"/>
                    <a:pt x="120" y="1286"/>
                  </a:cubicBezTo>
                  <a:cubicBezTo>
                    <a:pt x="231" y="1286"/>
                    <a:pt x="374" y="1297"/>
                    <a:pt x="527" y="1297"/>
                  </a:cubicBezTo>
                  <a:cubicBezTo>
                    <a:pt x="604" y="1297"/>
                    <a:pt x="683" y="1294"/>
                    <a:pt x="763" y="1286"/>
                  </a:cubicBezTo>
                  <a:cubicBezTo>
                    <a:pt x="691" y="1286"/>
                    <a:pt x="691" y="1120"/>
                    <a:pt x="763" y="1096"/>
                  </a:cubicBezTo>
                  <a:cubicBezTo>
                    <a:pt x="1453" y="858"/>
                    <a:pt x="1715" y="262"/>
                    <a:pt x="1834" y="0"/>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0"/>
            <p:cNvSpPr/>
            <p:nvPr/>
          </p:nvSpPr>
          <p:spPr>
            <a:xfrm>
              <a:off x="4101527" y="2507111"/>
              <a:ext cx="109719" cy="135874"/>
            </a:xfrm>
            <a:custGeom>
              <a:rect b="b" l="l" r="r" t="t"/>
              <a:pathLst>
                <a:path extrusionOk="0" h="3865" w="3121">
                  <a:moveTo>
                    <a:pt x="1561" y="0"/>
                  </a:moveTo>
                  <a:cubicBezTo>
                    <a:pt x="1447" y="0"/>
                    <a:pt x="1334" y="42"/>
                    <a:pt x="1239" y="126"/>
                  </a:cubicBezTo>
                  <a:cubicBezTo>
                    <a:pt x="572" y="816"/>
                    <a:pt x="167" y="1435"/>
                    <a:pt x="1" y="1983"/>
                  </a:cubicBezTo>
                  <a:cubicBezTo>
                    <a:pt x="644" y="2650"/>
                    <a:pt x="1049" y="3293"/>
                    <a:pt x="1239" y="3864"/>
                  </a:cubicBezTo>
                  <a:cubicBezTo>
                    <a:pt x="1334" y="3769"/>
                    <a:pt x="1447" y="3721"/>
                    <a:pt x="1561" y="3721"/>
                  </a:cubicBezTo>
                  <a:cubicBezTo>
                    <a:pt x="1674" y="3721"/>
                    <a:pt x="1787" y="3769"/>
                    <a:pt x="1882" y="3864"/>
                  </a:cubicBezTo>
                  <a:cubicBezTo>
                    <a:pt x="2073" y="3293"/>
                    <a:pt x="2477" y="2626"/>
                    <a:pt x="3120" y="1983"/>
                  </a:cubicBezTo>
                  <a:cubicBezTo>
                    <a:pt x="2954" y="1411"/>
                    <a:pt x="2549" y="792"/>
                    <a:pt x="1882" y="126"/>
                  </a:cubicBezTo>
                  <a:cubicBezTo>
                    <a:pt x="1787" y="42"/>
                    <a:pt x="1674" y="0"/>
                    <a:pt x="1561" y="0"/>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0"/>
            <p:cNvSpPr/>
            <p:nvPr/>
          </p:nvSpPr>
          <p:spPr>
            <a:xfrm>
              <a:off x="4100683" y="2509326"/>
              <a:ext cx="67041" cy="134503"/>
            </a:xfrm>
            <a:custGeom>
              <a:rect b="b" l="l" r="r" t="t"/>
              <a:pathLst>
                <a:path extrusionOk="0" h="3826" w="1907">
                  <a:moveTo>
                    <a:pt x="1584" y="1"/>
                  </a:moveTo>
                  <a:cubicBezTo>
                    <a:pt x="1441" y="1"/>
                    <a:pt x="1301" y="49"/>
                    <a:pt x="1192" y="158"/>
                  </a:cubicBezTo>
                  <a:cubicBezTo>
                    <a:pt x="525" y="825"/>
                    <a:pt x="168" y="1420"/>
                    <a:pt x="1" y="1944"/>
                  </a:cubicBezTo>
                  <a:cubicBezTo>
                    <a:pt x="644" y="2611"/>
                    <a:pt x="1025" y="3230"/>
                    <a:pt x="1239" y="3825"/>
                  </a:cubicBezTo>
                  <a:cubicBezTo>
                    <a:pt x="1334" y="3730"/>
                    <a:pt x="1448" y="3682"/>
                    <a:pt x="1558" y="3682"/>
                  </a:cubicBezTo>
                  <a:cubicBezTo>
                    <a:pt x="1668" y="3682"/>
                    <a:pt x="1775" y="3730"/>
                    <a:pt x="1858" y="3825"/>
                  </a:cubicBezTo>
                  <a:lnTo>
                    <a:pt x="1906" y="3825"/>
                  </a:lnTo>
                  <a:cubicBezTo>
                    <a:pt x="1716" y="3254"/>
                    <a:pt x="1382" y="2706"/>
                    <a:pt x="858" y="2134"/>
                  </a:cubicBezTo>
                  <a:cubicBezTo>
                    <a:pt x="739" y="2015"/>
                    <a:pt x="715" y="1801"/>
                    <a:pt x="763" y="1658"/>
                  </a:cubicBezTo>
                  <a:cubicBezTo>
                    <a:pt x="977" y="1182"/>
                    <a:pt x="1334" y="634"/>
                    <a:pt x="1906" y="110"/>
                  </a:cubicBezTo>
                  <a:cubicBezTo>
                    <a:pt x="1858" y="63"/>
                    <a:pt x="1858" y="63"/>
                    <a:pt x="1811" y="39"/>
                  </a:cubicBezTo>
                  <a:cubicBezTo>
                    <a:pt x="1737" y="14"/>
                    <a:pt x="1660" y="1"/>
                    <a:pt x="1584" y="1"/>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0"/>
            <p:cNvSpPr/>
            <p:nvPr/>
          </p:nvSpPr>
          <p:spPr>
            <a:xfrm>
              <a:off x="4167689" y="2561567"/>
              <a:ext cx="102160" cy="132499"/>
            </a:xfrm>
            <a:custGeom>
              <a:rect b="b" l="l" r="r" t="t"/>
              <a:pathLst>
                <a:path extrusionOk="0" h="3769" w="2906">
                  <a:moveTo>
                    <a:pt x="1841" y="0"/>
                  </a:moveTo>
                  <a:cubicBezTo>
                    <a:pt x="1759" y="0"/>
                    <a:pt x="1673" y="33"/>
                    <a:pt x="1596" y="101"/>
                  </a:cubicBezTo>
                  <a:cubicBezTo>
                    <a:pt x="738" y="863"/>
                    <a:pt x="262" y="1601"/>
                    <a:pt x="0" y="2244"/>
                  </a:cubicBezTo>
                  <a:cubicBezTo>
                    <a:pt x="548" y="2792"/>
                    <a:pt x="905" y="3292"/>
                    <a:pt x="1119" y="3768"/>
                  </a:cubicBezTo>
                  <a:cubicBezTo>
                    <a:pt x="1739" y="3363"/>
                    <a:pt x="2405" y="3125"/>
                    <a:pt x="2882" y="3006"/>
                  </a:cubicBezTo>
                  <a:cubicBezTo>
                    <a:pt x="2905" y="2244"/>
                    <a:pt x="2739" y="1315"/>
                    <a:pt x="2143" y="196"/>
                  </a:cubicBezTo>
                  <a:cubicBezTo>
                    <a:pt x="2073" y="69"/>
                    <a:pt x="1960" y="0"/>
                    <a:pt x="1841" y="0"/>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0"/>
            <p:cNvSpPr/>
            <p:nvPr/>
          </p:nvSpPr>
          <p:spPr>
            <a:xfrm>
              <a:off x="4167689" y="2561918"/>
              <a:ext cx="75372" cy="132148"/>
            </a:xfrm>
            <a:custGeom>
              <a:rect b="b" l="l" r="r" t="t"/>
              <a:pathLst>
                <a:path extrusionOk="0" h="3759" w="2144">
                  <a:moveTo>
                    <a:pt x="1846" y="1"/>
                  </a:moveTo>
                  <a:cubicBezTo>
                    <a:pt x="1762" y="1"/>
                    <a:pt x="1675" y="31"/>
                    <a:pt x="1596" y="91"/>
                  </a:cubicBezTo>
                  <a:cubicBezTo>
                    <a:pt x="738" y="853"/>
                    <a:pt x="262" y="1591"/>
                    <a:pt x="0" y="2234"/>
                  </a:cubicBezTo>
                  <a:cubicBezTo>
                    <a:pt x="548" y="2782"/>
                    <a:pt x="905" y="3282"/>
                    <a:pt x="1119" y="3758"/>
                  </a:cubicBezTo>
                  <a:cubicBezTo>
                    <a:pt x="1262" y="3639"/>
                    <a:pt x="1453" y="3544"/>
                    <a:pt x="1619" y="3472"/>
                  </a:cubicBezTo>
                  <a:cubicBezTo>
                    <a:pt x="1429" y="3067"/>
                    <a:pt x="1215" y="2782"/>
                    <a:pt x="762" y="2353"/>
                  </a:cubicBezTo>
                  <a:cubicBezTo>
                    <a:pt x="714" y="2305"/>
                    <a:pt x="667" y="2186"/>
                    <a:pt x="714" y="2091"/>
                  </a:cubicBezTo>
                  <a:cubicBezTo>
                    <a:pt x="953" y="1496"/>
                    <a:pt x="1381" y="853"/>
                    <a:pt x="2143" y="186"/>
                  </a:cubicBezTo>
                  <a:cubicBezTo>
                    <a:pt x="2074" y="61"/>
                    <a:pt x="1964" y="1"/>
                    <a:pt x="1846" y="1"/>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0"/>
            <p:cNvSpPr/>
            <p:nvPr/>
          </p:nvSpPr>
          <p:spPr>
            <a:xfrm>
              <a:off x="4042924" y="2563008"/>
              <a:ext cx="102196" cy="131866"/>
            </a:xfrm>
            <a:custGeom>
              <a:rect b="b" l="l" r="r" t="t"/>
              <a:pathLst>
                <a:path extrusionOk="0" h="3751" w="2907">
                  <a:moveTo>
                    <a:pt x="1073" y="0"/>
                  </a:moveTo>
                  <a:cubicBezTo>
                    <a:pt x="951" y="0"/>
                    <a:pt x="835" y="63"/>
                    <a:pt x="763" y="179"/>
                  </a:cubicBezTo>
                  <a:cubicBezTo>
                    <a:pt x="167" y="1274"/>
                    <a:pt x="1" y="2203"/>
                    <a:pt x="25" y="2989"/>
                  </a:cubicBezTo>
                  <a:cubicBezTo>
                    <a:pt x="477" y="3084"/>
                    <a:pt x="1168" y="3298"/>
                    <a:pt x="1787" y="3751"/>
                  </a:cubicBezTo>
                  <a:cubicBezTo>
                    <a:pt x="2001" y="3275"/>
                    <a:pt x="2335" y="2774"/>
                    <a:pt x="2906" y="2227"/>
                  </a:cubicBezTo>
                  <a:cubicBezTo>
                    <a:pt x="2644" y="1584"/>
                    <a:pt x="2168" y="846"/>
                    <a:pt x="1310" y="83"/>
                  </a:cubicBezTo>
                  <a:cubicBezTo>
                    <a:pt x="1235" y="27"/>
                    <a:pt x="1153" y="0"/>
                    <a:pt x="1073" y="0"/>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0"/>
            <p:cNvSpPr/>
            <p:nvPr/>
          </p:nvSpPr>
          <p:spPr>
            <a:xfrm>
              <a:off x="4042924" y="2561918"/>
              <a:ext cx="53611" cy="112039"/>
            </a:xfrm>
            <a:custGeom>
              <a:rect b="b" l="l" r="r" t="t"/>
              <a:pathLst>
                <a:path extrusionOk="0" h="3187" w="1525">
                  <a:moveTo>
                    <a:pt x="1060" y="1"/>
                  </a:moveTo>
                  <a:cubicBezTo>
                    <a:pt x="942" y="1"/>
                    <a:pt x="832" y="61"/>
                    <a:pt x="763" y="186"/>
                  </a:cubicBezTo>
                  <a:cubicBezTo>
                    <a:pt x="167" y="1281"/>
                    <a:pt x="1" y="2210"/>
                    <a:pt x="25" y="2996"/>
                  </a:cubicBezTo>
                  <a:cubicBezTo>
                    <a:pt x="215" y="3044"/>
                    <a:pt x="453" y="3091"/>
                    <a:pt x="644" y="3187"/>
                  </a:cubicBezTo>
                  <a:cubicBezTo>
                    <a:pt x="644" y="2448"/>
                    <a:pt x="834" y="1519"/>
                    <a:pt x="1406" y="448"/>
                  </a:cubicBezTo>
                  <a:cubicBezTo>
                    <a:pt x="1430" y="400"/>
                    <a:pt x="1477" y="329"/>
                    <a:pt x="1525" y="305"/>
                  </a:cubicBezTo>
                  <a:cubicBezTo>
                    <a:pt x="1453" y="257"/>
                    <a:pt x="1358" y="186"/>
                    <a:pt x="1310" y="91"/>
                  </a:cubicBezTo>
                  <a:cubicBezTo>
                    <a:pt x="1231" y="31"/>
                    <a:pt x="1144" y="1"/>
                    <a:pt x="1060" y="1"/>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0"/>
            <p:cNvSpPr/>
            <p:nvPr/>
          </p:nvSpPr>
          <p:spPr>
            <a:xfrm>
              <a:off x="4111581" y="2811237"/>
              <a:ext cx="91298" cy="72841"/>
            </a:xfrm>
            <a:custGeom>
              <a:rect b="b" l="l" r="r" t="t"/>
              <a:pathLst>
                <a:path extrusionOk="0" h="2072" w="2597">
                  <a:moveTo>
                    <a:pt x="120" y="0"/>
                  </a:moveTo>
                  <a:cubicBezTo>
                    <a:pt x="0" y="1048"/>
                    <a:pt x="691" y="1739"/>
                    <a:pt x="1072" y="2000"/>
                  </a:cubicBezTo>
                  <a:cubicBezTo>
                    <a:pt x="1132" y="2048"/>
                    <a:pt x="1209" y="2072"/>
                    <a:pt x="1289" y="2072"/>
                  </a:cubicBezTo>
                  <a:cubicBezTo>
                    <a:pt x="1370" y="2072"/>
                    <a:pt x="1453" y="2048"/>
                    <a:pt x="1525" y="2000"/>
                  </a:cubicBezTo>
                  <a:cubicBezTo>
                    <a:pt x="1882" y="1739"/>
                    <a:pt x="2596" y="1048"/>
                    <a:pt x="2477" y="0"/>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0"/>
            <p:cNvSpPr/>
            <p:nvPr/>
          </p:nvSpPr>
          <p:spPr>
            <a:xfrm>
              <a:off x="4110738" y="2811237"/>
              <a:ext cx="57795" cy="72841"/>
            </a:xfrm>
            <a:custGeom>
              <a:rect b="b" l="l" r="r" t="t"/>
              <a:pathLst>
                <a:path extrusionOk="0" h="2072" w="1644">
                  <a:moveTo>
                    <a:pt x="120" y="0"/>
                  </a:moveTo>
                  <a:cubicBezTo>
                    <a:pt x="1" y="1048"/>
                    <a:pt x="691" y="1739"/>
                    <a:pt x="1072" y="2000"/>
                  </a:cubicBezTo>
                  <a:cubicBezTo>
                    <a:pt x="1132" y="2048"/>
                    <a:pt x="1209" y="2072"/>
                    <a:pt x="1290" y="2072"/>
                  </a:cubicBezTo>
                  <a:cubicBezTo>
                    <a:pt x="1370" y="2072"/>
                    <a:pt x="1453" y="2048"/>
                    <a:pt x="1525" y="2000"/>
                  </a:cubicBezTo>
                  <a:cubicBezTo>
                    <a:pt x="1549" y="1953"/>
                    <a:pt x="1620" y="1929"/>
                    <a:pt x="1644" y="1905"/>
                  </a:cubicBezTo>
                  <a:cubicBezTo>
                    <a:pt x="1263" y="1572"/>
                    <a:pt x="691" y="953"/>
                    <a:pt x="810" y="0"/>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0"/>
            <p:cNvSpPr/>
            <p:nvPr/>
          </p:nvSpPr>
          <p:spPr>
            <a:xfrm>
              <a:off x="4022850" y="2661231"/>
              <a:ext cx="93794" cy="127437"/>
            </a:xfrm>
            <a:custGeom>
              <a:rect b="b" l="l" r="r" t="t"/>
              <a:pathLst>
                <a:path extrusionOk="0" h="3625" w="2668">
                  <a:moveTo>
                    <a:pt x="225" y="1"/>
                  </a:moveTo>
                  <a:cubicBezTo>
                    <a:pt x="115" y="1"/>
                    <a:pt x="0" y="90"/>
                    <a:pt x="0" y="219"/>
                  </a:cubicBezTo>
                  <a:cubicBezTo>
                    <a:pt x="72" y="3029"/>
                    <a:pt x="1310" y="3624"/>
                    <a:pt x="1310" y="3624"/>
                  </a:cubicBezTo>
                  <a:lnTo>
                    <a:pt x="2644" y="3624"/>
                  </a:lnTo>
                  <a:cubicBezTo>
                    <a:pt x="2644" y="3624"/>
                    <a:pt x="2644" y="3624"/>
                    <a:pt x="2645" y="3624"/>
                  </a:cubicBezTo>
                  <a:cubicBezTo>
                    <a:pt x="2668" y="3624"/>
                    <a:pt x="1580" y="2535"/>
                    <a:pt x="2358" y="885"/>
                  </a:cubicBezTo>
                  <a:cubicBezTo>
                    <a:pt x="1572" y="338"/>
                    <a:pt x="715" y="100"/>
                    <a:pt x="262" y="4"/>
                  </a:cubicBezTo>
                  <a:cubicBezTo>
                    <a:pt x="250" y="2"/>
                    <a:pt x="237" y="1"/>
                    <a:pt x="225" y="1"/>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0"/>
            <p:cNvSpPr/>
            <p:nvPr/>
          </p:nvSpPr>
          <p:spPr>
            <a:xfrm>
              <a:off x="4022850" y="2661231"/>
              <a:ext cx="69501" cy="126663"/>
            </a:xfrm>
            <a:custGeom>
              <a:rect b="b" l="l" r="r" t="t"/>
              <a:pathLst>
                <a:path extrusionOk="0" h="3603" w="1977">
                  <a:moveTo>
                    <a:pt x="225" y="1"/>
                  </a:moveTo>
                  <a:cubicBezTo>
                    <a:pt x="115" y="1"/>
                    <a:pt x="0" y="90"/>
                    <a:pt x="0" y="219"/>
                  </a:cubicBezTo>
                  <a:cubicBezTo>
                    <a:pt x="72" y="3005"/>
                    <a:pt x="1310" y="3600"/>
                    <a:pt x="1310" y="3600"/>
                  </a:cubicBezTo>
                  <a:lnTo>
                    <a:pt x="1959" y="3600"/>
                  </a:lnTo>
                  <a:cubicBezTo>
                    <a:pt x="1809" y="3554"/>
                    <a:pt x="733" y="2854"/>
                    <a:pt x="667" y="219"/>
                  </a:cubicBezTo>
                  <a:cubicBezTo>
                    <a:pt x="667" y="195"/>
                    <a:pt x="667" y="171"/>
                    <a:pt x="691" y="123"/>
                  </a:cubicBezTo>
                  <a:cubicBezTo>
                    <a:pt x="548" y="76"/>
                    <a:pt x="381" y="28"/>
                    <a:pt x="262" y="4"/>
                  </a:cubicBezTo>
                  <a:cubicBezTo>
                    <a:pt x="250" y="2"/>
                    <a:pt x="237" y="1"/>
                    <a:pt x="225" y="1"/>
                  </a:cubicBezTo>
                  <a:close/>
                  <a:moveTo>
                    <a:pt x="1959" y="3600"/>
                  </a:moveTo>
                  <a:lnTo>
                    <a:pt x="1959" y="3600"/>
                  </a:lnTo>
                  <a:cubicBezTo>
                    <a:pt x="1965" y="3602"/>
                    <a:pt x="1969" y="3603"/>
                    <a:pt x="1972" y="3603"/>
                  </a:cubicBezTo>
                  <a:cubicBezTo>
                    <a:pt x="1975" y="3603"/>
                    <a:pt x="1977" y="3602"/>
                    <a:pt x="1977" y="3600"/>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0"/>
            <p:cNvSpPr/>
            <p:nvPr/>
          </p:nvSpPr>
          <p:spPr>
            <a:xfrm>
              <a:off x="4195285" y="2661266"/>
              <a:ext cx="94567" cy="128210"/>
            </a:xfrm>
            <a:custGeom>
              <a:rect b="b" l="l" r="r" t="t"/>
              <a:pathLst>
                <a:path extrusionOk="0" h="3647" w="2690">
                  <a:moveTo>
                    <a:pt x="2461" y="0"/>
                  </a:moveTo>
                  <a:cubicBezTo>
                    <a:pt x="2451" y="0"/>
                    <a:pt x="2440" y="1"/>
                    <a:pt x="2430" y="3"/>
                  </a:cubicBezTo>
                  <a:cubicBezTo>
                    <a:pt x="2001" y="99"/>
                    <a:pt x="1144" y="337"/>
                    <a:pt x="334" y="861"/>
                  </a:cubicBezTo>
                  <a:cubicBezTo>
                    <a:pt x="1120" y="2551"/>
                    <a:pt x="1" y="3647"/>
                    <a:pt x="1" y="3647"/>
                  </a:cubicBezTo>
                  <a:lnTo>
                    <a:pt x="1358" y="3647"/>
                  </a:lnTo>
                  <a:cubicBezTo>
                    <a:pt x="1358" y="3647"/>
                    <a:pt x="2597" y="3052"/>
                    <a:pt x="2668" y="241"/>
                  </a:cubicBezTo>
                  <a:cubicBezTo>
                    <a:pt x="2690" y="111"/>
                    <a:pt x="2573" y="0"/>
                    <a:pt x="2461" y="0"/>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0"/>
            <p:cNvSpPr/>
            <p:nvPr/>
          </p:nvSpPr>
          <p:spPr>
            <a:xfrm>
              <a:off x="4195285" y="2661372"/>
              <a:ext cx="93829" cy="128105"/>
            </a:xfrm>
            <a:custGeom>
              <a:rect b="b" l="l" r="r" t="t"/>
              <a:pathLst>
                <a:path extrusionOk="0" h="3644" w="2669">
                  <a:moveTo>
                    <a:pt x="2430" y="0"/>
                  </a:moveTo>
                  <a:cubicBezTo>
                    <a:pt x="2001" y="96"/>
                    <a:pt x="1144" y="334"/>
                    <a:pt x="334" y="858"/>
                  </a:cubicBezTo>
                  <a:cubicBezTo>
                    <a:pt x="1120" y="2548"/>
                    <a:pt x="1" y="3644"/>
                    <a:pt x="1" y="3644"/>
                  </a:cubicBezTo>
                  <a:lnTo>
                    <a:pt x="668" y="3644"/>
                  </a:lnTo>
                  <a:cubicBezTo>
                    <a:pt x="668" y="3644"/>
                    <a:pt x="1668" y="2644"/>
                    <a:pt x="1073" y="1072"/>
                  </a:cubicBezTo>
                  <a:cubicBezTo>
                    <a:pt x="1025" y="953"/>
                    <a:pt x="1073" y="810"/>
                    <a:pt x="1192" y="762"/>
                  </a:cubicBezTo>
                  <a:cubicBezTo>
                    <a:pt x="1716" y="453"/>
                    <a:pt x="2239" y="238"/>
                    <a:pt x="2668" y="119"/>
                  </a:cubicBezTo>
                  <a:cubicBezTo>
                    <a:pt x="2621" y="24"/>
                    <a:pt x="2501" y="0"/>
                    <a:pt x="2430" y="0"/>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0"/>
            <p:cNvSpPr/>
            <p:nvPr/>
          </p:nvSpPr>
          <p:spPr>
            <a:xfrm>
              <a:off x="4052134" y="2632685"/>
              <a:ext cx="209348" cy="156791"/>
            </a:xfrm>
            <a:custGeom>
              <a:rect b="b" l="l" r="r" t="t"/>
              <a:pathLst>
                <a:path extrusionOk="0" h="4460" w="5955">
                  <a:moveTo>
                    <a:pt x="2966" y="1"/>
                  </a:moveTo>
                  <a:cubicBezTo>
                    <a:pt x="2852" y="1"/>
                    <a:pt x="2739" y="42"/>
                    <a:pt x="2644" y="126"/>
                  </a:cubicBezTo>
                  <a:cubicBezTo>
                    <a:pt x="1" y="2674"/>
                    <a:pt x="1811" y="4460"/>
                    <a:pt x="1811" y="4460"/>
                  </a:cubicBezTo>
                  <a:lnTo>
                    <a:pt x="4073" y="4460"/>
                  </a:lnTo>
                  <a:cubicBezTo>
                    <a:pt x="4121" y="4460"/>
                    <a:pt x="5954" y="2674"/>
                    <a:pt x="3287" y="126"/>
                  </a:cubicBezTo>
                  <a:cubicBezTo>
                    <a:pt x="3192" y="42"/>
                    <a:pt x="3079" y="1"/>
                    <a:pt x="2966" y="1"/>
                  </a:cubicBezTo>
                  <a:close/>
                </a:path>
              </a:pathLst>
            </a:custGeom>
            <a:solidFill>
              <a:srgbClr val="2DA2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0"/>
            <p:cNvSpPr/>
            <p:nvPr/>
          </p:nvSpPr>
          <p:spPr>
            <a:xfrm>
              <a:off x="4052134" y="2632685"/>
              <a:ext cx="115590" cy="156791"/>
            </a:xfrm>
            <a:custGeom>
              <a:rect b="b" l="l" r="r" t="t"/>
              <a:pathLst>
                <a:path extrusionOk="0" h="4460" w="3288">
                  <a:moveTo>
                    <a:pt x="2966" y="1"/>
                  </a:moveTo>
                  <a:cubicBezTo>
                    <a:pt x="2852" y="1"/>
                    <a:pt x="2739" y="42"/>
                    <a:pt x="2644" y="126"/>
                  </a:cubicBezTo>
                  <a:cubicBezTo>
                    <a:pt x="1" y="2674"/>
                    <a:pt x="1811" y="4460"/>
                    <a:pt x="1811" y="4460"/>
                  </a:cubicBezTo>
                  <a:lnTo>
                    <a:pt x="2454" y="4460"/>
                  </a:lnTo>
                  <a:cubicBezTo>
                    <a:pt x="2477" y="4460"/>
                    <a:pt x="620" y="2674"/>
                    <a:pt x="3287" y="126"/>
                  </a:cubicBezTo>
                  <a:cubicBezTo>
                    <a:pt x="3192" y="42"/>
                    <a:pt x="3079" y="1"/>
                    <a:pt x="2966" y="1"/>
                  </a:cubicBezTo>
                  <a:close/>
                </a:path>
              </a:pathLst>
            </a:custGeom>
            <a:solidFill>
              <a:srgbClr val="13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0"/>
            <p:cNvSpPr/>
            <p:nvPr/>
          </p:nvSpPr>
          <p:spPr>
            <a:xfrm>
              <a:off x="4055474" y="2786945"/>
              <a:ext cx="201825" cy="25136"/>
            </a:xfrm>
            <a:custGeom>
              <a:rect b="b" l="l" r="r" t="t"/>
              <a:pathLst>
                <a:path extrusionOk="0" h="715" w="5741">
                  <a:moveTo>
                    <a:pt x="287" y="0"/>
                  </a:moveTo>
                  <a:cubicBezTo>
                    <a:pt x="144" y="0"/>
                    <a:pt x="1" y="191"/>
                    <a:pt x="1" y="358"/>
                  </a:cubicBezTo>
                  <a:cubicBezTo>
                    <a:pt x="1" y="572"/>
                    <a:pt x="120" y="715"/>
                    <a:pt x="287" y="715"/>
                  </a:cubicBezTo>
                  <a:lnTo>
                    <a:pt x="5454" y="715"/>
                  </a:lnTo>
                  <a:cubicBezTo>
                    <a:pt x="5621" y="715"/>
                    <a:pt x="5740" y="572"/>
                    <a:pt x="5740" y="358"/>
                  </a:cubicBezTo>
                  <a:cubicBezTo>
                    <a:pt x="5740" y="167"/>
                    <a:pt x="5621" y="0"/>
                    <a:pt x="5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6" name="Google Shape;3566;p60"/>
          <p:cNvGrpSpPr/>
          <p:nvPr/>
        </p:nvGrpSpPr>
        <p:grpSpPr>
          <a:xfrm>
            <a:off x="8084096" y="1987434"/>
            <a:ext cx="270447" cy="376791"/>
            <a:chOff x="8084096" y="1911234"/>
            <a:chExt cx="270447" cy="376791"/>
          </a:xfrm>
        </p:grpSpPr>
        <p:sp>
          <p:nvSpPr>
            <p:cNvPr id="3567" name="Google Shape;3567;p60"/>
            <p:cNvSpPr/>
            <p:nvPr/>
          </p:nvSpPr>
          <p:spPr>
            <a:xfrm>
              <a:off x="8145196" y="2045175"/>
              <a:ext cx="92141" cy="169166"/>
            </a:xfrm>
            <a:custGeom>
              <a:rect b="b" l="l" r="r" t="t"/>
              <a:pathLst>
                <a:path extrusionOk="0" h="4812" w="2621">
                  <a:moveTo>
                    <a:pt x="1" y="1"/>
                  </a:moveTo>
                  <a:lnTo>
                    <a:pt x="1" y="25"/>
                  </a:lnTo>
                  <a:lnTo>
                    <a:pt x="453" y="2620"/>
                  </a:lnTo>
                  <a:cubicBezTo>
                    <a:pt x="477" y="2740"/>
                    <a:pt x="501" y="2882"/>
                    <a:pt x="572" y="2978"/>
                  </a:cubicBezTo>
                  <a:lnTo>
                    <a:pt x="1453" y="4811"/>
                  </a:lnTo>
                  <a:lnTo>
                    <a:pt x="2620" y="4811"/>
                  </a:lnTo>
                  <a:lnTo>
                    <a:pt x="2620" y="1"/>
                  </a:ln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0"/>
            <p:cNvSpPr/>
            <p:nvPr/>
          </p:nvSpPr>
          <p:spPr>
            <a:xfrm>
              <a:off x="8145196" y="2046018"/>
              <a:ext cx="72876" cy="168322"/>
            </a:xfrm>
            <a:custGeom>
              <a:rect b="b" l="l" r="r" t="t"/>
              <a:pathLst>
                <a:path extrusionOk="0" h="4788" w="2073">
                  <a:moveTo>
                    <a:pt x="1" y="1"/>
                  </a:moveTo>
                  <a:lnTo>
                    <a:pt x="453" y="2596"/>
                  </a:lnTo>
                  <a:cubicBezTo>
                    <a:pt x="477" y="2716"/>
                    <a:pt x="501" y="2858"/>
                    <a:pt x="572" y="2954"/>
                  </a:cubicBezTo>
                  <a:lnTo>
                    <a:pt x="1453" y="4787"/>
                  </a:lnTo>
                  <a:lnTo>
                    <a:pt x="2073" y="4787"/>
                  </a:lnTo>
                  <a:lnTo>
                    <a:pt x="1191" y="2954"/>
                  </a:lnTo>
                  <a:cubicBezTo>
                    <a:pt x="1120" y="2835"/>
                    <a:pt x="1072" y="2716"/>
                    <a:pt x="1072" y="2596"/>
                  </a:cubicBezTo>
                  <a:lnTo>
                    <a:pt x="620" y="1"/>
                  </a:ln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0"/>
            <p:cNvSpPr/>
            <p:nvPr/>
          </p:nvSpPr>
          <p:spPr>
            <a:xfrm>
              <a:off x="8128462" y="1911234"/>
              <a:ext cx="108031" cy="115554"/>
            </a:xfrm>
            <a:custGeom>
              <a:rect b="b" l="l" r="r" t="t"/>
              <a:pathLst>
                <a:path extrusionOk="0" h="3287" w="3073">
                  <a:moveTo>
                    <a:pt x="2953" y="1"/>
                  </a:moveTo>
                  <a:cubicBezTo>
                    <a:pt x="2858" y="1"/>
                    <a:pt x="2787" y="24"/>
                    <a:pt x="2739" y="96"/>
                  </a:cubicBezTo>
                  <a:lnTo>
                    <a:pt x="119" y="2977"/>
                  </a:lnTo>
                  <a:cubicBezTo>
                    <a:pt x="0" y="3096"/>
                    <a:pt x="96" y="3287"/>
                    <a:pt x="262" y="3287"/>
                  </a:cubicBezTo>
                  <a:lnTo>
                    <a:pt x="3072" y="3287"/>
                  </a:lnTo>
                  <a:lnTo>
                    <a:pt x="3072" y="24"/>
                  </a:lnTo>
                  <a:cubicBezTo>
                    <a:pt x="3025" y="1"/>
                    <a:pt x="3001" y="1"/>
                    <a:pt x="295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0"/>
            <p:cNvSpPr/>
            <p:nvPr/>
          </p:nvSpPr>
          <p:spPr>
            <a:xfrm>
              <a:off x="8129306" y="1912078"/>
              <a:ext cx="108031" cy="115554"/>
            </a:xfrm>
            <a:custGeom>
              <a:rect b="b" l="l" r="r" t="t"/>
              <a:pathLst>
                <a:path extrusionOk="0" h="3287" w="3073">
                  <a:moveTo>
                    <a:pt x="2953" y="0"/>
                  </a:moveTo>
                  <a:cubicBezTo>
                    <a:pt x="2882" y="0"/>
                    <a:pt x="2810" y="48"/>
                    <a:pt x="2739" y="96"/>
                  </a:cubicBezTo>
                  <a:lnTo>
                    <a:pt x="119" y="2977"/>
                  </a:lnTo>
                  <a:cubicBezTo>
                    <a:pt x="0" y="3096"/>
                    <a:pt x="95" y="3287"/>
                    <a:pt x="262" y="3287"/>
                  </a:cubicBezTo>
                  <a:lnTo>
                    <a:pt x="905" y="3287"/>
                  </a:lnTo>
                  <a:cubicBezTo>
                    <a:pt x="715" y="3263"/>
                    <a:pt x="619" y="3072"/>
                    <a:pt x="738" y="2953"/>
                  </a:cubicBezTo>
                  <a:lnTo>
                    <a:pt x="3072" y="429"/>
                  </a:lnTo>
                  <a:lnTo>
                    <a:pt x="3072" y="48"/>
                  </a:lnTo>
                  <a:cubicBezTo>
                    <a:pt x="3025" y="0"/>
                    <a:pt x="2977" y="0"/>
                    <a:pt x="2953"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0"/>
            <p:cNvSpPr/>
            <p:nvPr/>
          </p:nvSpPr>
          <p:spPr>
            <a:xfrm>
              <a:off x="8232275" y="2047706"/>
              <a:ext cx="87923" cy="168322"/>
            </a:xfrm>
            <a:custGeom>
              <a:rect b="b" l="l" r="r" t="t"/>
              <a:pathLst>
                <a:path extrusionOk="0" h="4788" w="2501">
                  <a:moveTo>
                    <a:pt x="0" y="0"/>
                  </a:moveTo>
                  <a:lnTo>
                    <a:pt x="0" y="4787"/>
                  </a:lnTo>
                  <a:lnTo>
                    <a:pt x="1024" y="4787"/>
                  </a:lnTo>
                  <a:lnTo>
                    <a:pt x="1929" y="2930"/>
                  </a:lnTo>
                  <a:cubicBezTo>
                    <a:pt x="1977" y="2810"/>
                    <a:pt x="2025" y="2691"/>
                    <a:pt x="2048" y="2572"/>
                  </a:cubicBezTo>
                  <a:lnTo>
                    <a:pt x="2501" y="0"/>
                  </a:ln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0"/>
            <p:cNvSpPr/>
            <p:nvPr/>
          </p:nvSpPr>
          <p:spPr>
            <a:xfrm>
              <a:off x="8324346" y="2178307"/>
              <a:ext cx="10933" cy="17613"/>
            </a:xfrm>
            <a:custGeom>
              <a:rect b="b" l="l" r="r" t="t"/>
              <a:pathLst>
                <a:path extrusionOk="0" h="501" w="311">
                  <a:moveTo>
                    <a:pt x="144" y="0"/>
                  </a:moveTo>
                  <a:cubicBezTo>
                    <a:pt x="49" y="0"/>
                    <a:pt x="1" y="48"/>
                    <a:pt x="1" y="143"/>
                  </a:cubicBezTo>
                  <a:lnTo>
                    <a:pt x="1" y="358"/>
                  </a:lnTo>
                  <a:cubicBezTo>
                    <a:pt x="1" y="453"/>
                    <a:pt x="49" y="501"/>
                    <a:pt x="144" y="501"/>
                  </a:cubicBezTo>
                  <a:cubicBezTo>
                    <a:pt x="239" y="501"/>
                    <a:pt x="311" y="453"/>
                    <a:pt x="287" y="334"/>
                  </a:cubicBezTo>
                  <a:lnTo>
                    <a:pt x="287" y="143"/>
                  </a:lnTo>
                  <a:cubicBezTo>
                    <a:pt x="287" y="48"/>
                    <a:pt x="239" y="0"/>
                    <a:pt x="14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0"/>
            <p:cNvSpPr/>
            <p:nvPr/>
          </p:nvSpPr>
          <p:spPr>
            <a:xfrm>
              <a:off x="8324346" y="2209278"/>
              <a:ext cx="10933" cy="18456"/>
            </a:xfrm>
            <a:custGeom>
              <a:rect b="b" l="l" r="r" t="t"/>
              <a:pathLst>
                <a:path extrusionOk="0" h="525" w="311">
                  <a:moveTo>
                    <a:pt x="144" y="1"/>
                  </a:moveTo>
                  <a:cubicBezTo>
                    <a:pt x="49" y="1"/>
                    <a:pt x="1" y="72"/>
                    <a:pt x="1" y="167"/>
                  </a:cubicBezTo>
                  <a:lnTo>
                    <a:pt x="1" y="358"/>
                  </a:lnTo>
                  <a:cubicBezTo>
                    <a:pt x="1" y="453"/>
                    <a:pt x="49" y="524"/>
                    <a:pt x="144" y="524"/>
                  </a:cubicBezTo>
                  <a:cubicBezTo>
                    <a:pt x="239" y="524"/>
                    <a:pt x="311" y="453"/>
                    <a:pt x="287" y="334"/>
                  </a:cubicBezTo>
                  <a:lnTo>
                    <a:pt x="287" y="167"/>
                  </a:lnTo>
                  <a:cubicBezTo>
                    <a:pt x="287" y="72"/>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0"/>
            <p:cNvSpPr/>
            <p:nvPr/>
          </p:nvSpPr>
          <p:spPr>
            <a:xfrm>
              <a:off x="8305960" y="2198380"/>
              <a:ext cx="16769" cy="10089"/>
            </a:xfrm>
            <a:custGeom>
              <a:rect b="b" l="l" r="r" t="t"/>
              <a:pathLst>
                <a:path extrusionOk="0" h="287" w="477">
                  <a:moveTo>
                    <a:pt x="167" y="1"/>
                  </a:moveTo>
                  <a:cubicBezTo>
                    <a:pt x="71" y="1"/>
                    <a:pt x="0" y="49"/>
                    <a:pt x="0" y="144"/>
                  </a:cubicBezTo>
                  <a:cubicBezTo>
                    <a:pt x="0" y="239"/>
                    <a:pt x="71" y="287"/>
                    <a:pt x="167" y="287"/>
                  </a:cubicBezTo>
                  <a:lnTo>
                    <a:pt x="333" y="287"/>
                  </a:lnTo>
                  <a:cubicBezTo>
                    <a:pt x="429" y="287"/>
                    <a:pt x="476" y="191"/>
                    <a:pt x="476" y="144"/>
                  </a:cubicBezTo>
                  <a:cubicBezTo>
                    <a:pt x="476" y="49"/>
                    <a:pt x="429" y="1"/>
                    <a:pt x="33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0"/>
            <p:cNvSpPr/>
            <p:nvPr/>
          </p:nvSpPr>
          <p:spPr>
            <a:xfrm>
              <a:off x="8337740" y="2198380"/>
              <a:ext cx="16804" cy="10089"/>
            </a:xfrm>
            <a:custGeom>
              <a:rect b="b" l="l" r="r" t="t"/>
              <a:pathLst>
                <a:path extrusionOk="0" h="287" w="478">
                  <a:moveTo>
                    <a:pt x="144" y="1"/>
                  </a:moveTo>
                  <a:cubicBezTo>
                    <a:pt x="49" y="1"/>
                    <a:pt x="1" y="49"/>
                    <a:pt x="1" y="144"/>
                  </a:cubicBezTo>
                  <a:cubicBezTo>
                    <a:pt x="1" y="239"/>
                    <a:pt x="49" y="287"/>
                    <a:pt x="144" y="287"/>
                  </a:cubicBezTo>
                  <a:lnTo>
                    <a:pt x="334" y="287"/>
                  </a:lnTo>
                  <a:cubicBezTo>
                    <a:pt x="406" y="287"/>
                    <a:pt x="477" y="191"/>
                    <a:pt x="477" y="144"/>
                  </a:cubicBezTo>
                  <a:cubicBezTo>
                    <a:pt x="477" y="49"/>
                    <a:pt x="406" y="1"/>
                    <a:pt x="3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0"/>
            <p:cNvSpPr/>
            <p:nvPr/>
          </p:nvSpPr>
          <p:spPr>
            <a:xfrm>
              <a:off x="8103326" y="2073650"/>
              <a:ext cx="10089" cy="17613"/>
            </a:xfrm>
            <a:custGeom>
              <a:rect b="b" l="l" r="r" t="t"/>
              <a:pathLst>
                <a:path extrusionOk="0" h="501" w="287">
                  <a:moveTo>
                    <a:pt x="144" y="1"/>
                  </a:moveTo>
                  <a:cubicBezTo>
                    <a:pt x="49" y="1"/>
                    <a:pt x="1" y="48"/>
                    <a:pt x="1" y="143"/>
                  </a:cubicBezTo>
                  <a:lnTo>
                    <a:pt x="1" y="358"/>
                  </a:lnTo>
                  <a:cubicBezTo>
                    <a:pt x="1" y="453"/>
                    <a:pt x="49" y="501"/>
                    <a:pt x="144" y="501"/>
                  </a:cubicBezTo>
                  <a:cubicBezTo>
                    <a:pt x="239" y="501"/>
                    <a:pt x="287" y="453"/>
                    <a:pt x="287" y="334"/>
                  </a:cubicBezTo>
                  <a:lnTo>
                    <a:pt x="287" y="143"/>
                  </a:lnTo>
                  <a:cubicBezTo>
                    <a:pt x="287" y="48"/>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0"/>
            <p:cNvSpPr/>
            <p:nvPr/>
          </p:nvSpPr>
          <p:spPr>
            <a:xfrm>
              <a:off x="8103326" y="2104622"/>
              <a:ext cx="10089" cy="18456"/>
            </a:xfrm>
            <a:custGeom>
              <a:rect b="b" l="l" r="r" t="t"/>
              <a:pathLst>
                <a:path extrusionOk="0" h="525" w="287">
                  <a:moveTo>
                    <a:pt x="144" y="1"/>
                  </a:moveTo>
                  <a:cubicBezTo>
                    <a:pt x="49" y="1"/>
                    <a:pt x="1" y="72"/>
                    <a:pt x="1" y="167"/>
                  </a:cubicBezTo>
                  <a:lnTo>
                    <a:pt x="1" y="358"/>
                  </a:lnTo>
                  <a:cubicBezTo>
                    <a:pt x="1" y="453"/>
                    <a:pt x="49" y="525"/>
                    <a:pt x="144" y="525"/>
                  </a:cubicBezTo>
                  <a:cubicBezTo>
                    <a:pt x="239" y="525"/>
                    <a:pt x="287" y="453"/>
                    <a:pt x="287" y="334"/>
                  </a:cubicBezTo>
                  <a:lnTo>
                    <a:pt x="287" y="167"/>
                  </a:lnTo>
                  <a:cubicBezTo>
                    <a:pt x="287" y="72"/>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0"/>
            <p:cNvSpPr/>
            <p:nvPr/>
          </p:nvSpPr>
          <p:spPr>
            <a:xfrm>
              <a:off x="8084096" y="2093759"/>
              <a:ext cx="16769" cy="10054"/>
            </a:xfrm>
            <a:custGeom>
              <a:rect b="b" l="l" r="r" t="t"/>
              <a:pathLst>
                <a:path extrusionOk="0" h="286" w="477">
                  <a:moveTo>
                    <a:pt x="167" y="0"/>
                  </a:moveTo>
                  <a:cubicBezTo>
                    <a:pt x="72" y="0"/>
                    <a:pt x="0" y="48"/>
                    <a:pt x="0" y="143"/>
                  </a:cubicBezTo>
                  <a:cubicBezTo>
                    <a:pt x="0" y="238"/>
                    <a:pt x="72" y="286"/>
                    <a:pt x="167" y="286"/>
                  </a:cubicBezTo>
                  <a:lnTo>
                    <a:pt x="334" y="286"/>
                  </a:lnTo>
                  <a:cubicBezTo>
                    <a:pt x="429" y="286"/>
                    <a:pt x="476" y="191"/>
                    <a:pt x="476" y="143"/>
                  </a:cubicBezTo>
                  <a:cubicBezTo>
                    <a:pt x="476" y="48"/>
                    <a:pt x="429"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0"/>
            <p:cNvSpPr/>
            <p:nvPr/>
          </p:nvSpPr>
          <p:spPr>
            <a:xfrm>
              <a:off x="8115912" y="2093759"/>
              <a:ext cx="16769" cy="10054"/>
            </a:xfrm>
            <a:custGeom>
              <a:rect b="b" l="l" r="r" t="t"/>
              <a:pathLst>
                <a:path extrusionOk="0" h="286" w="477">
                  <a:moveTo>
                    <a:pt x="143" y="0"/>
                  </a:moveTo>
                  <a:cubicBezTo>
                    <a:pt x="48" y="0"/>
                    <a:pt x="0" y="48"/>
                    <a:pt x="0" y="143"/>
                  </a:cubicBezTo>
                  <a:cubicBezTo>
                    <a:pt x="0" y="238"/>
                    <a:pt x="48" y="286"/>
                    <a:pt x="143" y="286"/>
                  </a:cubicBezTo>
                  <a:lnTo>
                    <a:pt x="334" y="286"/>
                  </a:lnTo>
                  <a:cubicBezTo>
                    <a:pt x="405" y="286"/>
                    <a:pt x="476" y="191"/>
                    <a:pt x="476" y="143"/>
                  </a:cubicBezTo>
                  <a:cubicBezTo>
                    <a:pt x="476" y="48"/>
                    <a:pt x="405"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0"/>
            <p:cNvSpPr/>
            <p:nvPr/>
          </p:nvSpPr>
          <p:spPr>
            <a:xfrm>
              <a:off x="8182038" y="2245804"/>
              <a:ext cx="18456" cy="42221"/>
            </a:xfrm>
            <a:custGeom>
              <a:rect b="b" l="l" r="r" t="t"/>
              <a:pathLst>
                <a:path extrusionOk="0" h="1201" w="525">
                  <a:moveTo>
                    <a:pt x="257" y="1"/>
                  </a:moveTo>
                  <a:cubicBezTo>
                    <a:pt x="198" y="1"/>
                    <a:pt x="138" y="32"/>
                    <a:pt x="120" y="105"/>
                  </a:cubicBezTo>
                  <a:cubicBezTo>
                    <a:pt x="0" y="509"/>
                    <a:pt x="239" y="700"/>
                    <a:pt x="239" y="1057"/>
                  </a:cubicBezTo>
                  <a:cubicBezTo>
                    <a:pt x="239" y="1152"/>
                    <a:pt x="286" y="1200"/>
                    <a:pt x="382" y="1200"/>
                  </a:cubicBezTo>
                  <a:cubicBezTo>
                    <a:pt x="477" y="1200"/>
                    <a:pt x="524" y="1105"/>
                    <a:pt x="524" y="1057"/>
                  </a:cubicBezTo>
                  <a:cubicBezTo>
                    <a:pt x="524" y="676"/>
                    <a:pt x="310" y="486"/>
                    <a:pt x="405" y="224"/>
                  </a:cubicBezTo>
                  <a:cubicBezTo>
                    <a:pt x="429" y="128"/>
                    <a:pt x="405" y="33"/>
                    <a:pt x="310" y="9"/>
                  </a:cubicBezTo>
                  <a:cubicBezTo>
                    <a:pt x="293" y="4"/>
                    <a:pt x="275" y="1"/>
                    <a:pt x="2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0"/>
            <p:cNvSpPr/>
            <p:nvPr/>
          </p:nvSpPr>
          <p:spPr>
            <a:xfrm>
              <a:off x="8207983" y="2245804"/>
              <a:ext cx="20144" cy="42221"/>
            </a:xfrm>
            <a:custGeom>
              <a:rect b="b" l="l" r="r" t="t"/>
              <a:pathLst>
                <a:path extrusionOk="0" h="1201" w="573">
                  <a:moveTo>
                    <a:pt x="268" y="1"/>
                  </a:moveTo>
                  <a:cubicBezTo>
                    <a:pt x="198" y="1"/>
                    <a:pt x="138" y="32"/>
                    <a:pt x="120" y="105"/>
                  </a:cubicBezTo>
                  <a:cubicBezTo>
                    <a:pt x="1" y="486"/>
                    <a:pt x="239" y="724"/>
                    <a:pt x="239" y="1057"/>
                  </a:cubicBezTo>
                  <a:cubicBezTo>
                    <a:pt x="239" y="1152"/>
                    <a:pt x="287" y="1200"/>
                    <a:pt x="382" y="1200"/>
                  </a:cubicBezTo>
                  <a:cubicBezTo>
                    <a:pt x="477" y="1200"/>
                    <a:pt x="572" y="1105"/>
                    <a:pt x="525" y="1057"/>
                  </a:cubicBezTo>
                  <a:cubicBezTo>
                    <a:pt x="525" y="676"/>
                    <a:pt x="334" y="486"/>
                    <a:pt x="406" y="224"/>
                  </a:cubicBezTo>
                  <a:cubicBezTo>
                    <a:pt x="453" y="128"/>
                    <a:pt x="406" y="33"/>
                    <a:pt x="334" y="9"/>
                  </a:cubicBezTo>
                  <a:cubicBezTo>
                    <a:pt x="312" y="4"/>
                    <a:pt x="289" y="1"/>
                    <a:pt x="2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0"/>
            <p:cNvSpPr/>
            <p:nvPr/>
          </p:nvSpPr>
          <p:spPr>
            <a:xfrm>
              <a:off x="8234771" y="2245804"/>
              <a:ext cx="19300" cy="42221"/>
            </a:xfrm>
            <a:custGeom>
              <a:rect b="b" l="l" r="r" t="t"/>
              <a:pathLst>
                <a:path extrusionOk="0" h="1201" w="549">
                  <a:moveTo>
                    <a:pt x="271" y="1"/>
                  </a:moveTo>
                  <a:cubicBezTo>
                    <a:pt x="207" y="1"/>
                    <a:pt x="156" y="32"/>
                    <a:pt x="120" y="105"/>
                  </a:cubicBezTo>
                  <a:cubicBezTo>
                    <a:pt x="1" y="509"/>
                    <a:pt x="239" y="700"/>
                    <a:pt x="239" y="1057"/>
                  </a:cubicBezTo>
                  <a:cubicBezTo>
                    <a:pt x="239" y="1152"/>
                    <a:pt x="310" y="1200"/>
                    <a:pt x="406" y="1200"/>
                  </a:cubicBezTo>
                  <a:cubicBezTo>
                    <a:pt x="477" y="1200"/>
                    <a:pt x="549" y="1105"/>
                    <a:pt x="549" y="1057"/>
                  </a:cubicBezTo>
                  <a:cubicBezTo>
                    <a:pt x="549" y="676"/>
                    <a:pt x="334" y="509"/>
                    <a:pt x="429" y="224"/>
                  </a:cubicBezTo>
                  <a:cubicBezTo>
                    <a:pt x="453" y="128"/>
                    <a:pt x="429" y="33"/>
                    <a:pt x="334" y="9"/>
                  </a:cubicBezTo>
                  <a:cubicBezTo>
                    <a:pt x="312" y="4"/>
                    <a:pt x="291" y="1"/>
                    <a:pt x="2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0"/>
            <p:cNvSpPr/>
            <p:nvPr/>
          </p:nvSpPr>
          <p:spPr>
            <a:xfrm>
              <a:off x="8261559" y="2245804"/>
              <a:ext cx="18456" cy="42221"/>
            </a:xfrm>
            <a:custGeom>
              <a:rect b="b" l="l" r="r" t="t"/>
              <a:pathLst>
                <a:path extrusionOk="0" h="1201" w="525">
                  <a:moveTo>
                    <a:pt x="257" y="1"/>
                  </a:moveTo>
                  <a:cubicBezTo>
                    <a:pt x="198" y="1"/>
                    <a:pt x="138" y="32"/>
                    <a:pt x="120" y="105"/>
                  </a:cubicBezTo>
                  <a:cubicBezTo>
                    <a:pt x="1" y="486"/>
                    <a:pt x="239" y="724"/>
                    <a:pt x="239" y="1057"/>
                  </a:cubicBezTo>
                  <a:cubicBezTo>
                    <a:pt x="239" y="1152"/>
                    <a:pt x="287" y="1200"/>
                    <a:pt x="382" y="1200"/>
                  </a:cubicBezTo>
                  <a:cubicBezTo>
                    <a:pt x="477" y="1200"/>
                    <a:pt x="525" y="1105"/>
                    <a:pt x="525" y="1057"/>
                  </a:cubicBezTo>
                  <a:cubicBezTo>
                    <a:pt x="525" y="676"/>
                    <a:pt x="310" y="509"/>
                    <a:pt x="406" y="224"/>
                  </a:cubicBezTo>
                  <a:cubicBezTo>
                    <a:pt x="430" y="128"/>
                    <a:pt x="406" y="33"/>
                    <a:pt x="310" y="9"/>
                  </a:cubicBezTo>
                  <a:cubicBezTo>
                    <a:pt x="294" y="4"/>
                    <a:pt x="275" y="1"/>
                    <a:pt x="2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0"/>
            <p:cNvSpPr/>
            <p:nvPr/>
          </p:nvSpPr>
          <p:spPr>
            <a:xfrm>
              <a:off x="8232275" y="1911234"/>
              <a:ext cx="103004" cy="115554"/>
            </a:xfrm>
            <a:custGeom>
              <a:rect b="b" l="l" r="r" t="t"/>
              <a:pathLst>
                <a:path extrusionOk="0" h="3287" w="2930">
                  <a:moveTo>
                    <a:pt x="0" y="1"/>
                  </a:moveTo>
                  <a:lnTo>
                    <a:pt x="0" y="3287"/>
                  </a:lnTo>
                  <a:lnTo>
                    <a:pt x="2668" y="3287"/>
                  </a:lnTo>
                  <a:cubicBezTo>
                    <a:pt x="2858" y="3287"/>
                    <a:pt x="2930" y="3096"/>
                    <a:pt x="2810" y="2977"/>
                  </a:cubicBezTo>
                  <a:lnTo>
                    <a:pt x="191" y="96"/>
                  </a:lnTo>
                  <a:cubicBezTo>
                    <a:pt x="143" y="24"/>
                    <a:pt x="72" y="1"/>
                    <a:pt x="0"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0"/>
            <p:cNvSpPr/>
            <p:nvPr/>
          </p:nvSpPr>
          <p:spPr>
            <a:xfrm>
              <a:off x="8226404" y="2046018"/>
              <a:ext cx="11777" cy="170010"/>
            </a:xfrm>
            <a:custGeom>
              <a:rect b="b" l="l" r="r" t="t"/>
              <a:pathLst>
                <a:path extrusionOk="0" h="4836" w="335">
                  <a:moveTo>
                    <a:pt x="1" y="1"/>
                  </a:moveTo>
                  <a:lnTo>
                    <a:pt x="1" y="4835"/>
                  </a:lnTo>
                  <a:lnTo>
                    <a:pt x="334" y="4835"/>
                  </a:lnTo>
                  <a:lnTo>
                    <a:pt x="334" y="1"/>
                  </a:ln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0"/>
            <p:cNvSpPr/>
            <p:nvPr/>
          </p:nvSpPr>
          <p:spPr>
            <a:xfrm>
              <a:off x="8226404" y="1911234"/>
              <a:ext cx="10933" cy="115554"/>
            </a:xfrm>
            <a:custGeom>
              <a:rect b="b" l="l" r="r" t="t"/>
              <a:pathLst>
                <a:path extrusionOk="0" h="3287" w="311">
                  <a:moveTo>
                    <a:pt x="167" y="1"/>
                  </a:moveTo>
                  <a:cubicBezTo>
                    <a:pt x="96" y="1"/>
                    <a:pt x="48" y="24"/>
                    <a:pt x="1" y="72"/>
                  </a:cubicBezTo>
                  <a:lnTo>
                    <a:pt x="1" y="3287"/>
                  </a:lnTo>
                  <a:lnTo>
                    <a:pt x="310" y="3287"/>
                  </a:lnTo>
                  <a:lnTo>
                    <a:pt x="310" y="72"/>
                  </a:lnTo>
                  <a:cubicBezTo>
                    <a:pt x="239" y="24"/>
                    <a:pt x="191" y="1"/>
                    <a:pt x="167"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0"/>
            <p:cNvSpPr/>
            <p:nvPr/>
          </p:nvSpPr>
          <p:spPr>
            <a:xfrm>
              <a:off x="8184534" y="2215993"/>
              <a:ext cx="96325" cy="18421"/>
            </a:xfrm>
            <a:custGeom>
              <a:rect b="b" l="l" r="r" t="t"/>
              <a:pathLst>
                <a:path extrusionOk="0" h="524" w="2740">
                  <a:moveTo>
                    <a:pt x="287" y="0"/>
                  </a:moveTo>
                  <a:cubicBezTo>
                    <a:pt x="120" y="0"/>
                    <a:pt x="1" y="119"/>
                    <a:pt x="1" y="262"/>
                  </a:cubicBezTo>
                  <a:cubicBezTo>
                    <a:pt x="1" y="405"/>
                    <a:pt x="120" y="524"/>
                    <a:pt x="287" y="524"/>
                  </a:cubicBezTo>
                  <a:lnTo>
                    <a:pt x="2478" y="524"/>
                  </a:lnTo>
                  <a:cubicBezTo>
                    <a:pt x="2597" y="524"/>
                    <a:pt x="2740" y="405"/>
                    <a:pt x="2740" y="262"/>
                  </a:cubicBezTo>
                  <a:cubicBezTo>
                    <a:pt x="2740" y="119"/>
                    <a:pt x="2621" y="0"/>
                    <a:pt x="2478" y="0"/>
                  </a:cubicBez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0"/>
            <p:cNvSpPr/>
            <p:nvPr/>
          </p:nvSpPr>
          <p:spPr>
            <a:xfrm>
              <a:off x="8133489" y="2026789"/>
              <a:ext cx="197606" cy="20952"/>
            </a:xfrm>
            <a:custGeom>
              <a:rect b="b" l="l" r="r" t="t"/>
              <a:pathLst>
                <a:path extrusionOk="0" h="596" w="5621">
                  <a:moveTo>
                    <a:pt x="262" y="0"/>
                  </a:moveTo>
                  <a:cubicBezTo>
                    <a:pt x="119" y="0"/>
                    <a:pt x="0" y="119"/>
                    <a:pt x="0" y="286"/>
                  </a:cubicBezTo>
                  <a:cubicBezTo>
                    <a:pt x="0" y="429"/>
                    <a:pt x="119" y="595"/>
                    <a:pt x="262" y="595"/>
                  </a:cubicBezTo>
                  <a:lnTo>
                    <a:pt x="5359" y="595"/>
                  </a:lnTo>
                  <a:cubicBezTo>
                    <a:pt x="5501" y="595"/>
                    <a:pt x="5620" y="476"/>
                    <a:pt x="5620" y="286"/>
                  </a:cubicBezTo>
                  <a:cubicBezTo>
                    <a:pt x="5620" y="119"/>
                    <a:pt x="5501" y="0"/>
                    <a:pt x="5359" y="0"/>
                  </a:cubicBez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0"/>
            <p:cNvSpPr/>
            <p:nvPr/>
          </p:nvSpPr>
          <p:spPr>
            <a:xfrm>
              <a:off x="8183726" y="2218489"/>
              <a:ext cx="96290" cy="15925"/>
            </a:xfrm>
            <a:custGeom>
              <a:rect b="b" l="l" r="r" t="t"/>
              <a:pathLst>
                <a:path extrusionOk="0" h="453" w="2739">
                  <a:moveTo>
                    <a:pt x="72" y="0"/>
                  </a:moveTo>
                  <a:cubicBezTo>
                    <a:pt x="24" y="72"/>
                    <a:pt x="0" y="143"/>
                    <a:pt x="0" y="191"/>
                  </a:cubicBezTo>
                  <a:cubicBezTo>
                    <a:pt x="0" y="334"/>
                    <a:pt x="119" y="453"/>
                    <a:pt x="262" y="453"/>
                  </a:cubicBezTo>
                  <a:lnTo>
                    <a:pt x="2477" y="453"/>
                  </a:lnTo>
                  <a:cubicBezTo>
                    <a:pt x="2620" y="453"/>
                    <a:pt x="2739" y="334"/>
                    <a:pt x="2739" y="191"/>
                  </a:cubicBezTo>
                  <a:cubicBezTo>
                    <a:pt x="2739" y="143"/>
                    <a:pt x="2715" y="48"/>
                    <a:pt x="2667" y="0"/>
                  </a:cubicBezTo>
                  <a:cubicBezTo>
                    <a:pt x="2644" y="72"/>
                    <a:pt x="2572" y="96"/>
                    <a:pt x="2477" y="96"/>
                  </a:cubicBezTo>
                  <a:lnTo>
                    <a:pt x="262" y="96"/>
                  </a:lnTo>
                  <a:cubicBezTo>
                    <a:pt x="191" y="96"/>
                    <a:pt x="119" y="72"/>
                    <a:pt x="72" y="0"/>
                  </a:cubicBezTo>
                  <a:close/>
                </a:path>
              </a:pathLst>
            </a:custGeom>
            <a:solidFill>
              <a:srgbClr val="D23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0"/>
            <p:cNvSpPr/>
            <p:nvPr/>
          </p:nvSpPr>
          <p:spPr>
            <a:xfrm>
              <a:off x="8133489" y="2029285"/>
              <a:ext cx="197606" cy="16769"/>
            </a:xfrm>
            <a:custGeom>
              <a:rect b="b" l="l" r="r" t="t"/>
              <a:pathLst>
                <a:path extrusionOk="0" h="477" w="5621">
                  <a:moveTo>
                    <a:pt x="48" y="0"/>
                  </a:moveTo>
                  <a:cubicBezTo>
                    <a:pt x="24" y="72"/>
                    <a:pt x="0" y="120"/>
                    <a:pt x="0" y="191"/>
                  </a:cubicBezTo>
                  <a:cubicBezTo>
                    <a:pt x="0" y="334"/>
                    <a:pt x="119" y="477"/>
                    <a:pt x="262" y="477"/>
                  </a:cubicBezTo>
                  <a:lnTo>
                    <a:pt x="5359" y="477"/>
                  </a:lnTo>
                  <a:cubicBezTo>
                    <a:pt x="5501" y="477"/>
                    <a:pt x="5620" y="358"/>
                    <a:pt x="5620" y="191"/>
                  </a:cubicBezTo>
                  <a:cubicBezTo>
                    <a:pt x="5620" y="120"/>
                    <a:pt x="5597" y="72"/>
                    <a:pt x="5573" y="0"/>
                  </a:cubicBezTo>
                  <a:cubicBezTo>
                    <a:pt x="5501" y="72"/>
                    <a:pt x="5454" y="120"/>
                    <a:pt x="5359" y="120"/>
                  </a:cubicBezTo>
                  <a:lnTo>
                    <a:pt x="262" y="120"/>
                  </a:lnTo>
                  <a:cubicBezTo>
                    <a:pt x="191" y="120"/>
                    <a:pt x="119" y="96"/>
                    <a:pt x="48" y="0"/>
                  </a:cubicBezTo>
                  <a:close/>
                </a:path>
              </a:pathLst>
            </a:custGeom>
            <a:solidFill>
              <a:srgbClr val="D23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60"/>
          <p:cNvGrpSpPr/>
          <p:nvPr/>
        </p:nvGrpSpPr>
        <p:grpSpPr>
          <a:xfrm>
            <a:off x="7277852" y="1987434"/>
            <a:ext cx="265455" cy="376791"/>
            <a:chOff x="7277852" y="1911234"/>
            <a:chExt cx="265455" cy="376791"/>
          </a:xfrm>
        </p:grpSpPr>
        <p:sp>
          <p:nvSpPr>
            <p:cNvPr id="3592" name="Google Shape;3592;p60"/>
            <p:cNvSpPr/>
            <p:nvPr/>
          </p:nvSpPr>
          <p:spPr>
            <a:xfrm>
              <a:off x="7405113" y="1958131"/>
              <a:ext cx="10933" cy="26823"/>
            </a:xfrm>
            <a:custGeom>
              <a:rect b="b" l="l" r="r" t="t"/>
              <a:pathLst>
                <a:path extrusionOk="0" h="763" w="311">
                  <a:moveTo>
                    <a:pt x="144" y="0"/>
                  </a:moveTo>
                  <a:cubicBezTo>
                    <a:pt x="72" y="0"/>
                    <a:pt x="1" y="72"/>
                    <a:pt x="1" y="167"/>
                  </a:cubicBezTo>
                  <a:lnTo>
                    <a:pt x="1" y="596"/>
                  </a:lnTo>
                  <a:cubicBezTo>
                    <a:pt x="1" y="691"/>
                    <a:pt x="72" y="762"/>
                    <a:pt x="144" y="762"/>
                  </a:cubicBezTo>
                  <a:cubicBezTo>
                    <a:pt x="239" y="762"/>
                    <a:pt x="310" y="691"/>
                    <a:pt x="310" y="596"/>
                  </a:cubicBezTo>
                  <a:lnTo>
                    <a:pt x="310" y="167"/>
                  </a:lnTo>
                  <a:cubicBezTo>
                    <a:pt x="310" y="72"/>
                    <a:pt x="239" y="0"/>
                    <a:pt x="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0"/>
            <p:cNvSpPr/>
            <p:nvPr/>
          </p:nvSpPr>
          <p:spPr>
            <a:xfrm>
              <a:off x="7392562" y="2015891"/>
              <a:ext cx="36034" cy="30163"/>
            </a:xfrm>
            <a:custGeom>
              <a:rect b="b" l="l" r="r" t="t"/>
              <a:pathLst>
                <a:path extrusionOk="0" h="858" w="1025">
                  <a:moveTo>
                    <a:pt x="334" y="0"/>
                  </a:moveTo>
                  <a:cubicBezTo>
                    <a:pt x="239" y="0"/>
                    <a:pt x="143" y="72"/>
                    <a:pt x="120" y="191"/>
                  </a:cubicBezTo>
                  <a:lnTo>
                    <a:pt x="0" y="858"/>
                  </a:lnTo>
                  <a:lnTo>
                    <a:pt x="1024" y="858"/>
                  </a:lnTo>
                  <a:lnTo>
                    <a:pt x="905" y="191"/>
                  </a:lnTo>
                  <a:cubicBezTo>
                    <a:pt x="858" y="96"/>
                    <a:pt x="810" y="0"/>
                    <a:pt x="691" y="0"/>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0"/>
            <p:cNvSpPr/>
            <p:nvPr/>
          </p:nvSpPr>
          <p:spPr>
            <a:xfrm>
              <a:off x="7392562" y="2015891"/>
              <a:ext cx="29319" cy="30163"/>
            </a:xfrm>
            <a:custGeom>
              <a:rect b="b" l="l" r="r" t="t"/>
              <a:pathLst>
                <a:path extrusionOk="0" h="858" w="834">
                  <a:moveTo>
                    <a:pt x="334" y="0"/>
                  </a:moveTo>
                  <a:cubicBezTo>
                    <a:pt x="239" y="0"/>
                    <a:pt x="143" y="72"/>
                    <a:pt x="120" y="191"/>
                  </a:cubicBezTo>
                  <a:lnTo>
                    <a:pt x="0" y="858"/>
                  </a:lnTo>
                  <a:lnTo>
                    <a:pt x="667" y="858"/>
                  </a:lnTo>
                  <a:lnTo>
                    <a:pt x="763" y="191"/>
                  </a:lnTo>
                  <a:cubicBezTo>
                    <a:pt x="786" y="119"/>
                    <a:pt x="810" y="96"/>
                    <a:pt x="834" y="72"/>
                  </a:cubicBezTo>
                  <a:cubicBezTo>
                    <a:pt x="810" y="24"/>
                    <a:pt x="739" y="0"/>
                    <a:pt x="691" y="0"/>
                  </a:cubicBezTo>
                  <a:close/>
                </a:path>
              </a:pathLst>
            </a:custGeom>
            <a:solidFill>
              <a:srgbClr val="BB4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0"/>
            <p:cNvSpPr/>
            <p:nvPr/>
          </p:nvSpPr>
          <p:spPr>
            <a:xfrm>
              <a:off x="7364087" y="2045175"/>
              <a:ext cx="91298" cy="20988"/>
            </a:xfrm>
            <a:custGeom>
              <a:rect b="b" l="l" r="r" t="t"/>
              <a:pathLst>
                <a:path extrusionOk="0" h="597" w="2597">
                  <a:moveTo>
                    <a:pt x="668" y="1"/>
                  </a:moveTo>
                  <a:cubicBezTo>
                    <a:pt x="334" y="1"/>
                    <a:pt x="48" y="263"/>
                    <a:pt x="1" y="596"/>
                  </a:cubicBezTo>
                  <a:lnTo>
                    <a:pt x="2597" y="596"/>
                  </a:lnTo>
                  <a:cubicBezTo>
                    <a:pt x="2573" y="263"/>
                    <a:pt x="2263" y="1"/>
                    <a:pt x="1954"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0"/>
            <p:cNvSpPr/>
            <p:nvPr/>
          </p:nvSpPr>
          <p:spPr>
            <a:xfrm>
              <a:off x="7364087" y="2045175"/>
              <a:ext cx="46088" cy="20988"/>
            </a:xfrm>
            <a:custGeom>
              <a:rect b="b" l="l" r="r" t="t"/>
              <a:pathLst>
                <a:path extrusionOk="0" h="597" w="1311">
                  <a:moveTo>
                    <a:pt x="668" y="1"/>
                  </a:moveTo>
                  <a:cubicBezTo>
                    <a:pt x="334" y="1"/>
                    <a:pt x="48" y="263"/>
                    <a:pt x="1" y="596"/>
                  </a:cubicBezTo>
                  <a:lnTo>
                    <a:pt x="668" y="596"/>
                  </a:lnTo>
                  <a:cubicBezTo>
                    <a:pt x="715" y="239"/>
                    <a:pt x="1001" y="1"/>
                    <a:pt x="1311" y="1"/>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0"/>
            <p:cNvSpPr/>
            <p:nvPr/>
          </p:nvSpPr>
          <p:spPr>
            <a:xfrm>
              <a:off x="7499715" y="1983232"/>
              <a:ext cx="29354" cy="33538"/>
            </a:xfrm>
            <a:custGeom>
              <a:rect b="b" l="l" r="r" t="t"/>
              <a:pathLst>
                <a:path extrusionOk="0" h="954" w="835">
                  <a:moveTo>
                    <a:pt x="310" y="1"/>
                  </a:moveTo>
                  <a:cubicBezTo>
                    <a:pt x="286" y="406"/>
                    <a:pt x="1" y="358"/>
                    <a:pt x="1" y="644"/>
                  </a:cubicBezTo>
                  <a:cubicBezTo>
                    <a:pt x="1" y="810"/>
                    <a:pt x="72" y="906"/>
                    <a:pt x="167" y="929"/>
                  </a:cubicBezTo>
                  <a:cubicBezTo>
                    <a:pt x="191" y="953"/>
                    <a:pt x="263" y="953"/>
                    <a:pt x="310" y="953"/>
                  </a:cubicBezTo>
                  <a:cubicBezTo>
                    <a:pt x="406" y="953"/>
                    <a:pt x="501" y="906"/>
                    <a:pt x="548" y="834"/>
                  </a:cubicBezTo>
                  <a:cubicBezTo>
                    <a:pt x="834" y="429"/>
                    <a:pt x="429" y="96"/>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0"/>
            <p:cNvSpPr/>
            <p:nvPr/>
          </p:nvSpPr>
          <p:spPr>
            <a:xfrm>
              <a:off x="7499715" y="1983232"/>
              <a:ext cx="29354" cy="34663"/>
            </a:xfrm>
            <a:custGeom>
              <a:rect b="b" l="l" r="r" t="t"/>
              <a:pathLst>
                <a:path extrusionOk="0" h="986" w="835">
                  <a:moveTo>
                    <a:pt x="310" y="1"/>
                  </a:moveTo>
                  <a:cubicBezTo>
                    <a:pt x="286" y="406"/>
                    <a:pt x="1" y="358"/>
                    <a:pt x="1" y="644"/>
                  </a:cubicBezTo>
                  <a:cubicBezTo>
                    <a:pt x="1" y="810"/>
                    <a:pt x="72" y="906"/>
                    <a:pt x="167" y="929"/>
                  </a:cubicBezTo>
                  <a:cubicBezTo>
                    <a:pt x="213" y="966"/>
                    <a:pt x="270" y="985"/>
                    <a:pt x="326" y="985"/>
                  </a:cubicBezTo>
                  <a:cubicBezTo>
                    <a:pt x="416" y="985"/>
                    <a:pt x="504" y="937"/>
                    <a:pt x="548" y="834"/>
                  </a:cubicBezTo>
                  <a:cubicBezTo>
                    <a:pt x="834" y="429"/>
                    <a:pt x="429" y="96"/>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0"/>
            <p:cNvSpPr/>
            <p:nvPr/>
          </p:nvSpPr>
          <p:spPr>
            <a:xfrm>
              <a:off x="7500559" y="1984919"/>
              <a:ext cx="20952" cy="33643"/>
            </a:xfrm>
            <a:custGeom>
              <a:rect b="b" l="l" r="r" t="t"/>
              <a:pathLst>
                <a:path extrusionOk="0" h="957" w="596">
                  <a:moveTo>
                    <a:pt x="286" y="0"/>
                  </a:moveTo>
                  <a:cubicBezTo>
                    <a:pt x="262" y="358"/>
                    <a:pt x="1" y="358"/>
                    <a:pt x="1" y="619"/>
                  </a:cubicBezTo>
                  <a:cubicBezTo>
                    <a:pt x="1" y="786"/>
                    <a:pt x="96" y="881"/>
                    <a:pt x="167" y="905"/>
                  </a:cubicBezTo>
                  <a:cubicBezTo>
                    <a:pt x="211" y="938"/>
                    <a:pt x="266" y="956"/>
                    <a:pt x="321" y="956"/>
                  </a:cubicBezTo>
                  <a:cubicBezTo>
                    <a:pt x="385" y="956"/>
                    <a:pt x="450" y="932"/>
                    <a:pt x="501" y="881"/>
                  </a:cubicBezTo>
                  <a:cubicBezTo>
                    <a:pt x="453" y="834"/>
                    <a:pt x="382" y="739"/>
                    <a:pt x="382" y="619"/>
                  </a:cubicBezTo>
                  <a:cubicBezTo>
                    <a:pt x="382" y="429"/>
                    <a:pt x="501" y="381"/>
                    <a:pt x="596" y="286"/>
                  </a:cubicBezTo>
                  <a:cubicBezTo>
                    <a:pt x="501" y="143"/>
                    <a:pt x="382" y="24"/>
                    <a:pt x="334"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0"/>
            <p:cNvSpPr/>
            <p:nvPr/>
          </p:nvSpPr>
          <p:spPr>
            <a:xfrm>
              <a:off x="7502246" y="2032624"/>
              <a:ext cx="16769" cy="33538"/>
            </a:xfrm>
            <a:custGeom>
              <a:rect b="b" l="l" r="r" t="t"/>
              <a:pathLst>
                <a:path extrusionOk="0" h="954" w="477">
                  <a:moveTo>
                    <a:pt x="238" y="1"/>
                  </a:moveTo>
                  <a:cubicBezTo>
                    <a:pt x="119" y="1"/>
                    <a:pt x="0" y="120"/>
                    <a:pt x="0" y="239"/>
                  </a:cubicBezTo>
                  <a:lnTo>
                    <a:pt x="0" y="953"/>
                  </a:lnTo>
                  <a:lnTo>
                    <a:pt x="476" y="953"/>
                  </a:lnTo>
                  <a:lnTo>
                    <a:pt x="476" y="239"/>
                  </a:lnTo>
                  <a:cubicBezTo>
                    <a:pt x="476" y="96"/>
                    <a:pt x="357" y="1"/>
                    <a:pt x="238"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0"/>
            <p:cNvSpPr/>
            <p:nvPr/>
          </p:nvSpPr>
          <p:spPr>
            <a:xfrm>
              <a:off x="7300456" y="2032624"/>
              <a:ext cx="16804" cy="33538"/>
            </a:xfrm>
            <a:custGeom>
              <a:rect b="b" l="l" r="r" t="t"/>
              <a:pathLst>
                <a:path extrusionOk="0" h="954" w="478">
                  <a:moveTo>
                    <a:pt x="239" y="1"/>
                  </a:moveTo>
                  <a:cubicBezTo>
                    <a:pt x="120" y="1"/>
                    <a:pt x="1" y="120"/>
                    <a:pt x="1" y="239"/>
                  </a:cubicBezTo>
                  <a:lnTo>
                    <a:pt x="1" y="953"/>
                  </a:lnTo>
                  <a:lnTo>
                    <a:pt x="477" y="953"/>
                  </a:lnTo>
                  <a:lnTo>
                    <a:pt x="477" y="239"/>
                  </a:lnTo>
                  <a:cubicBezTo>
                    <a:pt x="477" y="96"/>
                    <a:pt x="358" y="1"/>
                    <a:pt x="239"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0"/>
            <p:cNvSpPr/>
            <p:nvPr/>
          </p:nvSpPr>
          <p:spPr>
            <a:xfrm>
              <a:off x="7503898" y="2031781"/>
              <a:ext cx="13429" cy="33538"/>
            </a:xfrm>
            <a:custGeom>
              <a:rect b="b" l="l" r="r" t="t"/>
              <a:pathLst>
                <a:path extrusionOk="0" h="954" w="382">
                  <a:moveTo>
                    <a:pt x="239" y="1"/>
                  </a:moveTo>
                  <a:cubicBezTo>
                    <a:pt x="120" y="1"/>
                    <a:pt x="1" y="120"/>
                    <a:pt x="1" y="239"/>
                  </a:cubicBezTo>
                  <a:lnTo>
                    <a:pt x="1" y="953"/>
                  </a:lnTo>
                  <a:lnTo>
                    <a:pt x="310" y="953"/>
                  </a:lnTo>
                  <a:lnTo>
                    <a:pt x="310" y="239"/>
                  </a:lnTo>
                  <a:cubicBezTo>
                    <a:pt x="287" y="168"/>
                    <a:pt x="310" y="120"/>
                    <a:pt x="382" y="49"/>
                  </a:cubicBezTo>
                  <a:cubicBezTo>
                    <a:pt x="358" y="25"/>
                    <a:pt x="287" y="1"/>
                    <a:pt x="23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0"/>
            <p:cNvSpPr/>
            <p:nvPr/>
          </p:nvSpPr>
          <p:spPr>
            <a:xfrm>
              <a:off x="7301300" y="2031781"/>
              <a:ext cx="14273" cy="33538"/>
            </a:xfrm>
            <a:custGeom>
              <a:rect b="b" l="l" r="r" t="t"/>
              <a:pathLst>
                <a:path extrusionOk="0" h="954" w="406">
                  <a:moveTo>
                    <a:pt x="239" y="1"/>
                  </a:moveTo>
                  <a:cubicBezTo>
                    <a:pt x="120" y="1"/>
                    <a:pt x="1" y="120"/>
                    <a:pt x="1" y="239"/>
                  </a:cubicBezTo>
                  <a:lnTo>
                    <a:pt x="1" y="953"/>
                  </a:lnTo>
                  <a:lnTo>
                    <a:pt x="334" y="953"/>
                  </a:lnTo>
                  <a:lnTo>
                    <a:pt x="334" y="239"/>
                  </a:lnTo>
                  <a:cubicBezTo>
                    <a:pt x="310" y="168"/>
                    <a:pt x="334" y="120"/>
                    <a:pt x="406" y="49"/>
                  </a:cubicBezTo>
                  <a:cubicBezTo>
                    <a:pt x="358" y="25"/>
                    <a:pt x="310" y="1"/>
                    <a:pt x="23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0"/>
            <p:cNvSpPr/>
            <p:nvPr/>
          </p:nvSpPr>
          <p:spPr>
            <a:xfrm>
              <a:off x="7362435" y="1973177"/>
              <a:ext cx="97133" cy="42748"/>
            </a:xfrm>
            <a:custGeom>
              <a:rect b="b" l="l" r="r" t="t"/>
              <a:pathLst>
                <a:path extrusionOk="0" h="1216" w="2763">
                  <a:moveTo>
                    <a:pt x="119" y="1"/>
                  </a:moveTo>
                  <a:cubicBezTo>
                    <a:pt x="24" y="1"/>
                    <a:pt x="0" y="49"/>
                    <a:pt x="0" y="144"/>
                  </a:cubicBezTo>
                  <a:cubicBezTo>
                    <a:pt x="143" y="763"/>
                    <a:pt x="715" y="1215"/>
                    <a:pt x="1358" y="1215"/>
                  </a:cubicBezTo>
                  <a:cubicBezTo>
                    <a:pt x="2024" y="1215"/>
                    <a:pt x="2596" y="763"/>
                    <a:pt x="2739" y="144"/>
                  </a:cubicBezTo>
                  <a:cubicBezTo>
                    <a:pt x="2763" y="49"/>
                    <a:pt x="2715" y="1"/>
                    <a:pt x="26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0"/>
            <p:cNvSpPr/>
            <p:nvPr/>
          </p:nvSpPr>
          <p:spPr>
            <a:xfrm>
              <a:off x="7361591" y="1973177"/>
              <a:ext cx="59482" cy="42748"/>
            </a:xfrm>
            <a:custGeom>
              <a:rect b="b" l="l" r="r" t="t"/>
              <a:pathLst>
                <a:path extrusionOk="0" h="1216" w="1692">
                  <a:moveTo>
                    <a:pt x="119" y="1"/>
                  </a:moveTo>
                  <a:cubicBezTo>
                    <a:pt x="24" y="1"/>
                    <a:pt x="0" y="49"/>
                    <a:pt x="0" y="144"/>
                  </a:cubicBezTo>
                  <a:cubicBezTo>
                    <a:pt x="143" y="763"/>
                    <a:pt x="715" y="1215"/>
                    <a:pt x="1358" y="1215"/>
                  </a:cubicBezTo>
                  <a:cubicBezTo>
                    <a:pt x="1477" y="1215"/>
                    <a:pt x="1572" y="1215"/>
                    <a:pt x="1691" y="1192"/>
                  </a:cubicBezTo>
                  <a:cubicBezTo>
                    <a:pt x="1215" y="1073"/>
                    <a:pt x="786" y="644"/>
                    <a:pt x="643" y="144"/>
                  </a:cubicBezTo>
                  <a:cubicBezTo>
                    <a:pt x="619" y="96"/>
                    <a:pt x="667" y="1"/>
                    <a:pt x="76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0"/>
            <p:cNvSpPr/>
            <p:nvPr/>
          </p:nvSpPr>
          <p:spPr>
            <a:xfrm>
              <a:off x="7399242" y="1911234"/>
              <a:ext cx="29354" cy="34417"/>
            </a:xfrm>
            <a:custGeom>
              <a:rect b="b" l="l" r="r" t="t"/>
              <a:pathLst>
                <a:path extrusionOk="0" h="979" w="835">
                  <a:moveTo>
                    <a:pt x="311" y="1"/>
                  </a:moveTo>
                  <a:cubicBezTo>
                    <a:pt x="287" y="382"/>
                    <a:pt x="1" y="358"/>
                    <a:pt x="1" y="620"/>
                  </a:cubicBezTo>
                  <a:cubicBezTo>
                    <a:pt x="1" y="810"/>
                    <a:pt x="72" y="906"/>
                    <a:pt x="168" y="929"/>
                  </a:cubicBezTo>
                  <a:cubicBezTo>
                    <a:pt x="210" y="963"/>
                    <a:pt x="261" y="979"/>
                    <a:pt x="313" y="979"/>
                  </a:cubicBezTo>
                  <a:cubicBezTo>
                    <a:pt x="407" y="979"/>
                    <a:pt x="503" y="926"/>
                    <a:pt x="549" y="834"/>
                  </a:cubicBezTo>
                  <a:cubicBezTo>
                    <a:pt x="834" y="429"/>
                    <a:pt x="430" y="96"/>
                    <a:pt x="31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0"/>
            <p:cNvSpPr/>
            <p:nvPr/>
          </p:nvSpPr>
          <p:spPr>
            <a:xfrm>
              <a:off x="7399242" y="1911234"/>
              <a:ext cx="20988" cy="33854"/>
            </a:xfrm>
            <a:custGeom>
              <a:rect b="b" l="l" r="r" t="t"/>
              <a:pathLst>
                <a:path extrusionOk="0" h="963" w="597">
                  <a:moveTo>
                    <a:pt x="287" y="1"/>
                  </a:moveTo>
                  <a:cubicBezTo>
                    <a:pt x="263" y="358"/>
                    <a:pt x="1" y="358"/>
                    <a:pt x="1" y="620"/>
                  </a:cubicBezTo>
                  <a:cubicBezTo>
                    <a:pt x="1" y="810"/>
                    <a:pt x="72" y="906"/>
                    <a:pt x="168" y="929"/>
                  </a:cubicBezTo>
                  <a:cubicBezTo>
                    <a:pt x="210" y="951"/>
                    <a:pt x="263" y="963"/>
                    <a:pt x="316" y="963"/>
                  </a:cubicBezTo>
                  <a:cubicBezTo>
                    <a:pt x="382" y="963"/>
                    <a:pt x="449" y="945"/>
                    <a:pt x="501" y="906"/>
                  </a:cubicBezTo>
                  <a:cubicBezTo>
                    <a:pt x="430" y="858"/>
                    <a:pt x="382" y="786"/>
                    <a:pt x="382" y="620"/>
                  </a:cubicBezTo>
                  <a:cubicBezTo>
                    <a:pt x="382" y="453"/>
                    <a:pt x="501" y="382"/>
                    <a:pt x="596" y="310"/>
                  </a:cubicBezTo>
                  <a:cubicBezTo>
                    <a:pt x="501" y="144"/>
                    <a:pt x="382" y="24"/>
                    <a:pt x="31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0"/>
            <p:cNvSpPr/>
            <p:nvPr/>
          </p:nvSpPr>
          <p:spPr>
            <a:xfrm>
              <a:off x="7363243" y="2123043"/>
              <a:ext cx="92985" cy="119773"/>
            </a:xfrm>
            <a:custGeom>
              <a:rect b="b" l="l" r="r" t="t"/>
              <a:pathLst>
                <a:path extrusionOk="0" h="3407" w="2645">
                  <a:moveTo>
                    <a:pt x="930" y="1"/>
                  </a:moveTo>
                  <a:cubicBezTo>
                    <a:pt x="930" y="1"/>
                    <a:pt x="1311" y="1096"/>
                    <a:pt x="549" y="1930"/>
                  </a:cubicBezTo>
                  <a:cubicBezTo>
                    <a:pt x="1" y="2454"/>
                    <a:pt x="334" y="3097"/>
                    <a:pt x="620" y="3406"/>
                  </a:cubicBezTo>
                  <a:lnTo>
                    <a:pt x="2049" y="3406"/>
                  </a:lnTo>
                  <a:cubicBezTo>
                    <a:pt x="2311" y="3097"/>
                    <a:pt x="2644" y="2454"/>
                    <a:pt x="2144" y="1930"/>
                  </a:cubicBezTo>
                  <a:cubicBezTo>
                    <a:pt x="1335" y="1120"/>
                    <a:pt x="1763" y="1"/>
                    <a:pt x="1763"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0"/>
            <p:cNvSpPr/>
            <p:nvPr/>
          </p:nvSpPr>
          <p:spPr>
            <a:xfrm>
              <a:off x="7433588" y="2242781"/>
              <a:ext cx="3375" cy="35"/>
            </a:xfrm>
            <a:custGeom>
              <a:rect b="b" l="l" r="r" t="t"/>
              <a:pathLst>
                <a:path extrusionOk="0" h="1" w="96">
                  <a:moveTo>
                    <a:pt x="0" y="0"/>
                  </a:moveTo>
                  <a:lnTo>
                    <a:pt x="96" y="0"/>
                  </a:lnTo>
                  <a:lnTo>
                    <a:pt x="96" y="0"/>
                  </a:lnTo>
                  <a:close/>
                  <a:moveTo>
                    <a:pt x="0" y="0"/>
                  </a:move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0"/>
            <p:cNvSpPr/>
            <p:nvPr/>
          </p:nvSpPr>
          <p:spPr>
            <a:xfrm>
              <a:off x="7364087" y="2106309"/>
              <a:ext cx="91298" cy="19300"/>
            </a:xfrm>
            <a:custGeom>
              <a:rect b="b" l="l" r="r" t="t"/>
              <a:pathLst>
                <a:path extrusionOk="0" h="549" w="2597">
                  <a:moveTo>
                    <a:pt x="1" y="0"/>
                  </a:moveTo>
                  <a:cubicBezTo>
                    <a:pt x="48" y="310"/>
                    <a:pt x="334" y="548"/>
                    <a:pt x="668" y="548"/>
                  </a:cubicBezTo>
                  <a:lnTo>
                    <a:pt x="1954" y="548"/>
                  </a:lnTo>
                  <a:cubicBezTo>
                    <a:pt x="2263" y="548"/>
                    <a:pt x="2573" y="310"/>
                    <a:pt x="2597"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0"/>
            <p:cNvSpPr/>
            <p:nvPr/>
          </p:nvSpPr>
          <p:spPr>
            <a:xfrm>
              <a:off x="7364087" y="2106309"/>
              <a:ext cx="46088" cy="19300"/>
            </a:xfrm>
            <a:custGeom>
              <a:rect b="b" l="l" r="r" t="t"/>
              <a:pathLst>
                <a:path extrusionOk="0" h="549" w="1311">
                  <a:moveTo>
                    <a:pt x="1" y="0"/>
                  </a:moveTo>
                  <a:cubicBezTo>
                    <a:pt x="48" y="310"/>
                    <a:pt x="334" y="548"/>
                    <a:pt x="668" y="548"/>
                  </a:cubicBezTo>
                  <a:lnTo>
                    <a:pt x="1311" y="548"/>
                  </a:lnTo>
                  <a:cubicBezTo>
                    <a:pt x="1001" y="548"/>
                    <a:pt x="691" y="310"/>
                    <a:pt x="668"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0"/>
            <p:cNvSpPr/>
            <p:nvPr/>
          </p:nvSpPr>
          <p:spPr>
            <a:xfrm>
              <a:off x="7364087" y="2241937"/>
              <a:ext cx="91298" cy="20109"/>
            </a:xfrm>
            <a:custGeom>
              <a:rect b="b" l="l" r="r" t="t"/>
              <a:pathLst>
                <a:path extrusionOk="0" h="572" w="2597">
                  <a:moveTo>
                    <a:pt x="668" y="0"/>
                  </a:moveTo>
                  <a:cubicBezTo>
                    <a:pt x="334" y="0"/>
                    <a:pt x="48" y="238"/>
                    <a:pt x="1" y="572"/>
                  </a:cubicBezTo>
                  <a:lnTo>
                    <a:pt x="2597" y="572"/>
                  </a:lnTo>
                  <a:cubicBezTo>
                    <a:pt x="2573" y="238"/>
                    <a:pt x="2263" y="0"/>
                    <a:pt x="1954" y="0"/>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0"/>
            <p:cNvSpPr/>
            <p:nvPr/>
          </p:nvSpPr>
          <p:spPr>
            <a:xfrm>
              <a:off x="7364087" y="2241937"/>
              <a:ext cx="46088" cy="20109"/>
            </a:xfrm>
            <a:custGeom>
              <a:rect b="b" l="l" r="r" t="t"/>
              <a:pathLst>
                <a:path extrusionOk="0" h="572" w="1311">
                  <a:moveTo>
                    <a:pt x="668" y="0"/>
                  </a:moveTo>
                  <a:cubicBezTo>
                    <a:pt x="334" y="0"/>
                    <a:pt x="48" y="238"/>
                    <a:pt x="1" y="572"/>
                  </a:cubicBezTo>
                  <a:lnTo>
                    <a:pt x="668" y="572"/>
                  </a:lnTo>
                  <a:cubicBezTo>
                    <a:pt x="691" y="238"/>
                    <a:pt x="1001" y="0"/>
                    <a:pt x="1311" y="0"/>
                  </a:cubicBezTo>
                  <a:close/>
                </a:path>
              </a:pathLst>
            </a:custGeom>
            <a:solidFill>
              <a:srgbClr val="BB4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0"/>
            <p:cNvSpPr/>
            <p:nvPr/>
          </p:nvSpPr>
          <p:spPr>
            <a:xfrm>
              <a:off x="7350693" y="2261202"/>
              <a:ext cx="119773" cy="25980"/>
            </a:xfrm>
            <a:custGeom>
              <a:rect b="b" l="l" r="r" t="t"/>
              <a:pathLst>
                <a:path extrusionOk="0" h="739" w="3407">
                  <a:moveTo>
                    <a:pt x="263" y="0"/>
                  </a:moveTo>
                  <a:cubicBezTo>
                    <a:pt x="120" y="0"/>
                    <a:pt x="1" y="119"/>
                    <a:pt x="1" y="262"/>
                  </a:cubicBezTo>
                  <a:lnTo>
                    <a:pt x="1" y="476"/>
                  </a:lnTo>
                  <a:cubicBezTo>
                    <a:pt x="1" y="619"/>
                    <a:pt x="120" y="738"/>
                    <a:pt x="263" y="738"/>
                  </a:cubicBezTo>
                  <a:lnTo>
                    <a:pt x="3120" y="738"/>
                  </a:lnTo>
                  <a:cubicBezTo>
                    <a:pt x="3287" y="738"/>
                    <a:pt x="3406" y="619"/>
                    <a:pt x="3406" y="476"/>
                  </a:cubicBezTo>
                  <a:lnTo>
                    <a:pt x="3406" y="262"/>
                  </a:lnTo>
                  <a:cubicBezTo>
                    <a:pt x="3406" y="143"/>
                    <a:pt x="3287" y="0"/>
                    <a:pt x="3120"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0"/>
            <p:cNvSpPr/>
            <p:nvPr/>
          </p:nvSpPr>
          <p:spPr>
            <a:xfrm>
              <a:off x="7350693" y="2266194"/>
              <a:ext cx="119773" cy="21831"/>
            </a:xfrm>
            <a:custGeom>
              <a:rect b="b" l="l" r="r" t="t"/>
              <a:pathLst>
                <a:path extrusionOk="0" h="621" w="3407">
                  <a:moveTo>
                    <a:pt x="25" y="1"/>
                  </a:moveTo>
                  <a:cubicBezTo>
                    <a:pt x="1" y="25"/>
                    <a:pt x="1" y="96"/>
                    <a:pt x="1" y="144"/>
                  </a:cubicBezTo>
                  <a:lnTo>
                    <a:pt x="1" y="358"/>
                  </a:lnTo>
                  <a:cubicBezTo>
                    <a:pt x="1" y="501"/>
                    <a:pt x="120" y="620"/>
                    <a:pt x="263" y="620"/>
                  </a:cubicBezTo>
                  <a:lnTo>
                    <a:pt x="3120" y="620"/>
                  </a:lnTo>
                  <a:cubicBezTo>
                    <a:pt x="3287" y="620"/>
                    <a:pt x="3406" y="501"/>
                    <a:pt x="3406" y="358"/>
                  </a:cubicBezTo>
                  <a:lnTo>
                    <a:pt x="3406" y="144"/>
                  </a:lnTo>
                  <a:cubicBezTo>
                    <a:pt x="3406" y="96"/>
                    <a:pt x="3406" y="49"/>
                    <a:pt x="3359" y="1"/>
                  </a:cubicBezTo>
                  <a:cubicBezTo>
                    <a:pt x="3311" y="49"/>
                    <a:pt x="3216" y="120"/>
                    <a:pt x="3120" y="120"/>
                  </a:cubicBezTo>
                  <a:lnTo>
                    <a:pt x="263" y="120"/>
                  </a:lnTo>
                  <a:cubicBezTo>
                    <a:pt x="191" y="120"/>
                    <a:pt x="96" y="49"/>
                    <a:pt x="25"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0"/>
            <p:cNvSpPr/>
            <p:nvPr/>
          </p:nvSpPr>
          <p:spPr>
            <a:xfrm>
              <a:off x="7277852" y="2065283"/>
              <a:ext cx="265455" cy="41905"/>
            </a:xfrm>
            <a:custGeom>
              <a:rect b="b" l="l" r="r" t="t"/>
              <a:pathLst>
                <a:path extrusionOk="0" h="1192" w="7551">
                  <a:moveTo>
                    <a:pt x="239" y="0"/>
                  </a:moveTo>
                  <a:cubicBezTo>
                    <a:pt x="72" y="0"/>
                    <a:pt x="1" y="96"/>
                    <a:pt x="1" y="191"/>
                  </a:cubicBezTo>
                  <a:cubicBezTo>
                    <a:pt x="1" y="739"/>
                    <a:pt x="525" y="1191"/>
                    <a:pt x="1144" y="1191"/>
                  </a:cubicBezTo>
                  <a:lnTo>
                    <a:pt x="6383" y="1191"/>
                  </a:lnTo>
                  <a:cubicBezTo>
                    <a:pt x="7050" y="1191"/>
                    <a:pt x="7550" y="739"/>
                    <a:pt x="7550" y="191"/>
                  </a:cubicBezTo>
                  <a:cubicBezTo>
                    <a:pt x="7550" y="96"/>
                    <a:pt x="7431" y="0"/>
                    <a:pt x="7312"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0"/>
            <p:cNvSpPr/>
            <p:nvPr/>
          </p:nvSpPr>
          <p:spPr>
            <a:xfrm>
              <a:off x="7277852" y="2066127"/>
              <a:ext cx="265455" cy="41061"/>
            </a:xfrm>
            <a:custGeom>
              <a:rect b="b" l="l" r="r" t="t"/>
              <a:pathLst>
                <a:path extrusionOk="0" h="1168" w="7551">
                  <a:moveTo>
                    <a:pt x="120" y="0"/>
                  </a:moveTo>
                  <a:cubicBezTo>
                    <a:pt x="48" y="24"/>
                    <a:pt x="1" y="96"/>
                    <a:pt x="1" y="191"/>
                  </a:cubicBezTo>
                  <a:cubicBezTo>
                    <a:pt x="1" y="715"/>
                    <a:pt x="525" y="1167"/>
                    <a:pt x="1144" y="1167"/>
                  </a:cubicBezTo>
                  <a:lnTo>
                    <a:pt x="6383" y="1167"/>
                  </a:lnTo>
                  <a:cubicBezTo>
                    <a:pt x="7050" y="1167"/>
                    <a:pt x="7550" y="715"/>
                    <a:pt x="7550" y="191"/>
                  </a:cubicBezTo>
                  <a:cubicBezTo>
                    <a:pt x="7550" y="119"/>
                    <a:pt x="7526" y="24"/>
                    <a:pt x="7431" y="0"/>
                  </a:cubicBezTo>
                  <a:cubicBezTo>
                    <a:pt x="7264" y="334"/>
                    <a:pt x="6836" y="572"/>
                    <a:pt x="6383" y="572"/>
                  </a:cubicBezTo>
                  <a:lnTo>
                    <a:pt x="1144" y="572"/>
                  </a:lnTo>
                  <a:cubicBezTo>
                    <a:pt x="668" y="572"/>
                    <a:pt x="287" y="334"/>
                    <a:pt x="120"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0"/>
            <p:cNvSpPr/>
            <p:nvPr/>
          </p:nvSpPr>
          <p:spPr>
            <a:xfrm>
              <a:off x="7298804" y="1983232"/>
              <a:ext cx="29319" cy="34663"/>
            </a:xfrm>
            <a:custGeom>
              <a:rect b="b" l="l" r="r" t="t"/>
              <a:pathLst>
                <a:path extrusionOk="0" h="986" w="834">
                  <a:moveTo>
                    <a:pt x="310" y="1"/>
                  </a:moveTo>
                  <a:cubicBezTo>
                    <a:pt x="286" y="406"/>
                    <a:pt x="0" y="358"/>
                    <a:pt x="0" y="644"/>
                  </a:cubicBezTo>
                  <a:cubicBezTo>
                    <a:pt x="0" y="810"/>
                    <a:pt x="72" y="906"/>
                    <a:pt x="167" y="929"/>
                  </a:cubicBezTo>
                  <a:cubicBezTo>
                    <a:pt x="213" y="966"/>
                    <a:pt x="269" y="985"/>
                    <a:pt x="325" y="985"/>
                  </a:cubicBezTo>
                  <a:cubicBezTo>
                    <a:pt x="415" y="985"/>
                    <a:pt x="504" y="937"/>
                    <a:pt x="548" y="834"/>
                  </a:cubicBezTo>
                  <a:cubicBezTo>
                    <a:pt x="834" y="429"/>
                    <a:pt x="405" y="96"/>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0"/>
            <p:cNvSpPr/>
            <p:nvPr/>
          </p:nvSpPr>
          <p:spPr>
            <a:xfrm>
              <a:off x="7298804" y="1984919"/>
              <a:ext cx="20952" cy="33643"/>
            </a:xfrm>
            <a:custGeom>
              <a:rect b="b" l="l" r="r" t="t"/>
              <a:pathLst>
                <a:path extrusionOk="0" h="957" w="596">
                  <a:moveTo>
                    <a:pt x="286" y="0"/>
                  </a:moveTo>
                  <a:cubicBezTo>
                    <a:pt x="262" y="358"/>
                    <a:pt x="0" y="358"/>
                    <a:pt x="0" y="619"/>
                  </a:cubicBezTo>
                  <a:cubicBezTo>
                    <a:pt x="0" y="786"/>
                    <a:pt x="72" y="881"/>
                    <a:pt x="167" y="905"/>
                  </a:cubicBezTo>
                  <a:cubicBezTo>
                    <a:pt x="211" y="938"/>
                    <a:pt x="266" y="956"/>
                    <a:pt x="321" y="956"/>
                  </a:cubicBezTo>
                  <a:cubicBezTo>
                    <a:pt x="385" y="956"/>
                    <a:pt x="449" y="932"/>
                    <a:pt x="500" y="881"/>
                  </a:cubicBezTo>
                  <a:cubicBezTo>
                    <a:pt x="429" y="834"/>
                    <a:pt x="381" y="739"/>
                    <a:pt x="381" y="619"/>
                  </a:cubicBezTo>
                  <a:cubicBezTo>
                    <a:pt x="381" y="429"/>
                    <a:pt x="500" y="381"/>
                    <a:pt x="596" y="286"/>
                  </a:cubicBezTo>
                  <a:cubicBezTo>
                    <a:pt x="500" y="143"/>
                    <a:pt x="381" y="24"/>
                    <a:pt x="31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0" name="Google Shape;3620;p60"/>
          <p:cNvGrpSpPr/>
          <p:nvPr/>
        </p:nvGrpSpPr>
        <p:grpSpPr>
          <a:xfrm>
            <a:off x="6503457" y="1987434"/>
            <a:ext cx="201790" cy="376791"/>
            <a:chOff x="6503457" y="1911234"/>
            <a:chExt cx="201790" cy="376791"/>
          </a:xfrm>
        </p:grpSpPr>
        <p:sp>
          <p:nvSpPr>
            <p:cNvPr id="3621" name="Google Shape;3621;p60"/>
            <p:cNvSpPr/>
            <p:nvPr/>
          </p:nvSpPr>
          <p:spPr>
            <a:xfrm>
              <a:off x="6523566" y="2001653"/>
              <a:ext cx="162416" cy="19300"/>
            </a:xfrm>
            <a:custGeom>
              <a:rect b="b" l="l" r="r" t="t"/>
              <a:pathLst>
                <a:path extrusionOk="0" h="549" w="4620">
                  <a:moveTo>
                    <a:pt x="214" y="1"/>
                  </a:moveTo>
                  <a:cubicBezTo>
                    <a:pt x="95" y="1"/>
                    <a:pt x="0" y="120"/>
                    <a:pt x="48" y="239"/>
                  </a:cubicBezTo>
                  <a:cubicBezTo>
                    <a:pt x="48" y="358"/>
                    <a:pt x="71" y="477"/>
                    <a:pt x="95" y="548"/>
                  </a:cubicBezTo>
                  <a:lnTo>
                    <a:pt x="4477" y="548"/>
                  </a:lnTo>
                  <a:cubicBezTo>
                    <a:pt x="4549" y="429"/>
                    <a:pt x="4572" y="358"/>
                    <a:pt x="4596" y="239"/>
                  </a:cubicBezTo>
                  <a:cubicBezTo>
                    <a:pt x="4620" y="120"/>
                    <a:pt x="4549" y="1"/>
                    <a:pt x="4429"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0"/>
            <p:cNvSpPr/>
            <p:nvPr/>
          </p:nvSpPr>
          <p:spPr>
            <a:xfrm>
              <a:off x="6522722" y="2001653"/>
              <a:ext cx="31007" cy="19300"/>
            </a:xfrm>
            <a:custGeom>
              <a:rect b="b" l="l" r="r" t="t"/>
              <a:pathLst>
                <a:path extrusionOk="0" h="549" w="882">
                  <a:moveTo>
                    <a:pt x="215" y="1"/>
                  </a:moveTo>
                  <a:cubicBezTo>
                    <a:pt x="95" y="1"/>
                    <a:pt x="0" y="120"/>
                    <a:pt x="48" y="239"/>
                  </a:cubicBezTo>
                  <a:cubicBezTo>
                    <a:pt x="72" y="358"/>
                    <a:pt x="95" y="477"/>
                    <a:pt x="167" y="548"/>
                  </a:cubicBezTo>
                  <a:lnTo>
                    <a:pt x="810" y="548"/>
                  </a:lnTo>
                  <a:cubicBezTo>
                    <a:pt x="786" y="548"/>
                    <a:pt x="786" y="524"/>
                    <a:pt x="786" y="524"/>
                  </a:cubicBezTo>
                  <a:cubicBezTo>
                    <a:pt x="762" y="429"/>
                    <a:pt x="715" y="358"/>
                    <a:pt x="691" y="239"/>
                  </a:cubicBezTo>
                  <a:cubicBezTo>
                    <a:pt x="667" y="120"/>
                    <a:pt x="762" y="1"/>
                    <a:pt x="881"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0"/>
            <p:cNvSpPr/>
            <p:nvPr/>
          </p:nvSpPr>
          <p:spPr>
            <a:xfrm>
              <a:off x="6557877" y="2123043"/>
              <a:ext cx="92950" cy="119773"/>
            </a:xfrm>
            <a:custGeom>
              <a:rect b="b" l="l" r="r" t="t"/>
              <a:pathLst>
                <a:path extrusionOk="0" h="3407" w="2644">
                  <a:moveTo>
                    <a:pt x="905" y="1"/>
                  </a:moveTo>
                  <a:cubicBezTo>
                    <a:pt x="905" y="1"/>
                    <a:pt x="1286" y="1096"/>
                    <a:pt x="524" y="1930"/>
                  </a:cubicBezTo>
                  <a:cubicBezTo>
                    <a:pt x="0" y="2454"/>
                    <a:pt x="310" y="3097"/>
                    <a:pt x="620" y="3406"/>
                  </a:cubicBezTo>
                  <a:lnTo>
                    <a:pt x="2048" y="3406"/>
                  </a:lnTo>
                  <a:cubicBezTo>
                    <a:pt x="2310" y="3097"/>
                    <a:pt x="2644" y="2454"/>
                    <a:pt x="2120" y="1930"/>
                  </a:cubicBezTo>
                  <a:cubicBezTo>
                    <a:pt x="1334" y="1120"/>
                    <a:pt x="1739" y="1"/>
                    <a:pt x="1739"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0"/>
            <p:cNvSpPr/>
            <p:nvPr/>
          </p:nvSpPr>
          <p:spPr>
            <a:xfrm>
              <a:off x="6557877" y="2123887"/>
              <a:ext cx="63666" cy="120582"/>
            </a:xfrm>
            <a:custGeom>
              <a:rect b="b" l="l" r="r" t="t"/>
              <a:pathLst>
                <a:path extrusionOk="0" h="3430" w="1811">
                  <a:moveTo>
                    <a:pt x="905" y="0"/>
                  </a:moveTo>
                  <a:cubicBezTo>
                    <a:pt x="905" y="0"/>
                    <a:pt x="1310" y="1096"/>
                    <a:pt x="524" y="1929"/>
                  </a:cubicBezTo>
                  <a:cubicBezTo>
                    <a:pt x="0" y="2477"/>
                    <a:pt x="310" y="3096"/>
                    <a:pt x="620" y="3430"/>
                  </a:cubicBezTo>
                  <a:lnTo>
                    <a:pt x="1215" y="3430"/>
                  </a:lnTo>
                  <a:cubicBezTo>
                    <a:pt x="953" y="3073"/>
                    <a:pt x="643" y="2477"/>
                    <a:pt x="1120" y="1929"/>
                  </a:cubicBezTo>
                  <a:cubicBezTo>
                    <a:pt x="1810" y="1120"/>
                    <a:pt x="1477" y="0"/>
                    <a:pt x="1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0"/>
            <p:cNvSpPr/>
            <p:nvPr/>
          </p:nvSpPr>
          <p:spPr>
            <a:xfrm>
              <a:off x="6626535" y="2242781"/>
              <a:ext cx="3375" cy="35"/>
            </a:xfrm>
            <a:custGeom>
              <a:rect b="b" l="l" r="r" t="t"/>
              <a:pathLst>
                <a:path extrusionOk="0" h="1" w="96">
                  <a:moveTo>
                    <a:pt x="0" y="0"/>
                  </a:moveTo>
                  <a:lnTo>
                    <a:pt x="95" y="0"/>
                  </a:lnTo>
                  <a:lnTo>
                    <a:pt x="95" y="0"/>
                  </a:lnTo>
                  <a:close/>
                  <a:moveTo>
                    <a:pt x="0" y="0"/>
                  </a:move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0"/>
            <p:cNvSpPr/>
            <p:nvPr/>
          </p:nvSpPr>
          <p:spPr>
            <a:xfrm>
              <a:off x="6558721" y="2106309"/>
              <a:ext cx="91262" cy="19300"/>
            </a:xfrm>
            <a:custGeom>
              <a:rect b="b" l="l" r="r" t="t"/>
              <a:pathLst>
                <a:path extrusionOk="0" h="549" w="2596">
                  <a:moveTo>
                    <a:pt x="0" y="0"/>
                  </a:moveTo>
                  <a:cubicBezTo>
                    <a:pt x="24" y="310"/>
                    <a:pt x="334" y="548"/>
                    <a:pt x="643" y="548"/>
                  </a:cubicBezTo>
                  <a:lnTo>
                    <a:pt x="1929" y="548"/>
                  </a:lnTo>
                  <a:cubicBezTo>
                    <a:pt x="2263" y="548"/>
                    <a:pt x="2548" y="310"/>
                    <a:pt x="2596"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0"/>
            <p:cNvSpPr/>
            <p:nvPr/>
          </p:nvSpPr>
          <p:spPr>
            <a:xfrm>
              <a:off x="6558721" y="2106309"/>
              <a:ext cx="46053" cy="19300"/>
            </a:xfrm>
            <a:custGeom>
              <a:rect b="b" l="l" r="r" t="t"/>
              <a:pathLst>
                <a:path extrusionOk="0" h="549" w="1310">
                  <a:moveTo>
                    <a:pt x="0" y="0"/>
                  </a:moveTo>
                  <a:cubicBezTo>
                    <a:pt x="24" y="310"/>
                    <a:pt x="334" y="548"/>
                    <a:pt x="643" y="548"/>
                  </a:cubicBezTo>
                  <a:lnTo>
                    <a:pt x="1310" y="548"/>
                  </a:lnTo>
                  <a:cubicBezTo>
                    <a:pt x="953" y="548"/>
                    <a:pt x="691" y="310"/>
                    <a:pt x="643"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0"/>
            <p:cNvSpPr/>
            <p:nvPr/>
          </p:nvSpPr>
          <p:spPr>
            <a:xfrm>
              <a:off x="6584665" y="1911234"/>
              <a:ext cx="50272" cy="60642"/>
            </a:xfrm>
            <a:custGeom>
              <a:rect b="b" l="l" r="r" t="t"/>
              <a:pathLst>
                <a:path extrusionOk="0" h="1725" w="1430">
                  <a:moveTo>
                    <a:pt x="572" y="1"/>
                  </a:moveTo>
                  <a:cubicBezTo>
                    <a:pt x="548" y="1"/>
                    <a:pt x="501" y="1"/>
                    <a:pt x="501" y="24"/>
                  </a:cubicBezTo>
                  <a:cubicBezTo>
                    <a:pt x="477" y="667"/>
                    <a:pt x="0" y="620"/>
                    <a:pt x="0" y="1096"/>
                  </a:cubicBezTo>
                  <a:cubicBezTo>
                    <a:pt x="0" y="1406"/>
                    <a:pt x="143" y="1549"/>
                    <a:pt x="310" y="1644"/>
                  </a:cubicBezTo>
                  <a:cubicBezTo>
                    <a:pt x="381" y="1697"/>
                    <a:pt x="470" y="1724"/>
                    <a:pt x="560" y="1724"/>
                  </a:cubicBezTo>
                  <a:cubicBezTo>
                    <a:pt x="709" y="1724"/>
                    <a:pt x="864" y="1650"/>
                    <a:pt x="953" y="1501"/>
                  </a:cubicBezTo>
                  <a:cubicBezTo>
                    <a:pt x="1429" y="715"/>
                    <a:pt x="739" y="144"/>
                    <a:pt x="572"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0"/>
            <p:cNvSpPr/>
            <p:nvPr/>
          </p:nvSpPr>
          <p:spPr>
            <a:xfrm>
              <a:off x="6584665" y="1911234"/>
              <a:ext cx="34346" cy="60150"/>
            </a:xfrm>
            <a:custGeom>
              <a:rect b="b" l="l" r="r" t="t"/>
              <a:pathLst>
                <a:path extrusionOk="0" h="1711" w="977">
                  <a:moveTo>
                    <a:pt x="572" y="1"/>
                  </a:moveTo>
                  <a:cubicBezTo>
                    <a:pt x="548" y="1"/>
                    <a:pt x="501" y="1"/>
                    <a:pt x="501" y="24"/>
                  </a:cubicBezTo>
                  <a:cubicBezTo>
                    <a:pt x="477" y="644"/>
                    <a:pt x="0" y="620"/>
                    <a:pt x="0" y="1096"/>
                  </a:cubicBezTo>
                  <a:cubicBezTo>
                    <a:pt x="0" y="1406"/>
                    <a:pt x="143" y="1549"/>
                    <a:pt x="310" y="1644"/>
                  </a:cubicBezTo>
                  <a:cubicBezTo>
                    <a:pt x="374" y="1687"/>
                    <a:pt x="453" y="1710"/>
                    <a:pt x="535" y="1710"/>
                  </a:cubicBezTo>
                  <a:cubicBezTo>
                    <a:pt x="636" y="1710"/>
                    <a:pt x="742" y="1675"/>
                    <a:pt x="834" y="1596"/>
                  </a:cubicBezTo>
                  <a:cubicBezTo>
                    <a:pt x="691" y="1525"/>
                    <a:pt x="572" y="1382"/>
                    <a:pt x="572" y="1096"/>
                  </a:cubicBezTo>
                  <a:cubicBezTo>
                    <a:pt x="572" y="786"/>
                    <a:pt x="810" y="691"/>
                    <a:pt x="977" y="405"/>
                  </a:cubicBezTo>
                  <a:cubicBezTo>
                    <a:pt x="834" y="215"/>
                    <a:pt x="667" y="72"/>
                    <a:pt x="57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0"/>
            <p:cNvSpPr/>
            <p:nvPr/>
          </p:nvSpPr>
          <p:spPr>
            <a:xfrm>
              <a:off x="6558721" y="2241937"/>
              <a:ext cx="91262" cy="20109"/>
            </a:xfrm>
            <a:custGeom>
              <a:rect b="b" l="l" r="r" t="t"/>
              <a:pathLst>
                <a:path extrusionOk="0" h="572" w="2596">
                  <a:moveTo>
                    <a:pt x="643" y="0"/>
                  </a:moveTo>
                  <a:cubicBezTo>
                    <a:pt x="334" y="0"/>
                    <a:pt x="24" y="238"/>
                    <a:pt x="0" y="572"/>
                  </a:cubicBezTo>
                  <a:lnTo>
                    <a:pt x="2596" y="572"/>
                  </a:lnTo>
                  <a:cubicBezTo>
                    <a:pt x="2548" y="238"/>
                    <a:pt x="2263" y="0"/>
                    <a:pt x="1929" y="0"/>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0"/>
            <p:cNvSpPr/>
            <p:nvPr/>
          </p:nvSpPr>
          <p:spPr>
            <a:xfrm>
              <a:off x="6558721" y="2241937"/>
              <a:ext cx="46053" cy="20109"/>
            </a:xfrm>
            <a:custGeom>
              <a:rect b="b" l="l" r="r" t="t"/>
              <a:pathLst>
                <a:path extrusionOk="0" h="572" w="1310">
                  <a:moveTo>
                    <a:pt x="643" y="0"/>
                  </a:moveTo>
                  <a:cubicBezTo>
                    <a:pt x="334" y="0"/>
                    <a:pt x="24" y="238"/>
                    <a:pt x="0" y="572"/>
                  </a:cubicBezTo>
                  <a:lnTo>
                    <a:pt x="643" y="572"/>
                  </a:lnTo>
                  <a:cubicBezTo>
                    <a:pt x="691" y="238"/>
                    <a:pt x="953" y="0"/>
                    <a:pt x="1310" y="0"/>
                  </a:cubicBezTo>
                  <a:close/>
                </a:path>
              </a:pathLst>
            </a:custGeom>
            <a:solidFill>
              <a:srgbClr val="BB4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0"/>
            <p:cNvSpPr/>
            <p:nvPr/>
          </p:nvSpPr>
          <p:spPr>
            <a:xfrm>
              <a:off x="6593032" y="1942346"/>
              <a:ext cx="25980" cy="29636"/>
            </a:xfrm>
            <a:custGeom>
              <a:rect b="b" l="l" r="r" t="t"/>
              <a:pathLst>
                <a:path extrusionOk="0" h="843" w="739">
                  <a:moveTo>
                    <a:pt x="307" y="0"/>
                  </a:moveTo>
                  <a:cubicBezTo>
                    <a:pt x="285" y="0"/>
                    <a:pt x="263" y="28"/>
                    <a:pt x="263" y="44"/>
                  </a:cubicBezTo>
                  <a:cubicBezTo>
                    <a:pt x="239" y="330"/>
                    <a:pt x="1" y="306"/>
                    <a:pt x="1" y="544"/>
                  </a:cubicBezTo>
                  <a:cubicBezTo>
                    <a:pt x="1" y="687"/>
                    <a:pt x="72" y="759"/>
                    <a:pt x="143" y="806"/>
                  </a:cubicBezTo>
                  <a:cubicBezTo>
                    <a:pt x="191" y="830"/>
                    <a:pt x="245" y="842"/>
                    <a:pt x="298" y="842"/>
                  </a:cubicBezTo>
                  <a:cubicBezTo>
                    <a:pt x="352" y="842"/>
                    <a:pt x="405" y="830"/>
                    <a:pt x="453" y="806"/>
                  </a:cubicBezTo>
                  <a:cubicBezTo>
                    <a:pt x="572" y="687"/>
                    <a:pt x="739" y="330"/>
                    <a:pt x="334" y="21"/>
                  </a:cubicBezTo>
                  <a:cubicBezTo>
                    <a:pt x="327" y="6"/>
                    <a:pt x="317" y="0"/>
                    <a:pt x="307"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0"/>
            <p:cNvSpPr/>
            <p:nvPr/>
          </p:nvSpPr>
          <p:spPr>
            <a:xfrm>
              <a:off x="6593032" y="1942346"/>
              <a:ext cx="17613" cy="29636"/>
            </a:xfrm>
            <a:custGeom>
              <a:rect b="b" l="l" r="r" t="t"/>
              <a:pathLst>
                <a:path extrusionOk="0" h="843" w="501">
                  <a:moveTo>
                    <a:pt x="307" y="0"/>
                  </a:moveTo>
                  <a:cubicBezTo>
                    <a:pt x="285" y="0"/>
                    <a:pt x="263" y="28"/>
                    <a:pt x="263" y="44"/>
                  </a:cubicBezTo>
                  <a:cubicBezTo>
                    <a:pt x="239" y="330"/>
                    <a:pt x="1" y="306"/>
                    <a:pt x="1" y="544"/>
                  </a:cubicBezTo>
                  <a:cubicBezTo>
                    <a:pt x="1" y="687"/>
                    <a:pt x="72" y="759"/>
                    <a:pt x="143" y="806"/>
                  </a:cubicBezTo>
                  <a:cubicBezTo>
                    <a:pt x="191" y="830"/>
                    <a:pt x="245" y="842"/>
                    <a:pt x="298" y="842"/>
                  </a:cubicBezTo>
                  <a:cubicBezTo>
                    <a:pt x="352" y="842"/>
                    <a:pt x="405" y="830"/>
                    <a:pt x="453" y="806"/>
                  </a:cubicBezTo>
                  <a:cubicBezTo>
                    <a:pt x="477" y="783"/>
                    <a:pt x="501" y="759"/>
                    <a:pt x="501" y="711"/>
                  </a:cubicBezTo>
                  <a:cubicBezTo>
                    <a:pt x="310" y="521"/>
                    <a:pt x="263" y="187"/>
                    <a:pt x="334" y="21"/>
                  </a:cubicBezTo>
                  <a:cubicBezTo>
                    <a:pt x="327" y="6"/>
                    <a:pt x="317" y="0"/>
                    <a:pt x="30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0"/>
            <p:cNvSpPr/>
            <p:nvPr/>
          </p:nvSpPr>
          <p:spPr>
            <a:xfrm>
              <a:off x="6598059" y="1983232"/>
              <a:ext cx="11742" cy="41905"/>
            </a:xfrm>
            <a:custGeom>
              <a:rect b="b" l="l" r="r" t="t"/>
              <a:pathLst>
                <a:path extrusionOk="0" h="1192" w="334">
                  <a:moveTo>
                    <a:pt x="167" y="1"/>
                  </a:moveTo>
                  <a:cubicBezTo>
                    <a:pt x="72" y="1"/>
                    <a:pt x="0" y="72"/>
                    <a:pt x="0" y="167"/>
                  </a:cubicBezTo>
                  <a:lnTo>
                    <a:pt x="0" y="1048"/>
                  </a:lnTo>
                  <a:cubicBezTo>
                    <a:pt x="0" y="1144"/>
                    <a:pt x="72" y="1191"/>
                    <a:pt x="167" y="1191"/>
                  </a:cubicBezTo>
                  <a:cubicBezTo>
                    <a:pt x="239" y="1191"/>
                    <a:pt x="334" y="1144"/>
                    <a:pt x="310" y="1048"/>
                  </a:cubicBezTo>
                  <a:lnTo>
                    <a:pt x="310" y="167"/>
                  </a:lnTo>
                  <a:cubicBezTo>
                    <a:pt x="310" y="72"/>
                    <a:pt x="239"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0"/>
            <p:cNvSpPr/>
            <p:nvPr/>
          </p:nvSpPr>
          <p:spPr>
            <a:xfrm>
              <a:off x="6526906" y="2020074"/>
              <a:ext cx="154084" cy="45244"/>
            </a:xfrm>
            <a:custGeom>
              <a:rect b="b" l="l" r="r" t="t"/>
              <a:pathLst>
                <a:path extrusionOk="0" h="1287" w="4383">
                  <a:moveTo>
                    <a:pt x="0" y="0"/>
                  </a:moveTo>
                  <a:cubicBezTo>
                    <a:pt x="238" y="572"/>
                    <a:pt x="667" y="1048"/>
                    <a:pt x="1239" y="1286"/>
                  </a:cubicBezTo>
                  <a:lnTo>
                    <a:pt x="3168" y="1286"/>
                  </a:lnTo>
                  <a:cubicBezTo>
                    <a:pt x="3692" y="1048"/>
                    <a:pt x="4144" y="572"/>
                    <a:pt x="4382"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0"/>
            <p:cNvSpPr/>
            <p:nvPr/>
          </p:nvSpPr>
          <p:spPr>
            <a:xfrm>
              <a:off x="6545327" y="2261202"/>
              <a:ext cx="118894" cy="25980"/>
            </a:xfrm>
            <a:custGeom>
              <a:rect b="b" l="l" r="r" t="t"/>
              <a:pathLst>
                <a:path extrusionOk="0" h="739" w="3382">
                  <a:moveTo>
                    <a:pt x="262" y="0"/>
                  </a:moveTo>
                  <a:cubicBezTo>
                    <a:pt x="119" y="0"/>
                    <a:pt x="0" y="119"/>
                    <a:pt x="0" y="262"/>
                  </a:cubicBezTo>
                  <a:lnTo>
                    <a:pt x="0" y="476"/>
                  </a:lnTo>
                  <a:cubicBezTo>
                    <a:pt x="0" y="619"/>
                    <a:pt x="119" y="738"/>
                    <a:pt x="262" y="738"/>
                  </a:cubicBezTo>
                  <a:lnTo>
                    <a:pt x="3120" y="738"/>
                  </a:lnTo>
                  <a:cubicBezTo>
                    <a:pt x="3263" y="738"/>
                    <a:pt x="3382" y="619"/>
                    <a:pt x="3382" y="476"/>
                  </a:cubicBezTo>
                  <a:lnTo>
                    <a:pt x="3382" y="262"/>
                  </a:lnTo>
                  <a:cubicBezTo>
                    <a:pt x="3382" y="143"/>
                    <a:pt x="3263" y="0"/>
                    <a:pt x="3120"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0"/>
            <p:cNvSpPr/>
            <p:nvPr/>
          </p:nvSpPr>
          <p:spPr>
            <a:xfrm>
              <a:off x="6545327" y="2266194"/>
              <a:ext cx="118894" cy="21831"/>
            </a:xfrm>
            <a:custGeom>
              <a:rect b="b" l="l" r="r" t="t"/>
              <a:pathLst>
                <a:path extrusionOk="0" h="621" w="3382">
                  <a:moveTo>
                    <a:pt x="24" y="1"/>
                  </a:moveTo>
                  <a:cubicBezTo>
                    <a:pt x="0" y="25"/>
                    <a:pt x="0" y="96"/>
                    <a:pt x="0" y="144"/>
                  </a:cubicBezTo>
                  <a:lnTo>
                    <a:pt x="0" y="358"/>
                  </a:lnTo>
                  <a:cubicBezTo>
                    <a:pt x="0" y="501"/>
                    <a:pt x="119" y="620"/>
                    <a:pt x="262" y="620"/>
                  </a:cubicBezTo>
                  <a:lnTo>
                    <a:pt x="3120" y="620"/>
                  </a:lnTo>
                  <a:cubicBezTo>
                    <a:pt x="3263" y="620"/>
                    <a:pt x="3382" y="501"/>
                    <a:pt x="3382" y="358"/>
                  </a:cubicBezTo>
                  <a:lnTo>
                    <a:pt x="3382" y="144"/>
                  </a:lnTo>
                  <a:cubicBezTo>
                    <a:pt x="3382" y="96"/>
                    <a:pt x="3382" y="49"/>
                    <a:pt x="3358" y="1"/>
                  </a:cubicBezTo>
                  <a:cubicBezTo>
                    <a:pt x="3287" y="49"/>
                    <a:pt x="3215" y="120"/>
                    <a:pt x="3120" y="120"/>
                  </a:cubicBezTo>
                  <a:lnTo>
                    <a:pt x="262" y="120"/>
                  </a:lnTo>
                  <a:cubicBezTo>
                    <a:pt x="167" y="120"/>
                    <a:pt x="72" y="49"/>
                    <a:pt x="24"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0"/>
            <p:cNvSpPr/>
            <p:nvPr/>
          </p:nvSpPr>
          <p:spPr>
            <a:xfrm>
              <a:off x="6503457" y="2065283"/>
              <a:ext cx="201790" cy="41905"/>
            </a:xfrm>
            <a:custGeom>
              <a:rect b="b" l="l" r="r" t="t"/>
              <a:pathLst>
                <a:path extrusionOk="0" h="1192" w="5740">
                  <a:moveTo>
                    <a:pt x="239" y="0"/>
                  </a:moveTo>
                  <a:cubicBezTo>
                    <a:pt x="72" y="0"/>
                    <a:pt x="0" y="96"/>
                    <a:pt x="0" y="215"/>
                  </a:cubicBezTo>
                  <a:cubicBezTo>
                    <a:pt x="0" y="739"/>
                    <a:pt x="524" y="1191"/>
                    <a:pt x="1144" y="1191"/>
                  </a:cubicBezTo>
                  <a:lnTo>
                    <a:pt x="4573" y="1191"/>
                  </a:lnTo>
                  <a:cubicBezTo>
                    <a:pt x="5240" y="1191"/>
                    <a:pt x="5740" y="739"/>
                    <a:pt x="5740" y="215"/>
                  </a:cubicBezTo>
                  <a:cubicBezTo>
                    <a:pt x="5740" y="96"/>
                    <a:pt x="5621" y="0"/>
                    <a:pt x="5502"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0"/>
            <p:cNvSpPr/>
            <p:nvPr/>
          </p:nvSpPr>
          <p:spPr>
            <a:xfrm>
              <a:off x="6503457" y="2066127"/>
              <a:ext cx="201790" cy="41061"/>
            </a:xfrm>
            <a:custGeom>
              <a:rect b="b" l="l" r="r" t="t"/>
              <a:pathLst>
                <a:path extrusionOk="0" h="1168" w="5740">
                  <a:moveTo>
                    <a:pt x="120" y="0"/>
                  </a:moveTo>
                  <a:cubicBezTo>
                    <a:pt x="48" y="24"/>
                    <a:pt x="0" y="96"/>
                    <a:pt x="0" y="191"/>
                  </a:cubicBezTo>
                  <a:cubicBezTo>
                    <a:pt x="0" y="715"/>
                    <a:pt x="524" y="1167"/>
                    <a:pt x="1144" y="1167"/>
                  </a:cubicBezTo>
                  <a:lnTo>
                    <a:pt x="4573" y="1167"/>
                  </a:lnTo>
                  <a:cubicBezTo>
                    <a:pt x="5240" y="1167"/>
                    <a:pt x="5740" y="715"/>
                    <a:pt x="5740" y="191"/>
                  </a:cubicBezTo>
                  <a:cubicBezTo>
                    <a:pt x="5740" y="119"/>
                    <a:pt x="5716" y="24"/>
                    <a:pt x="5621" y="0"/>
                  </a:cubicBezTo>
                  <a:cubicBezTo>
                    <a:pt x="5430" y="334"/>
                    <a:pt x="5025" y="572"/>
                    <a:pt x="4573" y="572"/>
                  </a:cubicBezTo>
                  <a:lnTo>
                    <a:pt x="1144" y="572"/>
                  </a:lnTo>
                  <a:cubicBezTo>
                    <a:pt x="667" y="572"/>
                    <a:pt x="286" y="334"/>
                    <a:pt x="120"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0"/>
            <p:cNvSpPr/>
            <p:nvPr/>
          </p:nvSpPr>
          <p:spPr>
            <a:xfrm>
              <a:off x="6526062" y="2020074"/>
              <a:ext cx="66162" cy="45244"/>
            </a:xfrm>
            <a:custGeom>
              <a:rect b="b" l="l" r="r" t="t"/>
              <a:pathLst>
                <a:path extrusionOk="0" h="1287" w="1882">
                  <a:moveTo>
                    <a:pt x="0" y="0"/>
                  </a:moveTo>
                  <a:cubicBezTo>
                    <a:pt x="239" y="572"/>
                    <a:pt x="667" y="1048"/>
                    <a:pt x="1215" y="1286"/>
                  </a:cubicBezTo>
                  <a:lnTo>
                    <a:pt x="1882" y="1286"/>
                  </a:lnTo>
                  <a:cubicBezTo>
                    <a:pt x="1334" y="1048"/>
                    <a:pt x="929" y="596"/>
                    <a:pt x="691" y="24"/>
                  </a:cubicBezTo>
                  <a:lnTo>
                    <a:pt x="667"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60"/>
          <p:cNvGrpSpPr/>
          <p:nvPr/>
        </p:nvGrpSpPr>
        <p:grpSpPr>
          <a:xfrm>
            <a:off x="3164717" y="2583628"/>
            <a:ext cx="350812" cy="378338"/>
            <a:chOff x="3164717" y="2507428"/>
            <a:chExt cx="350812" cy="378338"/>
          </a:xfrm>
        </p:grpSpPr>
        <p:sp>
          <p:nvSpPr>
            <p:cNvPr id="3642" name="Google Shape;3642;p60"/>
            <p:cNvSpPr/>
            <p:nvPr/>
          </p:nvSpPr>
          <p:spPr>
            <a:xfrm>
              <a:off x="3355573" y="2697370"/>
              <a:ext cx="90454" cy="128105"/>
            </a:xfrm>
            <a:custGeom>
              <a:rect b="b" l="l" r="r" t="t"/>
              <a:pathLst>
                <a:path extrusionOk="0" h="3644" w="2573">
                  <a:moveTo>
                    <a:pt x="1120" y="0"/>
                  </a:moveTo>
                  <a:cubicBezTo>
                    <a:pt x="1025" y="0"/>
                    <a:pt x="977" y="48"/>
                    <a:pt x="977" y="143"/>
                  </a:cubicBezTo>
                  <a:lnTo>
                    <a:pt x="977" y="405"/>
                  </a:lnTo>
                  <a:cubicBezTo>
                    <a:pt x="977" y="596"/>
                    <a:pt x="858" y="739"/>
                    <a:pt x="668" y="739"/>
                  </a:cubicBezTo>
                  <a:cubicBezTo>
                    <a:pt x="654" y="740"/>
                    <a:pt x="640" y="741"/>
                    <a:pt x="627" y="741"/>
                  </a:cubicBezTo>
                  <a:cubicBezTo>
                    <a:pt x="454" y="741"/>
                    <a:pt x="311" y="604"/>
                    <a:pt x="311" y="405"/>
                  </a:cubicBezTo>
                  <a:lnTo>
                    <a:pt x="311" y="1429"/>
                  </a:lnTo>
                  <a:cubicBezTo>
                    <a:pt x="311" y="1596"/>
                    <a:pt x="168" y="1763"/>
                    <a:pt x="1" y="1763"/>
                  </a:cubicBezTo>
                  <a:lnTo>
                    <a:pt x="1" y="3644"/>
                  </a:lnTo>
                  <a:lnTo>
                    <a:pt x="2573" y="3644"/>
                  </a:lnTo>
                  <a:lnTo>
                    <a:pt x="2573"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0"/>
            <p:cNvSpPr/>
            <p:nvPr/>
          </p:nvSpPr>
          <p:spPr>
            <a:xfrm>
              <a:off x="3354765" y="2711608"/>
              <a:ext cx="23448" cy="113867"/>
            </a:xfrm>
            <a:custGeom>
              <a:rect b="b" l="l" r="r" t="t"/>
              <a:pathLst>
                <a:path extrusionOk="0" h="3239" w="667">
                  <a:moveTo>
                    <a:pt x="334" y="0"/>
                  </a:moveTo>
                  <a:lnTo>
                    <a:pt x="334" y="1024"/>
                  </a:lnTo>
                  <a:cubicBezTo>
                    <a:pt x="334" y="1191"/>
                    <a:pt x="191" y="1334"/>
                    <a:pt x="0" y="1334"/>
                  </a:cubicBezTo>
                  <a:lnTo>
                    <a:pt x="0" y="3239"/>
                  </a:lnTo>
                  <a:lnTo>
                    <a:pt x="667" y="3239"/>
                  </a:lnTo>
                  <a:lnTo>
                    <a:pt x="667" y="334"/>
                  </a:lnTo>
                  <a:cubicBezTo>
                    <a:pt x="476" y="334"/>
                    <a:pt x="334" y="191"/>
                    <a:pt x="334" y="0"/>
                  </a:cubicBezTo>
                  <a:close/>
                </a:path>
              </a:pathLst>
            </a:custGeom>
            <a:solidFill>
              <a:srgbClr val="579698">
                <a:alpha val="5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0"/>
            <p:cNvSpPr/>
            <p:nvPr/>
          </p:nvSpPr>
          <p:spPr>
            <a:xfrm>
              <a:off x="3394947" y="2655501"/>
              <a:ext cx="10898" cy="26823"/>
            </a:xfrm>
            <a:custGeom>
              <a:rect b="b" l="l" r="r" t="t"/>
              <a:pathLst>
                <a:path extrusionOk="0" h="763" w="310">
                  <a:moveTo>
                    <a:pt x="143" y="1"/>
                  </a:moveTo>
                  <a:cubicBezTo>
                    <a:pt x="72" y="1"/>
                    <a:pt x="0" y="48"/>
                    <a:pt x="0" y="143"/>
                  </a:cubicBezTo>
                  <a:lnTo>
                    <a:pt x="0" y="620"/>
                  </a:lnTo>
                  <a:cubicBezTo>
                    <a:pt x="0" y="715"/>
                    <a:pt x="72" y="763"/>
                    <a:pt x="143" y="763"/>
                  </a:cubicBezTo>
                  <a:cubicBezTo>
                    <a:pt x="238" y="763"/>
                    <a:pt x="310" y="667"/>
                    <a:pt x="310" y="620"/>
                  </a:cubicBezTo>
                  <a:lnTo>
                    <a:pt x="310" y="143"/>
                  </a:lnTo>
                  <a:cubicBezTo>
                    <a:pt x="310" y="48"/>
                    <a:pt x="238"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0"/>
            <p:cNvSpPr/>
            <p:nvPr/>
          </p:nvSpPr>
          <p:spPr>
            <a:xfrm>
              <a:off x="3374838" y="2561848"/>
              <a:ext cx="68693" cy="81454"/>
            </a:xfrm>
            <a:custGeom>
              <a:rect b="b" l="l" r="r" t="t"/>
              <a:pathLst>
                <a:path extrusionOk="0" h="2317" w="1954">
                  <a:moveTo>
                    <a:pt x="725" y="1"/>
                  </a:moveTo>
                  <a:cubicBezTo>
                    <a:pt x="703" y="1"/>
                    <a:pt x="691" y="29"/>
                    <a:pt x="691" y="45"/>
                  </a:cubicBezTo>
                  <a:cubicBezTo>
                    <a:pt x="668" y="902"/>
                    <a:pt x="1" y="855"/>
                    <a:pt x="1" y="1498"/>
                  </a:cubicBezTo>
                  <a:cubicBezTo>
                    <a:pt x="1" y="1879"/>
                    <a:pt x="215" y="2117"/>
                    <a:pt x="406" y="2212"/>
                  </a:cubicBezTo>
                  <a:cubicBezTo>
                    <a:pt x="509" y="2281"/>
                    <a:pt x="626" y="2316"/>
                    <a:pt x="743" y="2316"/>
                  </a:cubicBezTo>
                  <a:cubicBezTo>
                    <a:pt x="946" y="2316"/>
                    <a:pt x="1150" y="2210"/>
                    <a:pt x="1287" y="1998"/>
                  </a:cubicBezTo>
                  <a:cubicBezTo>
                    <a:pt x="1954" y="950"/>
                    <a:pt x="1025" y="188"/>
                    <a:pt x="763" y="21"/>
                  </a:cubicBezTo>
                  <a:cubicBezTo>
                    <a:pt x="748" y="6"/>
                    <a:pt x="736" y="1"/>
                    <a:pt x="72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0"/>
            <p:cNvSpPr/>
            <p:nvPr/>
          </p:nvSpPr>
          <p:spPr>
            <a:xfrm>
              <a:off x="3374838" y="2561848"/>
              <a:ext cx="43592" cy="81243"/>
            </a:xfrm>
            <a:custGeom>
              <a:rect b="b" l="l" r="r" t="t"/>
              <a:pathLst>
                <a:path extrusionOk="0" h="2311" w="1240">
                  <a:moveTo>
                    <a:pt x="725" y="1"/>
                  </a:moveTo>
                  <a:cubicBezTo>
                    <a:pt x="703" y="1"/>
                    <a:pt x="691" y="29"/>
                    <a:pt x="691" y="45"/>
                  </a:cubicBezTo>
                  <a:cubicBezTo>
                    <a:pt x="668" y="902"/>
                    <a:pt x="1" y="855"/>
                    <a:pt x="1" y="1498"/>
                  </a:cubicBezTo>
                  <a:cubicBezTo>
                    <a:pt x="1" y="1879"/>
                    <a:pt x="215" y="2117"/>
                    <a:pt x="406" y="2212"/>
                  </a:cubicBezTo>
                  <a:cubicBezTo>
                    <a:pt x="493" y="2274"/>
                    <a:pt x="606" y="2311"/>
                    <a:pt x="725" y="2311"/>
                  </a:cubicBezTo>
                  <a:cubicBezTo>
                    <a:pt x="833" y="2311"/>
                    <a:pt x="946" y="2280"/>
                    <a:pt x="1049" y="2212"/>
                  </a:cubicBezTo>
                  <a:cubicBezTo>
                    <a:pt x="810" y="2069"/>
                    <a:pt x="644" y="1831"/>
                    <a:pt x="644" y="1498"/>
                  </a:cubicBezTo>
                  <a:cubicBezTo>
                    <a:pt x="644" y="998"/>
                    <a:pt x="1025" y="902"/>
                    <a:pt x="1239" y="497"/>
                  </a:cubicBezTo>
                  <a:cubicBezTo>
                    <a:pt x="1049" y="259"/>
                    <a:pt x="834" y="93"/>
                    <a:pt x="763" y="21"/>
                  </a:cubicBezTo>
                  <a:cubicBezTo>
                    <a:pt x="748" y="6"/>
                    <a:pt x="736" y="1"/>
                    <a:pt x="725"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0"/>
            <p:cNvSpPr/>
            <p:nvPr/>
          </p:nvSpPr>
          <p:spPr>
            <a:xfrm>
              <a:off x="3387388" y="2603717"/>
              <a:ext cx="35225" cy="39057"/>
            </a:xfrm>
            <a:custGeom>
              <a:rect b="b" l="l" r="r" t="t"/>
              <a:pathLst>
                <a:path extrusionOk="0" h="1111" w="1002">
                  <a:moveTo>
                    <a:pt x="403" y="1"/>
                  </a:moveTo>
                  <a:cubicBezTo>
                    <a:pt x="381" y="1"/>
                    <a:pt x="358" y="28"/>
                    <a:pt x="358" y="45"/>
                  </a:cubicBezTo>
                  <a:cubicBezTo>
                    <a:pt x="334" y="426"/>
                    <a:pt x="1" y="426"/>
                    <a:pt x="1" y="735"/>
                  </a:cubicBezTo>
                  <a:cubicBezTo>
                    <a:pt x="1" y="902"/>
                    <a:pt x="96" y="1021"/>
                    <a:pt x="191" y="1093"/>
                  </a:cubicBezTo>
                  <a:cubicBezTo>
                    <a:pt x="251" y="1104"/>
                    <a:pt x="316" y="1110"/>
                    <a:pt x="382" y="1110"/>
                  </a:cubicBezTo>
                  <a:cubicBezTo>
                    <a:pt x="447" y="1110"/>
                    <a:pt x="513" y="1104"/>
                    <a:pt x="572" y="1093"/>
                  </a:cubicBezTo>
                  <a:cubicBezTo>
                    <a:pt x="763" y="950"/>
                    <a:pt x="1001" y="450"/>
                    <a:pt x="430" y="21"/>
                  </a:cubicBezTo>
                  <a:cubicBezTo>
                    <a:pt x="422" y="6"/>
                    <a:pt x="413" y="1"/>
                    <a:pt x="403"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0"/>
            <p:cNvSpPr/>
            <p:nvPr/>
          </p:nvSpPr>
          <p:spPr>
            <a:xfrm>
              <a:off x="3387388" y="2614475"/>
              <a:ext cx="23484" cy="29354"/>
            </a:xfrm>
            <a:custGeom>
              <a:rect b="b" l="l" r="r" t="t"/>
              <a:pathLst>
                <a:path extrusionOk="0" h="835" w="668">
                  <a:moveTo>
                    <a:pt x="287" y="1"/>
                  </a:moveTo>
                  <a:cubicBezTo>
                    <a:pt x="191" y="191"/>
                    <a:pt x="1" y="239"/>
                    <a:pt x="1" y="453"/>
                  </a:cubicBezTo>
                  <a:cubicBezTo>
                    <a:pt x="1" y="620"/>
                    <a:pt x="96" y="739"/>
                    <a:pt x="191" y="810"/>
                  </a:cubicBezTo>
                  <a:cubicBezTo>
                    <a:pt x="239" y="810"/>
                    <a:pt x="287" y="834"/>
                    <a:pt x="287" y="834"/>
                  </a:cubicBezTo>
                  <a:cubicBezTo>
                    <a:pt x="406" y="834"/>
                    <a:pt x="477" y="810"/>
                    <a:pt x="596" y="787"/>
                  </a:cubicBezTo>
                  <a:cubicBezTo>
                    <a:pt x="644" y="739"/>
                    <a:pt x="668" y="739"/>
                    <a:pt x="668" y="715"/>
                  </a:cubicBezTo>
                  <a:cubicBezTo>
                    <a:pt x="477" y="596"/>
                    <a:pt x="287" y="382"/>
                    <a:pt x="287"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0"/>
            <p:cNvSpPr/>
            <p:nvPr/>
          </p:nvSpPr>
          <p:spPr>
            <a:xfrm>
              <a:off x="3344710" y="2676418"/>
              <a:ext cx="113902" cy="84688"/>
            </a:xfrm>
            <a:custGeom>
              <a:rect b="b" l="l" r="r" t="t"/>
              <a:pathLst>
                <a:path extrusionOk="0" h="2409" w="3240">
                  <a:moveTo>
                    <a:pt x="667" y="1"/>
                  </a:moveTo>
                  <a:cubicBezTo>
                    <a:pt x="310" y="1"/>
                    <a:pt x="0" y="287"/>
                    <a:pt x="0" y="644"/>
                  </a:cubicBezTo>
                  <a:lnTo>
                    <a:pt x="0" y="2073"/>
                  </a:lnTo>
                  <a:cubicBezTo>
                    <a:pt x="0" y="2263"/>
                    <a:pt x="119" y="2406"/>
                    <a:pt x="310" y="2406"/>
                  </a:cubicBezTo>
                  <a:cubicBezTo>
                    <a:pt x="324" y="2408"/>
                    <a:pt x="338" y="2409"/>
                    <a:pt x="351" y="2409"/>
                  </a:cubicBezTo>
                  <a:cubicBezTo>
                    <a:pt x="524" y="2409"/>
                    <a:pt x="667" y="2271"/>
                    <a:pt x="667" y="2073"/>
                  </a:cubicBezTo>
                  <a:lnTo>
                    <a:pt x="667" y="1073"/>
                  </a:lnTo>
                  <a:cubicBezTo>
                    <a:pt x="667" y="1271"/>
                    <a:pt x="810" y="1409"/>
                    <a:pt x="983" y="1409"/>
                  </a:cubicBezTo>
                  <a:cubicBezTo>
                    <a:pt x="997" y="1409"/>
                    <a:pt x="1011" y="1408"/>
                    <a:pt x="1024" y="1406"/>
                  </a:cubicBezTo>
                  <a:cubicBezTo>
                    <a:pt x="1191" y="1358"/>
                    <a:pt x="1310" y="1215"/>
                    <a:pt x="1310" y="1073"/>
                  </a:cubicBezTo>
                  <a:lnTo>
                    <a:pt x="1310" y="811"/>
                  </a:lnTo>
                  <a:cubicBezTo>
                    <a:pt x="1310" y="715"/>
                    <a:pt x="1358" y="644"/>
                    <a:pt x="1453" y="644"/>
                  </a:cubicBezTo>
                  <a:lnTo>
                    <a:pt x="2882" y="644"/>
                  </a:lnTo>
                  <a:cubicBezTo>
                    <a:pt x="3072" y="644"/>
                    <a:pt x="3215" y="501"/>
                    <a:pt x="3215" y="358"/>
                  </a:cubicBezTo>
                  <a:cubicBezTo>
                    <a:pt x="3239" y="144"/>
                    <a:pt x="3072" y="1"/>
                    <a:pt x="2882"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0"/>
            <p:cNvSpPr/>
            <p:nvPr/>
          </p:nvSpPr>
          <p:spPr>
            <a:xfrm>
              <a:off x="3344710" y="2676418"/>
              <a:ext cx="46088" cy="84688"/>
            </a:xfrm>
            <a:custGeom>
              <a:rect b="b" l="l" r="r" t="t"/>
              <a:pathLst>
                <a:path extrusionOk="0" h="2409" w="1311">
                  <a:moveTo>
                    <a:pt x="667" y="1"/>
                  </a:moveTo>
                  <a:cubicBezTo>
                    <a:pt x="310" y="1"/>
                    <a:pt x="0" y="287"/>
                    <a:pt x="0" y="644"/>
                  </a:cubicBezTo>
                  <a:lnTo>
                    <a:pt x="0" y="2073"/>
                  </a:lnTo>
                  <a:cubicBezTo>
                    <a:pt x="0" y="2263"/>
                    <a:pt x="119" y="2406"/>
                    <a:pt x="310" y="2406"/>
                  </a:cubicBezTo>
                  <a:cubicBezTo>
                    <a:pt x="324" y="2408"/>
                    <a:pt x="338" y="2409"/>
                    <a:pt x="351" y="2409"/>
                  </a:cubicBezTo>
                  <a:cubicBezTo>
                    <a:pt x="524" y="2409"/>
                    <a:pt x="667" y="2271"/>
                    <a:pt x="667" y="2073"/>
                  </a:cubicBezTo>
                  <a:lnTo>
                    <a:pt x="667" y="1096"/>
                  </a:lnTo>
                  <a:lnTo>
                    <a:pt x="667" y="644"/>
                  </a:lnTo>
                  <a:cubicBezTo>
                    <a:pt x="667" y="287"/>
                    <a:pt x="953" y="1"/>
                    <a:pt x="1310"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0"/>
            <p:cNvSpPr/>
            <p:nvPr/>
          </p:nvSpPr>
          <p:spPr>
            <a:xfrm>
              <a:off x="3232531" y="2642950"/>
              <a:ext cx="91298" cy="182525"/>
            </a:xfrm>
            <a:custGeom>
              <a:rect b="b" l="l" r="r" t="t"/>
              <a:pathLst>
                <a:path extrusionOk="0" h="5192" w="2597">
                  <a:moveTo>
                    <a:pt x="1143" y="0"/>
                  </a:moveTo>
                  <a:cubicBezTo>
                    <a:pt x="1048" y="0"/>
                    <a:pt x="1000" y="48"/>
                    <a:pt x="1000" y="143"/>
                  </a:cubicBezTo>
                  <a:lnTo>
                    <a:pt x="1000" y="405"/>
                  </a:lnTo>
                  <a:cubicBezTo>
                    <a:pt x="1000" y="596"/>
                    <a:pt x="881" y="739"/>
                    <a:pt x="691" y="739"/>
                  </a:cubicBezTo>
                  <a:cubicBezTo>
                    <a:pt x="675" y="740"/>
                    <a:pt x="660" y="741"/>
                    <a:pt x="645" y="741"/>
                  </a:cubicBezTo>
                  <a:cubicBezTo>
                    <a:pt x="456" y="741"/>
                    <a:pt x="334" y="604"/>
                    <a:pt x="334" y="405"/>
                  </a:cubicBezTo>
                  <a:lnTo>
                    <a:pt x="334" y="1429"/>
                  </a:lnTo>
                  <a:cubicBezTo>
                    <a:pt x="334" y="1596"/>
                    <a:pt x="191" y="1739"/>
                    <a:pt x="0" y="1739"/>
                  </a:cubicBezTo>
                  <a:lnTo>
                    <a:pt x="0" y="5192"/>
                  </a:lnTo>
                  <a:lnTo>
                    <a:pt x="2596" y="5192"/>
                  </a:lnTo>
                  <a:lnTo>
                    <a:pt x="2572" y="0"/>
                  </a:ln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0"/>
            <p:cNvSpPr/>
            <p:nvPr/>
          </p:nvSpPr>
          <p:spPr>
            <a:xfrm>
              <a:off x="3232531" y="2658032"/>
              <a:ext cx="23484" cy="169131"/>
            </a:xfrm>
            <a:custGeom>
              <a:rect b="b" l="l" r="r" t="t"/>
              <a:pathLst>
                <a:path extrusionOk="0" h="4811" w="668">
                  <a:moveTo>
                    <a:pt x="334" y="0"/>
                  </a:moveTo>
                  <a:lnTo>
                    <a:pt x="334" y="1024"/>
                  </a:lnTo>
                  <a:cubicBezTo>
                    <a:pt x="334" y="1191"/>
                    <a:pt x="191" y="1357"/>
                    <a:pt x="0" y="1357"/>
                  </a:cubicBezTo>
                  <a:lnTo>
                    <a:pt x="0" y="4811"/>
                  </a:lnTo>
                  <a:lnTo>
                    <a:pt x="667" y="4811"/>
                  </a:lnTo>
                  <a:lnTo>
                    <a:pt x="667" y="333"/>
                  </a:lnTo>
                  <a:cubicBezTo>
                    <a:pt x="477" y="333"/>
                    <a:pt x="334" y="191"/>
                    <a:pt x="334" y="0"/>
                  </a:cubicBezTo>
                  <a:close/>
                </a:path>
              </a:pathLst>
            </a:custGeom>
            <a:solidFill>
              <a:srgbClr val="579698">
                <a:alpha val="56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0"/>
            <p:cNvSpPr/>
            <p:nvPr/>
          </p:nvSpPr>
          <p:spPr>
            <a:xfrm>
              <a:off x="3272713" y="2601081"/>
              <a:ext cx="10089" cy="26823"/>
            </a:xfrm>
            <a:custGeom>
              <a:rect b="b" l="l" r="r" t="t"/>
              <a:pathLst>
                <a:path extrusionOk="0" h="763" w="287">
                  <a:moveTo>
                    <a:pt x="143" y="1"/>
                  </a:moveTo>
                  <a:cubicBezTo>
                    <a:pt x="48" y="1"/>
                    <a:pt x="0" y="48"/>
                    <a:pt x="0" y="144"/>
                  </a:cubicBezTo>
                  <a:lnTo>
                    <a:pt x="0" y="620"/>
                  </a:lnTo>
                  <a:cubicBezTo>
                    <a:pt x="0" y="715"/>
                    <a:pt x="48" y="763"/>
                    <a:pt x="143" y="763"/>
                  </a:cubicBezTo>
                  <a:cubicBezTo>
                    <a:pt x="239" y="763"/>
                    <a:pt x="286" y="691"/>
                    <a:pt x="286" y="620"/>
                  </a:cubicBezTo>
                  <a:lnTo>
                    <a:pt x="286" y="144"/>
                  </a:lnTo>
                  <a:cubicBezTo>
                    <a:pt x="286" y="48"/>
                    <a:pt x="239"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0"/>
            <p:cNvSpPr/>
            <p:nvPr/>
          </p:nvSpPr>
          <p:spPr>
            <a:xfrm>
              <a:off x="3251760" y="2507428"/>
              <a:ext cx="67849" cy="81454"/>
            </a:xfrm>
            <a:custGeom>
              <a:rect b="b" l="l" r="r" t="t"/>
              <a:pathLst>
                <a:path extrusionOk="0" h="2317" w="1930">
                  <a:moveTo>
                    <a:pt x="718" y="1"/>
                  </a:moveTo>
                  <a:cubicBezTo>
                    <a:pt x="703" y="1"/>
                    <a:pt x="692" y="29"/>
                    <a:pt x="692" y="45"/>
                  </a:cubicBezTo>
                  <a:cubicBezTo>
                    <a:pt x="644" y="902"/>
                    <a:pt x="1" y="855"/>
                    <a:pt x="1" y="1498"/>
                  </a:cubicBezTo>
                  <a:cubicBezTo>
                    <a:pt x="1" y="1879"/>
                    <a:pt x="215" y="2117"/>
                    <a:pt x="382" y="2212"/>
                  </a:cubicBezTo>
                  <a:cubicBezTo>
                    <a:pt x="495" y="2281"/>
                    <a:pt x="617" y="2316"/>
                    <a:pt x="737" y="2316"/>
                  </a:cubicBezTo>
                  <a:cubicBezTo>
                    <a:pt x="947" y="2316"/>
                    <a:pt x="1151" y="2210"/>
                    <a:pt x="1287" y="1998"/>
                  </a:cubicBezTo>
                  <a:cubicBezTo>
                    <a:pt x="1930" y="974"/>
                    <a:pt x="1001" y="188"/>
                    <a:pt x="739" y="21"/>
                  </a:cubicBezTo>
                  <a:cubicBezTo>
                    <a:pt x="732" y="6"/>
                    <a:pt x="724" y="1"/>
                    <a:pt x="718"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0"/>
            <p:cNvSpPr/>
            <p:nvPr/>
          </p:nvSpPr>
          <p:spPr>
            <a:xfrm>
              <a:off x="3252604" y="2507428"/>
              <a:ext cx="42748" cy="81243"/>
            </a:xfrm>
            <a:custGeom>
              <a:rect b="b" l="l" r="r" t="t"/>
              <a:pathLst>
                <a:path extrusionOk="0" h="2311" w="1216">
                  <a:moveTo>
                    <a:pt x="718" y="1"/>
                  </a:moveTo>
                  <a:cubicBezTo>
                    <a:pt x="703" y="1"/>
                    <a:pt x="691" y="29"/>
                    <a:pt x="691" y="45"/>
                  </a:cubicBezTo>
                  <a:cubicBezTo>
                    <a:pt x="668" y="902"/>
                    <a:pt x="1" y="855"/>
                    <a:pt x="1" y="1498"/>
                  </a:cubicBezTo>
                  <a:cubicBezTo>
                    <a:pt x="1" y="1879"/>
                    <a:pt x="215" y="2117"/>
                    <a:pt x="382" y="2212"/>
                  </a:cubicBezTo>
                  <a:cubicBezTo>
                    <a:pt x="481" y="2274"/>
                    <a:pt x="600" y="2311"/>
                    <a:pt x="722" y="2311"/>
                  </a:cubicBezTo>
                  <a:cubicBezTo>
                    <a:pt x="833" y="2311"/>
                    <a:pt x="946" y="2280"/>
                    <a:pt x="1049" y="2212"/>
                  </a:cubicBezTo>
                  <a:cubicBezTo>
                    <a:pt x="787" y="2093"/>
                    <a:pt x="620" y="1831"/>
                    <a:pt x="620" y="1498"/>
                  </a:cubicBezTo>
                  <a:cubicBezTo>
                    <a:pt x="620" y="998"/>
                    <a:pt x="1025" y="902"/>
                    <a:pt x="1215" y="498"/>
                  </a:cubicBezTo>
                  <a:cubicBezTo>
                    <a:pt x="1049" y="259"/>
                    <a:pt x="834" y="93"/>
                    <a:pt x="739" y="21"/>
                  </a:cubicBezTo>
                  <a:cubicBezTo>
                    <a:pt x="732" y="6"/>
                    <a:pt x="724" y="1"/>
                    <a:pt x="71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0"/>
            <p:cNvSpPr/>
            <p:nvPr/>
          </p:nvSpPr>
          <p:spPr>
            <a:xfrm>
              <a:off x="3265190" y="2549297"/>
              <a:ext cx="33503" cy="39057"/>
            </a:xfrm>
            <a:custGeom>
              <a:rect b="b" l="l" r="r" t="t"/>
              <a:pathLst>
                <a:path extrusionOk="0" h="1111" w="953">
                  <a:moveTo>
                    <a:pt x="391" y="1"/>
                  </a:moveTo>
                  <a:cubicBezTo>
                    <a:pt x="369" y="1"/>
                    <a:pt x="357" y="28"/>
                    <a:pt x="357" y="45"/>
                  </a:cubicBezTo>
                  <a:cubicBezTo>
                    <a:pt x="333" y="426"/>
                    <a:pt x="0" y="426"/>
                    <a:pt x="0" y="735"/>
                  </a:cubicBezTo>
                  <a:cubicBezTo>
                    <a:pt x="0" y="902"/>
                    <a:pt x="95" y="1021"/>
                    <a:pt x="191" y="1093"/>
                  </a:cubicBezTo>
                  <a:cubicBezTo>
                    <a:pt x="250" y="1105"/>
                    <a:pt x="316" y="1110"/>
                    <a:pt x="381" y="1110"/>
                  </a:cubicBezTo>
                  <a:cubicBezTo>
                    <a:pt x="447" y="1110"/>
                    <a:pt x="512" y="1105"/>
                    <a:pt x="572" y="1093"/>
                  </a:cubicBezTo>
                  <a:cubicBezTo>
                    <a:pt x="738" y="974"/>
                    <a:pt x="953" y="450"/>
                    <a:pt x="429" y="21"/>
                  </a:cubicBezTo>
                  <a:cubicBezTo>
                    <a:pt x="414" y="6"/>
                    <a:pt x="401" y="1"/>
                    <a:pt x="39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0"/>
            <p:cNvSpPr/>
            <p:nvPr/>
          </p:nvSpPr>
          <p:spPr>
            <a:xfrm>
              <a:off x="3264346" y="2560055"/>
              <a:ext cx="22640" cy="29354"/>
            </a:xfrm>
            <a:custGeom>
              <a:rect b="b" l="l" r="r" t="t"/>
              <a:pathLst>
                <a:path extrusionOk="0" h="835" w="644">
                  <a:moveTo>
                    <a:pt x="262" y="1"/>
                  </a:moveTo>
                  <a:cubicBezTo>
                    <a:pt x="167" y="191"/>
                    <a:pt x="0" y="239"/>
                    <a:pt x="0" y="453"/>
                  </a:cubicBezTo>
                  <a:cubicBezTo>
                    <a:pt x="0" y="620"/>
                    <a:pt x="95" y="739"/>
                    <a:pt x="167" y="810"/>
                  </a:cubicBezTo>
                  <a:cubicBezTo>
                    <a:pt x="238" y="810"/>
                    <a:pt x="262" y="834"/>
                    <a:pt x="262" y="834"/>
                  </a:cubicBezTo>
                  <a:cubicBezTo>
                    <a:pt x="381" y="834"/>
                    <a:pt x="500" y="810"/>
                    <a:pt x="596" y="787"/>
                  </a:cubicBezTo>
                  <a:cubicBezTo>
                    <a:pt x="619" y="739"/>
                    <a:pt x="643" y="739"/>
                    <a:pt x="643" y="715"/>
                  </a:cubicBezTo>
                  <a:cubicBezTo>
                    <a:pt x="477" y="596"/>
                    <a:pt x="262" y="382"/>
                    <a:pt x="262"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0"/>
            <p:cNvSpPr/>
            <p:nvPr/>
          </p:nvSpPr>
          <p:spPr>
            <a:xfrm>
              <a:off x="3201559" y="2864814"/>
              <a:ext cx="277127" cy="20952"/>
            </a:xfrm>
            <a:custGeom>
              <a:rect b="b" l="l" r="r" t="t"/>
              <a:pathLst>
                <a:path extrusionOk="0" h="596" w="7883">
                  <a:moveTo>
                    <a:pt x="0" y="0"/>
                  </a:moveTo>
                  <a:cubicBezTo>
                    <a:pt x="143" y="357"/>
                    <a:pt x="476" y="596"/>
                    <a:pt x="857" y="596"/>
                  </a:cubicBezTo>
                  <a:lnTo>
                    <a:pt x="7025" y="596"/>
                  </a:lnTo>
                  <a:cubicBezTo>
                    <a:pt x="7406" y="596"/>
                    <a:pt x="7740" y="357"/>
                    <a:pt x="7883"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0"/>
            <p:cNvSpPr/>
            <p:nvPr/>
          </p:nvSpPr>
          <p:spPr>
            <a:xfrm>
              <a:off x="3201559" y="2864814"/>
              <a:ext cx="70345" cy="20952"/>
            </a:xfrm>
            <a:custGeom>
              <a:rect b="b" l="l" r="r" t="t"/>
              <a:pathLst>
                <a:path extrusionOk="0" h="596" w="2001">
                  <a:moveTo>
                    <a:pt x="0" y="0"/>
                  </a:moveTo>
                  <a:cubicBezTo>
                    <a:pt x="143" y="357"/>
                    <a:pt x="476" y="596"/>
                    <a:pt x="857" y="596"/>
                  </a:cubicBezTo>
                  <a:lnTo>
                    <a:pt x="2001" y="596"/>
                  </a:lnTo>
                  <a:cubicBezTo>
                    <a:pt x="1596" y="572"/>
                    <a:pt x="1286" y="334"/>
                    <a:pt x="1119"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0"/>
            <p:cNvSpPr/>
            <p:nvPr/>
          </p:nvSpPr>
          <p:spPr>
            <a:xfrm>
              <a:off x="3164717" y="2823788"/>
              <a:ext cx="350812" cy="41870"/>
            </a:xfrm>
            <a:custGeom>
              <a:rect b="b" l="l" r="r" t="t"/>
              <a:pathLst>
                <a:path extrusionOk="0" h="1191" w="9979">
                  <a:moveTo>
                    <a:pt x="238" y="0"/>
                  </a:moveTo>
                  <a:cubicBezTo>
                    <a:pt x="96" y="0"/>
                    <a:pt x="0" y="96"/>
                    <a:pt x="0" y="215"/>
                  </a:cubicBezTo>
                  <a:cubicBezTo>
                    <a:pt x="0" y="739"/>
                    <a:pt x="548" y="1191"/>
                    <a:pt x="1191" y="1191"/>
                  </a:cubicBezTo>
                  <a:lnTo>
                    <a:pt x="8788" y="1191"/>
                  </a:lnTo>
                  <a:cubicBezTo>
                    <a:pt x="9431" y="1191"/>
                    <a:pt x="9979" y="739"/>
                    <a:pt x="9979" y="215"/>
                  </a:cubicBezTo>
                  <a:cubicBezTo>
                    <a:pt x="9979" y="96"/>
                    <a:pt x="9859" y="0"/>
                    <a:pt x="9717"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0"/>
            <p:cNvSpPr/>
            <p:nvPr/>
          </p:nvSpPr>
          <p:spPr>
            <a:xfrm>
              <a:off x="3164717" y="2824631"/>
              <a:ext cx="350812" cy="41026"/>
            </a:xfrm>
            <a:custGeom>
              <a:rect b="b" l="l" r="r" t="t"/>
              <a:pathLst>
                <a:path extrusionOk="0" h="1167" w="9979">
                  <a:moveTo>
                    <a:pt x="119" y="0"/>
                  </a:moveTo>
                  <a:cubicBezTo>
                    <a:pt x="72" y="48"/>
                    <a:pt x="0" y="95"/>
                    <a:pt x="0" y="191"/>
                  </a:cubicBezTo>
                  <a:cubicBezTo>
                    <a:pt x="0" y="715"/>
                    <a:pt x="548" y="1167"/>
                    <a:pt x="1191" y="1167"/>
                  </a:cubicBezTo>
                  <a:lnTo>
                    <a:pt x="8788" y="1167"/>
                  </a:lnTo>
                  <a:cubicBezTo>
                    <a:pt x="9431" y="1167"/>
                    <a:pt x="9979" y="715"/>
                    <a:pt x="9979" y="191"/>
                  </a:cubicBezTo>
                  <a:cubicBezTo>
                    <a:pt x="9979" y="119"/>
                    <a:pt x="9907" y="72"/>
                    <a:pt x="9859" y="0"/>
                  </a:cubicBezTo>
                  <a:cubicBezTo>
                    <a:pt x="9669" y="333"/>
                    <a:pt x="9264" y="572"/>
                    <a:pt x="8788" y="572"/>
                  </a:cubicBezTo>
                  <a:lnTo>
                    <a:pt x="1191" y="572"/>
                  </a:lnTo>
                  <a:cubicBezTo>
                    <a:pt x="715" y="572"/>
                    <a:pt x="334" y="333"/>
                    <a:pt x="119"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0"/>
            <p:cNvSpPr/>
            <p:nvPr/>
          </p:nvSpPr>
          <p:spPr>
            <a:xfrm>
              <a:off x="3222476" y="2622033"/>
              <a:ext cx="113058" cy="84653"/>
            </a:xfrm>
            <a:custGeom>
              <a:rect b="b" l="l" r="r" t="t"/>
              <a:pathLst>
                <a:path extrusionOk="0" h="2408" w="3216">
                  <a:moveTo>
                    <a:pt x="643" y="0"/>
                  </a:moveTo>
                  <a:cubicBezTo>
                    <a:pt x="286" y="0"/>
                    <a:pt x="0" y="286"/>
                    <a:pt x="0" y="643"/>
                  </a:cubicBezTo>
                  <a:lnTo>
                    <a:pt x="0" y="2072"/>
                  </a:lnTo>
                  <a:cubicBezTo>
                    <a:pt x="0" y="2262"/>
                    <a:pt x="120" y="2405"/>
                    <a:pt x="286" y="2405"/>
                  </a:cubicBezTo>
                  <a:cubicBezTo>
                    <a:pt x="302" y="2407"/>
                    <a:pt x="317" y="2408"/>
                    <a:pt x="332" y="2408"/>
                  </a:cubicBezTo>
                  <a:cubicBezTo>
                    <a:pt x="521" y="2408"/>
                    <a:pt x="643" y="2271"/>
                    <a:pt x="643" y="2072"/>
                  </a:cubicBezTo>
                  <a:lnTo>
                    <a:pt x="643" y="1072"/>
                  </a:lnTo>
                  <a:cubicBezTo>
                    <a:pt x="643" y="1270"/>
                    <a:pt x="807" y="1408"/>
                    <a:pt x="964" y="1408"/>
                  </a:cubicBezTo>
                  <a:cubicBezTo>
                    <a:pt x="976" y="1408"/>
                    <a:pt x="989" y="1407"/>
                    <a:pt x="1001" y="1405"/>
                  </a:cubicBezTo>
                  <a:cubicBezTo>
                    <a:pt x="1191" y="1357"/>
                    <a:pt x="1310" y="1215"/>
                    <a:pt x="1310" y="1072"/>
                  </a:cubicBezTo>
                  <a:lnTo>
                    <a:pt x="1310" y="810"/>
                  </a:lnTo>
                  <a:cubicBezTo>
                    <a:pt x="1310" y="714"/>
                    <a:pt x="1358" y="643"/>
                    <a:pt x="1453" y="643"/>
                  </a:cubicBezTo>
                  <a:lnTo>
                    <a:pt x="2882" y="643"/>
                  </a:lnTo>
                  <a:cubicBezTo>
                    <a:pt x="3073" y="643"/>
                    <a:pt x="3215" y="500"/>
                    <a:pt x="3215" y="357"/>
                  </a:cubicBezTo>
                  <a:cubicBezTo>
                    <a:pt x="3215" y="167"/>
                    <a:pt x="3073" y="0"/>
                    <a:pt x="2882" y="0"/>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0"/>
            <p:cNvSpPr/>
            <p:nvPr/>
          </p:nvSpPr>
          <p:spPr>
            <a:xfrm>
              <a:off x="3221633" y="2622842"/>
              <a:ext cx="46088" cy="84899"/>
            </a:xfrm>
            <a:custGeom>
              <a:rect b="b" l="l" r="r" t="t"/>
              <a:pathLst>
                <a:path extrusionOk="0" h="2415" w="1311">
                  <a:moveTo>
                    <a:pt x="644" y="1"/>
                  </a:moveTo>
                  <a:cubicBezTo>
                    <a:pt x="286" y="1"/>
                    <a:pt x="1" y="310"/>
                    <a:pt x="1" y="668"/>
                  </a:cubicBezTo>
                  <a:lnTo>
                    <a:pt x="1" y="2096"/>
                  </a:lnTo>
                  <a:cubicBezTo>
                    <a:pt x="1" y="2263"/>
                    <a:pt x="120" y="2406"/>
                    <a:pt x="286" y="2406"/>
                  </a:cubicBezTo>
                  <a:cubicBezTo>
                    <a:pt x="312" y="2412"/>
                    <a:pt x="336" y="2414"/>
                    <a:pt x="359" y="2414"/>
                  </a:cubicBezTo>
                  <a:cubicBezTo>
                    <a:pt x="532" y="2414"/>
                    <a:pt x="644" y="2265"/>
                    <a:pt x="644" y="2096"/>
                  </a:cubicBezTo>
                  <a:lnTo>
                    <a:pt x="644" y="1096"/>
                  </a:lnTo>
                  <a:lnTo>
                    <a:pt x="644" y="668"/>
                  </a:lnTo>
                  <a:cubicBezTo>
                    <a:pt x="644" y="310"/>
                    <a:pt x="953" y="1"/>
                    <a:pt x="1310"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4" name="Google Shape;3664;p60"/>
          <p:cNvGrpSpPr/>
          <p:nvPr/>
        </p:nvGrpSpPr>
        <p:grpSpPr>
          <a:xfrm>
            <a:off x="5674643" y="1985958"/>
            <a:ext cx="235257" cy="378268"/>
            <a:chOff x="5674643" y="1909758"/>
            <a:chExt cx="235257" cy="378268"/>
          </a:xfrm>
        </p:grpSpPr>
        <p:sp>
          <p:nvSpPr>
            <p:cNvPr id="3665" name="Google Shape;3665;p60"/>
            <p:cNvSpPr/>
            <p:nvPr/>
          </p:nvSpPr>
          <p:spPr>
            <a:xfrm>
              <a:off x="5721505" y="2076990"/>
              <a:ext cx="140690" cy="33538"/>
            </a:xfrm>
            <a:custGeom>
              <a:rect b="b" l="l" r="r" t="t"/>
              <a:pathLst>
                <a:path extrusionOk="0" h="954" w="4002">
                  <a:moveTo>
                    <a:pt x="1" y="1"/>
                  </a:moveTo>
                  <a:cubicBezTo>
                    <a:pt x="596" y="477"/>
                    <a:pt x="287" y="953"/>
                    <a:pt x="287" y="953"/>
                  </a:cubicBezTo>
                  <a:lnTo>
                    <a:pt x="3716" y="953"/>
                  </a:lnTo>
                  <a:cubicBezTo>
                    <a:pt x="3716" y="953"/>
                    <a:pt x="3406" y="501"/>
                    <a:pt x="4002" y="1"/>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0"/>
            <p:cNvSpPr/>
            <p:nvPr/>
          </p:nvSpPr>
          <p:spPr>
            <a:xfrm>
              <a:off x="5721505" y="2076990"/>
              <a:ext cx="42748" cy="33538"/>
            </a:xfrm>
            <a:custGeom>
              <a:rect b="b" l="l" r="r" t="t"/>
              <a:pathLst>
                <a:path extrusionOk="0" h="954" w="1216">
                  <a:moveTo>
                    <a:pt x="1" y="1"/>
                  </a:moveTo>
                  <a:cubicBezTo>
                    <a:pt x="596" y="477"/>
                    <a:pt x="287" y="953"/>
                    <a:pt x="287" y="953"/>
                  </a:cubicBezTo>
                  <a:lnTo>
                    <a:pt x="953" y="953"/>
                  </a:lnTo>
                  <a:cubicBezTo>
                    <a:pt x="929" y="953"/>
                    <a:pt x="1215" y="501"/>
                    <a:pt x="644" y="1"/>
                  </a:cubicBezTo>
                  <a:close/>
                </a:path>
              </a:pathLst>
            </a:custGeom>
            <a:solidFill>
              <a:srgbClr val="BB4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0"/>
            <p:cNvSpPr/>
            <p:nvPr/>
          </p:nvSpPr>
          <p:spPr>
            <a:xfrm>
              <a:off x="5748293" y="1911234"/>
              <a:ext cx="87958" cy="133167"/>
            </a:xfrm>
            <a:custGeom>
              <a:rect b="b" l="l" r="r" t="t"/>
              <a:pathLst>
                <a:path extrusionOk="0" h="3788" w="2502">
                  <a:moveTo>
                    <a:pt x="1263" y="1"/>
                  </a:moveTo>
                  <a:cubicBezTo>
                    <a:pt x="1180" y="1"/>
                    <a:pt x="1096" y="48"/>
                    <a:pt x="1025" y="144"/>
                  </a:cubicBezTo>
                  <a:cubicBezTo>
                    <a:pt x="668" y="667"/>
                    <a:pt x="72" y="1763"/>
                    <a:pt x="1" y="3478"/>
                  </a:cubicBezTo>
                  <a:cubicBezTo>
                    <a:pt x="120" y="3573"/>
                    <a:pt x="239" y="3668"/>
                    <a:pt x="358" y="3787"/>
                  </a:cubicBezTo>
                  <a:cubicBezTo>
                    <a:pt x="453" y="3192"/>
                    <a:pt x="834" y="2787"/>
                    <a:pt x="1072" y="2620"/>
                  </a:cubicBezTo>
                  <a:cubicBezTo>
                    <a:pt x="1120" y="2573"/>
                    <a:pt x="1180" y="2549"/>
                    <a:pt x="1239" y="2549"/>
                  </a:cubicBezTo>
                  <a:cubicBezTo>
                    <a:pt x="1299" y="2549"/>
                    <a:pt x="1358" y="2573"/>
                    <a:pt x="1406" y="2620"/>
                  </a:cubicBezTo>
                  <a:cubicBezTo>
                    <a:pt x="1644" y="2787"/>
                    <a:pt x="2025" y="3192"/>
                    <a:pt x="2120" y="3787"/>
                  </a:cubicBezTo>
                  <a:cubicBezTo>
                    <a:pt x="2239" y="3668"/>
                    <a:pt x="2358" y="3573"/>
                    <a:pt x="2501" y="3478"/>
                  </a:cubicBezTo>
                  <a:cubicBezTo>
                    <a:pt x="2454" y="1763"/>
                    <a:pt x="1858" y="620"/>
                    <a:pt x="1501" y="144"/>
                  </a:cubicBezTo>
                  <a:cubicBezTo>
                    <a:pt x="1430" y="48"/>
                    <a:pt x="1346" y="1"/>
                    <a:pt x="126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0"/>
            <p:cNvSpPr/>
            <p:nvPr/>
          </p:nvSpPr>
          <p:spPr>
            <a:xfrm>
              <a:off x="5769245" y="1909758"/>
              <a:ext cx="44401" cy="110352"/>
            </a:xfrm>
            <a:custGeom>
              <a:rect b="b" l="l" r="r" t="t"/>
              <a:pathLst>
                <a:path extrusionOk="0" h="3139" w="1263">
                  <a:moveTo>
                    <a:pt x="634" y="1"/>
                  </a:moveTo>
                  <a:cubicBezTo>
                    <a:pt x="590" y="1"/>
                    <a:pt x="548" y="55"/>
                    <a:pt x="524" y="162"/>
                  </a:cubicBezTo>
                  <a:cubicBezTo>
                    <a:pt x="357" y="614"/>
                    <a:pt x="72" y="1614"/>
                    <a:pt x="0" y="3138"/>
                  </a:cubicBezTo>
                  <a:cubicBezTo>
                    <a:pt x="167" y="2924"/>
                    <a:pt x="334" y="2757"/>
                    <a:pt x="453" y="2662"/>
                  </a:cubicBezTo>
                  <a:cubicBezTo>
                    <a:pt x="500" y="2615"/>
                    <a:pt x="560" y="2591"/>
                    <a:pt x="619" y="2591"/>
                  </a:cubicBezTo>
                  <a:cubicBezTo>
                    <a:pt x="679" y="2591"/>
                    <a:pt x="738" y="2615"/>
                    <a:pt x="786" y="2662"/>
                  </a:cubicBezTo>
                  <a:cubicBezTo>
                    <a:pt x="929" y="2781"/>
                    <a:pt x="1119" y="2924"/>
                    <a:pt x="1262" y="3138"/>
                  </a:cubicBezTo>
                  <a:cubicBezTo>
                    <a:pt x="1191" y="1614"/>
                    <a:pt x="929" y="638"/>
                    <a:pt x="762" y="162"/>
                  </a:cubicBezTo>
                  <a:cubicBezTo>
                    <a:pt x="726" y="55"/>
                    <a:pt x="679" y="1"/>
                    <a:pt x="6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0"/>
            <p:cNvSpPr/>
            <p:nvPr/>
          </p:nvSpPr>
          <p:spPr>
            <a:xfrm>
              <a:off x="5713138" y="2108805"/>
              <a:ext cx="157424" cy="22640"/>
            </a:xfrm>
            <a:custGeom>
              <a:rect b="b" l="l" r="r" t="t"/>
              <a:pathLst>
                <a:path extrusionOk="0" h="644" w="4478">
                  <a:moveTo>
                    <a:pt x="477" y="1"/>
                  </a:moveTo>
                  <a:cubicBezTo>
                    <a:pt x="191" y="1"/>
                    <a:pt x="1" y="239"/>
                    <a:pt x="1" y="525"/>
                  </a:cubicBezTo>
                  <a:lnTo>
                    <a:pt x="1" y="644"/>
                  </a:lnTo>
                  <a:lnTo>
                    <a:pt x="4478" y="644"/>
                  </a:lnTo>
                  <a:lnTo>
                    <a:pt x="4478" y="525"/>
                  </a:lnTo>
                  <a:cubicBezTo>
                    <a:pt x="4478" y="239"/>
                    <a:pt x="4287" y="1"/>
                    <a:pt x="4001"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0"/>
            <p:cNvSpPr/>
            <p:nvPr/>
          </p:nvSpPr>
          <p:spPr>
            <a:xfrm>
              <a:off x="5712294" y="2108805"/>
              <a:ext cx="39409" cy="22640"/>
            </a:xfrm>
            <a:custGeom>
              <a:rect b="b" l="l" r="r" t="t"/>
              <a:pathLst>
                <a:path extrusionOk="0" h="644" w="1121">
                  <a:moveTo>
                    <a:pt x="477" y="1"/>
                  </a:moveTo>
                  <a:cubicBezTo>
                    <a:pt x="191" y="1"/>
                    <a:pt x="1" y="239"/>
                    <a:pt x="1" y="525"/>
                  </a:cubicBezTo>
                  <a:lnTo>
                    <a:pt x="1" y="644"/>
                  </a:lnTo>
                  <a:lnTo>
                    <a:pt x="644" y="644"/>
                  </a:lnTo>
                  <a:lnTo>
                    <a:pt x="644" y="525"/>
                  </a:lnTo>
                  <a:cubicBezTo>
                    <a:pt x="644" y="239"/>
                    <a:pt x="858" y="1"/>
                    <a:pt x="1120" y="1"/>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0"/>
            <p:cNvSpPr/>
            <p:nvPr/>
          </p:nvSpPr>
          <p:spPr>
            <a:xfrm>
              <a:off x="5822821" y="2022078"/>
              <a:ext cx="67005" cy="35717"/>
            </a:xfrm>
            <a:custGeom>
              <a:rect b="b" l="l" r="r" t="t"/>
              <a:pathLst>
                <a:path extrusionOk="0" h="1016" w="1906">
                  <a:moveTo>
                    <a:pt x="1549" y="1"/>
                  </a:moveTo>
                  <a:cubicBezTo>
                    <a:pt x="1051" y="1"/>
                    <a:pt x="430" y="114"/>
                    <a:pt x="0" y="563"/>
                  </a:cubicBezTo>
                  <a:cubicBezTo>
                    <a:pt x="24" y="729"/>
                    <a:pt x="24" y="872"/>
                    <a:pt x="0" y="1015"/>
                  </a:cubicBezTo>
                  <a:lnTo>
                    <a:pt x="1024" y="1015"/>
                  </a:lnTo>
                  <a:cubicBezTo>
                    <a:pt x="1096" y="801"/>
                    <a:pt x="1310" y="325"/>
                    <a:pt x="1858" y="158"/>
                  </a:cubicBezTo>
                  <a:cubicBezTo>
                    <a:pt x="1905" y="134"/>
                    <a:pt x="1905" y="15"/>
                    <a:pt x="1858" y="15"/>
                  </a:cubicBezTo>
                  <a:cubicBezTo>
                    <a:pt x="1763" y="6"/>
                    <a:pt x="1659" y="1"/>
                    <a:pt x="1549"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0"/>
            <p:cNvSpPr/>
            <p:nvPr/>
          </p:nvSpPr>
          <p:spPr>
            <a:xfrm>
              <a:off x="5693873" y="2022078"/>
              <a:ext cx="68693" cy="35717"/>
            </a:xfrm>
            <a:custGeom>
              <a:rect b="b" l="l" r="r" t="t"/>
              <a:pathLst>
                <a:path extrusionOk="0" h="1016" w="1954">
                  <a:moveTo>
                    <a:pt x="394" y="1"/>
                  </a:moveTo>
                  <a:cubicBezTo>
                    <a:pt x="287" y="1"/>
                    <a:pt x="186" y="6"/>
                    <a:pt x="96" y="15"/>
                  </a:cubicBezTo>
                  <a:cubicBezTo>
                    <a:pt x="1" y="39"/>
                    <a:pt x="1" y="134"/>
                    <a:pt x="72" y="158"/>
                  </a:cubicBezTo>
                  <a:cubicBezTo>
                    <a:pt x="596" y="325"/>
                    <a:pt x="811" y="801"/>
                    <a:pt x="906" y="1015"/>
                  </a:cubicBezTo>
                  <a:lnTo>
                    <a:pt x="1906" y="1015"/>
                  </a:lnTo>
                  <a:cubicBezTo>
                    <a:pt x="1882" y="848"/>
                    <a:pt x="1882" y="682"/>
                    <a:pt x="1954" y="563"/>
                  </a:cubicBezTo>
                  <a:cubicBezTo>
                    <a:pt x="1505" y="114"/>
                    <a:pt x="880" y="1"/>
                    <a:pt x="394"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0"/>
            <p:cNvSpPr/>
            <p:nvPr/>
          </p:nvSpPr>
          <p:spPr>
            <a:xfrm>
              <a:off x="5756660" y="1999965"/>
              <a:ext cx="71224" cy="57830"/>
            </a:xfrm>
            <a:custGeom>
              <a:rect b="b" l="l" r="r" t="t"/>
              <a:pathLst>
                <a:path extrusionOk="0" h="1645" w="2026">
                  <a:moveTo>
                    <a:pt x="1004" y="1"/>
                  </a:moveTo>
                  <a:cubicBezTo>
                    <a:pt x="942" y="1"/>
                    <a:pt x="882" y="25"/>
                    <a:pt x="834" y="72"/>
                  </a:cubicBezTo>
                  <a:cubicBezTo>
                    <a:pt x="549" y="287"/>
                    <a:pt x="1" y="811"/>
                    <a:pt x="96" y="1644"/>
                  </a:cubicBezTo>
                  <a:lnTo>
                    <a:pt x="1954" y="1644"/>
                  </a:lnTo>
                  <a:cubicBezTo>
                    <a:pt x="2025" y="811"/>
                    <a:pt x="1501" y="263"/>
                    <a:pt x="1192" y="72"/>
                  </a:cubicBezTo>
                  <a:cubicBezTo>
                    <a:pt x="1132" y="25"/>
                    <a:pt x="1067" y="1"/>
                    <a:pt x="1004"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0"/>
            <p:cNvSpPr/>
            <p:nvPr/>
          </p:nvSpPr>
          <p:spPr>
            <a:xfrm>
              <a:off x="5821978" y="2022078"/>
              <a:ext cx="66162" cy="35717"/>
            </a:xfrm>
            <a:custGeom>
              <a:rect b="b" l="l" r="r" t="t"/>
              <a:pathLst>
                <a:path extrusionOk="0" h="1016" w="1882">
                  <a:moveTo>
                    <a:pt x="1536" y="1"/>
                  </a:moveTo>
                  <a:cubicBezTo>
                    <a:pt x="1051" y="1"/>
                    <a:pt x="430" y="114"/>
                    <a:pt x="0" y="563"/>
                  </a:cubicBezTo>
                  <a:cubicBezTo>
                    <a:pt x="24" y="682"/>
                    <a:pt x="24" y="848"/>
                    <a:pt x="0" y="1015"/>
                  </a:cubicBezTo>
                  <a:lnTo>
                    <a:pt x="643" y="1015"/>
                  </a:lnTo>
                  <a:lnTo>
                    <a:pt x="643" y="753"/>
                  </a:lnTo>
                  <a:cubicBezTo>
                    <a:pt x="643" y="634"/>
                    <a:pt x="691" y="539"/>
                    <a:pt x="763" y="444"/>
                  </a:cubicBezTo>
                  <a:cubicBezTo>
                    <a:pt x="1096" y="182"/>
                    <a:pt x="1477" y="63"/>
                    <a:pt x="1834" y="39"/>
                  </a:cubicBezTo>
                  <a:cubicBezTo>
                    <a:pt x="1882" y="15"/>
                    <a:pt x="1882" y="15"/>
                    <a:pt x="1834" y="15"/>
                  </a:cubicBezTo>
                  <a:cubicBezTo>
                    <a:pt x="1744" y="6"/>
                    <a:pt x="1643" y="1"/>
                    <a:pt x="1536"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0"/>
            <p:cNvSpPr/>
            <p:nvPr/>
          </p:nvSpPr>
          <p:spPr>
            <a:xfrm>
              <a:off x="5693873" y="2022781"/>
              <a:ext cx="54455" cy="35823"/>
            </a:xfrm>
            <a:custGeom>
              <a:rect b="b" l="l" r="r" t="t"/>
              <a:pathLst>
                <a:path extrusionOk="0" h="1019" w="1549">
                  <a:moveTo>
                    <a:pt x="388" y="1"/>
                  </a:moveTo>
                  <a:cubicBezTo>
                    <a:pt x="287" y="1"/>
                    <a:pt x="191" y="7"/>
                    <a:pt x="96" y="19"/>
                  </a:cubicBezTo>
                  <a:cubicBezTo>
                    <a:pt x="1" y="19"/>
                    <a:pt x="1" y="138"/>
                    <a:pt x="72" y="162"/>
                  </a:cubicBezTo>
                  <a:cubicBezTo>
                    <a:pt x="596" y="352"/>
                    <a:pt x="811" y="805"/>
                    <a:pt x="906" y="1019"/>
                  </a:cubicBezTo>
                  <a:lnTo>
                    <a:pt x="1549" y="1019"/>
                  </a:lnTo>
                  <a:cubicBezTo>
                    <a:pt x="1477" y="757"/>
                    <a:pt x="1215" y="305"/>
                    <a:pt x="715" y="138"/>
                  </a:cubicBezTo>
                  <a:cubicBezTo>
                    <a:pt x="668" y="114"/>
                    <a:pt x="668" y="43"/>
                    <a:pt x="715" y="19"/>
                  </a:cubicBezTo>
                  <a:cubicBezTo>
                    <a:pt x="596" y="7"/>
                    <a:pt x="489" y="1"/>
                    <a:pt x="388"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0"/>
            <p:cNvSpPr/>
            <p:nvPr/>
          </p:nvSpPr>
          <p:spPr>
            <a:xfrm>
              <a:off x="5755851" y="1999965"/>
              <a:ext cx="46897" cy="57830"/>
            </a:xfrm>
            <a:custGeom>
              <a:rect b="b" l="l" r="r" t="t"/>
              <a:pathLst>
                <a:path extrusionOk="0" h="1645" w="1334">
                  <a:moveTo>
                    <a:pt x="1021" y="1"/>
                  </a:moveTo>
                  <a:cubicBezTo>
                    <a:pt x="959" y="1"/>
                    <a:pt x="893" y="25"/>
                    <a:pt x="834" y="72"/>
                  </a:cubicBezTo>
                  <a:cubicBezTo>
                    <a:pt x="548" y="263"/>
                    <a:pt x="0" y="811"/>
                    <a:pt x="95" y="1644"/>
                  </a:cubicBezTo>
                  <a:lnTo>
                    <a:pt x="738" y="1644"/>
                  </a:lnTo>
                  <a:cubicBezTo>
                    <a:pt x="691" y="930"/>
                    <a:pt x="1048" y="453"/>
                    <a:pt x="1334" y="191"/>
                  </a:cubicBezTo>
                  <a:cubicBezTo>
                    <a:pt x="1286" y="120"/>
                    <a:pt x="1215" y="96"/>
                    <a:pt x="1191" y="72"/>
                  </a:cubicBezTo>
                  <a:cubicBezTo>
                    <a:pt x="1143" y="25"/>
                    <a:pt x="1084" y="1"/>
                    <a:pt x="1021"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0"/>
            <p:cNvSpPr/>
            <p:nvPr/>
          </p:nvSpPr>
          <p:spPr>
            <a:xfrm>
              <a:off x="5705615" y="2056916"/>
              <a:ext cx="172506" cy="20952"/>
            </a:xfrm>
            <a:custGeom>
              <a:rect b="b" l="l" r="r" t="t"/>
              <a:pathLst>
                <a:path extrusionOk="0" h="596" w="4907">
                  <a:moveTo>
                    <a:pt x="286" y="0"/>
                  </a:moveTo>
                  <a:cubicBezTo>
                    <a:pt x="119" y="0"/>
                    <a:pt x="0" y="143"/>
                    <a:pt x="0" y="286"/>
                  </a:cubicBezTo>
                  <a:cubicBezTo>
                    <a:pt x="0" y="477"/>
                    <a:pt x="143" y="596"/>
                    <a:pt x="286" y="596"/>
                  </a:cubicBezTo>
                  <a:lnTo>
                    <a:pt x="4620" y="596"/>
                  </a:lnTo>
                  <a:cubicBezTo>
                    <a:pt x="4787" y="596"/>
                    <a:pt x="4906" y="453"/>
                    <a:pt x="4906" y="286"/>
                  </a:cubicBezTo>
                  <a:cubicBezTo>
                    <a:pt x="4906" y="119"/>
                    <a:pt x="4763" y="0"/>
                    <a:pt x="4620"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0"/>
            <p:cNvSpPr/>
            <p:nvPr/>
          </p:nvSpPr>
          <p:spPr>
            <a:xfrm>
              <a:off x="5705615" y="2061100"/>
              <a:ext cx="172506" cy="16769"/>
            </a:xfrm>
            <a:custGeom>
              <a:rect b="b" l="l" r="r" t="t"/>
              <a:pathLst>
                <a:path extrusionOk="0" h="477" w="4907">
                  <a:moveTo>
                    <a:pt x="72" y="0"/>
                  </a:moveTo>
                  <a:cubicBezTo>
                    <a:pt x="24" y="48"/>
                    <a:pt x="0" y="119"/>
                    <a:pt x="0" y="167"/>
                  </a:cubicBezTo>
                  <a:cubicBezTo>
                    <a:pt x="0" y="358"/>
                    <a:pt x="143" y="477"/>
                    <a:pt x="286" y="477"/>
                  </a:cubicBezTo>
                  <a:lnTo>
                    <a:pt x="4620" y="477"/>
                  </a:lnTo>
                  <a:cubicBezTo>
                    <a:pt x="4787" y="477"/>
                    <a:pt x="4906" y="310"/>
                    <a:pt x="4906" y="167"/>
                  </a:cubicBezTo>
                  <a:cubicBezTo>
                    <a:pt x="4906" y="119"/>
                    <a:pt x="4882" y="48"/>
                    <a:pt x="4858" y="0"/>
                  </a:cubicBezTo>
                  <a:cubicBezTo>
                    <a:pt x="4787" y="96"/>
                    <a:pt x="4716" y="119"/>
                    <a:pt x="4620" y="119"/>
                  </a:cubicBezTo>
                  <a:lnTo>
                    <a:pt x="286" y="119"/>
                  </a:lnTo>
                  <a:cubicBezTo>
                    <a:pt x="215" y="119"/>
                    <a:pt x="119" y="48"/>
                    <a:pt x="72"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0"/>
            <p:cNvSpPr/>
            <p:nvPr/>
          </p:nvSpPr>
          <p:spPr>
            <a:xfrm>
              <a:off x="5676295" y="2129758"/>
              <a:ext cx="233605" cy="158268"/>
            </a:xfrm>
            <a:custGeom>
              <a:rect b="b" l="l" r="r" t="t"/>
              <a:pathLst>
                <a:path extrusionOk="0" h="4502" w="6645">
                  <a:moveTo>
                    <a:pt x="1168" y="0"/>
                  </a:moveTo>
                  <a:cubicBezTo>
                    <a:pt x="953" y="0"/>
                    <a:pt x="739" y="95"/>
                    <a:pt x="620" y="286"/>
                  </a:cubicBezTo>
                  <a:lnTo>
                    <a:pt x="239" y="810"/>
                  </a:lnTo>
                  <a:cubicBezTo>
                    <a:pt x="25" y="1119"/>
                    <a:pt x="1" y="1500"/>
                    <a:pt x="191" y="1834"/>
                  </a:cubicBezTo>
                  <a:cubicBezTo>
                    <a:pt x="1501" y="3930"/>
                    <a:pt x="1430" y="3858"/>
                    <a:pt x="1501" y="4025"/>
                  </a:cubicBezTo>
                  <a:cubicBezTo>
                    <a:pt x="1573" y="4287"/>
                    <a:pt x="1811" y="4501"/>
                    <a:pt x="2120" y="4501"/>
                  </a:cubicBezTo>
                  <a:lnTo>
                    <a:pt x="4597" y="4501"/>
                  </a:lnTo>
                  <a:cubicBezTo>
                    <a:pt x="4883" y="4501"/>
                    <a:pt x="5121" y="4287"/>
                    <a:pt x="5216" y="4025"/>
                  </a:cubicBezTo>
                  <a:cubicBezTo>
                    <a:pt x="5264" y="3858"/>
                    <a:pt x="5216" y="3977"/>
                    <a:pt x="6526" y="1834"/>
                  </a:cubicBezTo>
                  <a:cubicBezTo>
                    <a:pt x="6645" y="1500"/>
                    <a:pt x="6621" y="1119"/>
                    <a:pt x="6407" y="810"/>
                  </a:cubicBezTo>
                  <a:lnTo>
                    <a:pt x="6026" y="286"/>
                  </a:lnTo>
                  <a:cubicBezTo>
                    <a:pt x="5907" y="95"/>
                    <a:pt x="5692" y="0"/>
                    <a:pt x="5478"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0"/>
            <p:cNvSpPr/>
            <p:nvPr/>
          </p:nvSpPr>
          <p:spPr>
            <a:xfrm>
              <a:off x="5674643" y="2129758"/>
              <a:ext cx="97133" cy="158268"/>
            </a:xfrm>
            <a:custGeom>
              <a:rect b="b" l="l" r="r" t="t"/>
              <a:pathLst>
                <a:path extrusionOk="0" h="4502" w="2763">
                  <a:moveTo>
                    <a:pt x="1143" y="0"/>
                  </a:moveTo>
                  <a:cubicBezTo>
                    <a:pt x="929" y="0"/>
                    <a:pt x="738" y="95"/>
                    <a:pt x="619" y="286"/>
                  </a:cubicBezTo>
                  <a:lnTo>
                    <a:pt x="238" y="810"/>
                  </a:lnTo>
                  <a:cubicBezTo>
                    <a:pt x="24" y="1119"/>
                    <a:pt x="0" y="1500"/>
                    <a:pt x="167" y="1834"/>
                  </a:cubicBezTo>
                  <a:cubicBezTo>
                    <a:pt x="1477" y="3930"/>
                    <a:pt x="1429" y="3858"/>
                    <a:pt x="1477" y="4025"/>
                  </a:cubicBezTo>
                  <a:cubicBezTo>
                    <a:pt x="1572" y="4287"/>
                    <a:pt x="1810" y="4501"/>
                    <a:pt x="2096" y="4501"/>
                  </a:cubicBezTo>
                  <a:lnTo>
                    <a:pt x="2763" y="4501"/>
                  </a:lnTo>
                  <a:cubicBezTo>
                    <a:pt x="2453" y="4501"/>
                    <a:pt x="2191" y="4287"/>
                    <a:pt x="2143" y="4025"/>
                  </a:cubicBezTo>
                  <a:cubicBezTo>
                    <a:pt x="2072" y="3858"/>
                    <a:pt x="2143" y="3977"/>
                    <a:pt x="834" y="1834"/>
                  </a:cubicBezTo>
                  <a:cubicBezTo>
                    <a:pt x="643" y="1500"/>
                    <a:pt x="643" y="1119"/>
                    <a:pt x="881" y="810"/>
                  </a:cubicBezTo>
                  <a:lnTo>
                    <a:pt x="1262" y="286"/>
                  </a:lnTo>
                  <a:cubicBezTo>
                    <a:pt x="1381" y="95"/>
                    <a:pt x="1596" y="0"/>
                    <a:pt x="1810"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0"/>
            <p:cNvSpPr/>
            <p:nvPr/>
          </p:nvSpPr>
          <p:spPr>
            <a:xfrm>
              <a:off x="5675452" y="2165756"/>
              <a:ext cx="233640" cy="30163"/>
            </a:xfrm>
            <a:custGeom>
              <a:rect b="b" l="l" r="r" t="t"/>
              <a:pathLst>
                <a:path extrusionOk="0" h="858" w="6646">
                  <a:moveTo>
                    <a:pt x="96" y="0"/>
                  </a:moveTo>
                  <a:cubicBezTo>
                    <a:pt x="1" y="238"/>
                    <a:pt x="1" y="524"/>
                    <a:pt x="144" y="810"/>
                  </a:cubicBezTo>
                  <a:lnTo>
                    <a:pt x="168" y="858"/>
                  </a:lnTo>
                  <a:lnTo>
                    <a:pt x="6431" y="858"/>
                  </a:lnTo>
                  <a:lnTo>
                    <a:pt x="6455" y="810"/>
                  </a:lnTo>
                  <a:cubicBezTo>
                    <a:pt x="6598" y="572"/>
                    <a:pt x="6645" y="238"/>
                    <a:pt x="6526"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0"/>
            <p:cNvSpPr/>
            <p:nvPr/>
          </p:nvSpPr>
          <p:spPr>
            <a:xfrm>
              <a:off x="5674643" y="2164913"/>
              <a:ext cx="30163" cy="30163"/>
            </a:xfrm>
            <a:custGeom>
              <a:rect b="b" l="l" r="r" t="t"/>
              <a:pathLst>
                <a:path extrusionOk="0" h="858" w="858">
                  <a:moveTo>
                    <a:pt x="119" y="0"/>
                  </a:moveTo>
                  <a:cubicBezTo>
                    <a:pt x="0" y="286"/>
                    <a:pt x="48" y="596"/>
                    <a:pt x="191" y="858"/>
                  </a:cubicBezTo>
                  <a:lnTo>
                    <a:pt x="857" y="858"/>
                  </a:lnTo>
                  <a:lnTo>
                    <a:pt x="834" y="786"/>
                  </a:lnTo>
                  <a:cubicBezTo>
                    <a:pt x="667" y="548"/>
                    <a:pt x="643" y="239"/>
                    <a:pt x="762" y="0"/>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60"/>
          <p:cNvGrpSpPr/>
          <p:nvPr/>
        </p:nvGrpSpPr>
        <p:grpSpPr>
          <a:xfrm>
            <a:off x="4838270" y="1986590"/>
            <a:ext cx="279658" cy="377635"/>
            <a:chOff x="4838270" y="1910390"/>
            <a:chExt cx="279658" cy="377635"/>
          </a:xfrm>
        </p:grpSpPr>
        <p:sp>
          <p:nvSpPr>
            <p:cNvPr id="3684" name="Google Shape;3684;p60"/>
            <p:cNvSpPr/>
            <p:nvPr/>
          </p:nvSpPr>
          <p:spPr>
            <a:xfrm>
              <a:off x="4901901" y="2177463"/>
              <a:ext cx="48584" cy="30550"/>
            </a:xfrm>
            <a:custGeom>
              <a:rect b="b" l="l" r="r" t="t"/>
              <a:pathLst>
                <a:path extrusionOk="0" h="869" w="1382">
                  <a:moveTo>
                    <a:pt x="953" y="1"/>
                  </a:moveTo>
                  <a:cubicBezTo>
                    <a:pt x="786" y="286"/>
                    <a:pt x="477" y="596"/>
                    <a:pt x="96" y="644"/>
                  </a:cubicBezTo>
                  <a:cubicBezTo>
                    <a:pt x="24" y="644"/>
                    <a:pt x="0" y="763"/>
                    <a:pt x="96" y="786"/>
                  </a:cubicBezTo>
                  <a:cubicBezTo>
                    <a:pt x="229" y="831"/>
                    <a:pt x="386" y="869"/>
                    <a:pt x="552" y="869"/>
                  </a:cubicBezTo>
                  <a:cubicBezTo>
                    <a:pt x="828" y="869"/>
                    <a:pt x="1128" y="763"/>
                    <a:pt x="1382" y="405"/>
                  </a:cubicBezTo>
                  <a:cubicBezTo>
                    <a:pt x="1191" y="310"/>
                    <a:pt x="1048" y="167"/>
                    <a:pt x="95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0"/>
            <p:cNvSpPr/>
            <p:nvPr/>
          </p:nvSpPr>
          <p:spPr>
            <a:xfrm>
              <a:off x="5005714" y="2177463"/>
              <a:ext cx="47740" cy="30550"/>
            </a:xfrm>
            <a:custGeom>
              <a:rect b="b" l="l" r="r" t="t"/>
              <a:pathLst>
                <a:path extrusionOk="0" h="869" w="1358">
                  <a:moveTo>
                    <a:pt x="405" y="1"/>
                  </a:moveTo>
                  <a:cubicBezTo>
                    <a:pt x="334" y="167"/>
                    <a:pt x="167" y="310"/>
                    <a:pt x="0" y="405"/>
                  </a:cubicBezTo>
                  <a:cubicBezTo>
                    <a:pt x="239" y="763"/>
                    <a:pt x="533" y="869"/>
                    <a:pt x="808" y="869"/>
                  </a:cubicBezTo>
                  <a:cubicBezTo>
                    <a:pt x="972" y="869"/>
                    <a:pt x="1129" y="831"/>
                    <a:pt x="1263" y="786"/>
                  </a:cubicBezTo>
                  <a:cubicBezTo>
                    <a:pt x="1358" y="763"/>
                    <a:pt x="1334" y="644"/>
                    <a:pt x="1263" y="644"/>
                  </a:cubicBezTo>
                  <a:cubicBezTo>
                    <a:pt x="881" y="596"/>
                    <a:pt x="596" y="286"/>
                    <a:pt x="40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0"/>
            <p:cNvSpPr/>
            <p:nvPr/>
          </p:nvSpPr>
          <p:spPr>
            <a:xfrm>
              <a:off x="4901057" y="2177463"/>
              <a:ext cx="43557" cy="30866"/>
            </a:xfrm>
            <a:custGeom>
              <a:rect b="b" l="l" r="r" t="t"/>
              <a:pathLst>
                <a:path extrusionOk="0" h="878" w="1239">
                  <a:moveTo>
                    <a:pt x="953" y="1"/>
                  </a:moveTo>
                  <a:cubicBezTo>
                    <a:pt x="763" y="286"/>
                    <a:pt x="477" y="596"/>
                    <a:pt x="96" y="644"/>
                  </a:cubicBezTo>
                  <a:cubicBezTo>
                    <a:pt x="24" y="644"/>
                    <a:pt x="1" y="763"/>
                    <a:pt x="96" y="786"/>
                  </a:cubicBezTo>
                  <a:cubicBezTo>
                    <a:pt x="216" y="838"/>
                    <a:pt x="386" y="877"/>
                    <a:pt x="578" y="877"/>
                  </a:cubicBezTo>
                  <a:cubicBezTo>
                    <a:pt x="652" y="877"/>
                    <a:pt x="730" y="871"/>
                    <a:pt x="810" y="858"/>
                  </a:cubicBezTo>
                  <a:cubicBezTo>
                    <a:pt x="739" y="834"/>
                    <a:pt x="691" y="786"/>
                    <a:pt x="620" y="786"/>
                  </a:cubicBezTo>
                  <a:cubicBezTo>
                    <a:pt x="572" y="763"/>
                    <a:pt x="572" y="667"/>
                    <a:pt x="620" y="644"/>
                  </a:cubicBezTo>
                  <a:cubicBezTo>
                    <a:pt x="858" y="620"/>
                    <a:pt x="1072" y="477"/>
                    <a:pt x="1239" y="310"/>
                  </a:cubicBezTo>
                  <a:cubicBezTo>
                    <a:pt x="1120" y="239"/>
                    <a:pt x="1048" y="143"/>
                    <a:pt x="953"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0"/>
            <p:cNvSpPr/>
            <p:nvPr/>
          </p:nvSpPr>
          <p:spPr>
            <a:xfrm>
              <a:off x="5006557" y="2177463"/>
              <a:ext cx="40217" cy="30022"/>
            </a:xfrm>
            <a:custGeom>
              <a:rect b="b" l="l" r="r" t="t"/>
              <a:pathLst>
                <a:path extrusionOk="0" h="854" w="1144">
                  <a:moveTo>
                    <a:pt x="429" y="1"/>
                  </a:moveTo>
                  <a:cubicBezTo>
                    <a:pt x="310" y="167"/>
                    <a:pt x="143" y="310"/>
                    <a:pt x="0" y="382"/>
                  </a:cubicBezTo>
                  <a:cubicBezTo>
                    <a:pt x="255" y="764"/>
                    <a:pt x="579" y="854"/>
                    <a:pt x="877" y="854"/>
                  </a:cubicBezTo>
                  <a:cubicBezTo>
                    <a:pt x="969" y="854"/>
                    <a:pt x="1059" y="845"/>
                    <a:pt x="1143" y="834"/>
                  </a:cubicBezTo>
                  <a:cubicBezTo>
                    <a:pt x="929" y="786"/>
                    <a:pt x="786" y="715"/>
                    <a:pt x="619" y="525"/>
                  </a:cubicBezTo>
                  <a:cubicBezTo>
                    <a:pt x="572" y="477"/>
                    <a:pt x="596" y="382"/>
                    <a:pt x="667" y="310"/>
                  </a:cubicBezTo>
                  <a:cubicBezTo>
                    <a:pt x="572" y="239"/>
                    <a:pt x="476" y="120"/>
                    <a:pt x="42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0"/>
            <p:cNvSpPr/>
            <p:nvPr/>
          </p:nvSpPr>
          <p:spPr>
            <a:xfrm>
              <a:off x="4942927" y="1910390"/>
              <a:ext cx="67005" cy="38565"/>
            </a:xfrm>
            <a:custGeom>
              <a:rect b="b" l="l" r="r" t="t"/>
              <a:pathLst>
                <a:path extrusionOk="0" h="1097" w="1906">
                  <a:moveTo>
                    <a:pt x="953" y="1"/>
                  </a:moveTo>
                  <a:cubicBezTo>
                    <a:pt x="453" y="1"/>
                    <a:pt x="0" y="406"/>
                    <a:pt x="0" y="953"/>
                  </a:cubicBezTo>
                  <a:lnTo>
                    <a:pt x="0" y="1096"/>
                  </a:lnTo>
                  <a:cubicBezTo>
                    <a:pt x="357" y="977"/>
                    <a:pt x="643" y="882"/>
                    <a:pt x="977" y="882"/>
                  </a:cubicBezTo>
                  <a:cubicBezTo>
                    <a:pt x="1310" y="882"/>
                    <a:pt x="1643" y="977"/>
                    <a:pt x="1905" y="1096"/>
                  </a:cubicBezTo>
                  <a:lnTo>
                    <a:pt x="1905" y="953"/>
                  </a:lnTo>
                  <a:cubicBezTo>
                    <a:pt x="1905" y="406"/>
                    <a:pt x="1477" y="1"/>
                    <a:pt x="953"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0"/>
            <p:cNvSpPr/>
            <p:nvPr/>
          </p:nvSpPr>
          <p:spPr>
            <a:xfrm>
              <a:off x="4943771" y="1911234"/>
              <a:ext cx="45244" cy="38565"/>
            </a:xfrm>
            <a:custGeom>
              <a:rect b="b" l="l" r="r" t="t"/>
              <a:pathLst>
                <a:path extrusionOk="0" h="1097" w="1287">
                  <a:moveTo>
                    <a:pt x="953" y="1"/>
                  </a:moveTo>
                  <a:cubicBezTo>
                    <a:pt x="453" y="1"/>
                    <a:pt x="0" y="429"/>
                    <a:pt x="0" y="953"/>
                  </a:cubicBezTo>
                  <a:lnTo>
                    <a:pt x="0" y="1096"/>
                  </a:lnTo>
                  <a:cubicBezTo>
                    <a:pt x="214" y="1001"/>
                    <a:pt x="405" y="929"/>
                    <a:pt x="619" y="906"/>
                  </a:cubicBezTo>
                  <a:cubicBezTo>
                    <a:pt x="691" y="501"/>
                    <a:pt x="953" y="191"/>
                    <a:pt x="1286" y="72"/>
                  </a:cubicBezTo>
                  <a:cubicBezTo>
                    <a:pt x="1191" y="24"/>
                    <a:pt x="1072" y="1"/>
                    <a:pt x="953" y="1"/>
                  </a:cubicBez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0"/>
            <p:cNvSpPr/>
            <p:nvPr/>
          </p:nvSpPr>
          <p:spPr>
            <a:xfrm>
              <a:off x="4896030" y="1941362"/>
              <a:ext cx="164982" cy="87958"/>
            </a:xfrm>
            <a:custGeom>
              <a:rect b="b" l="l" r="r" t="t"/>
              <a:pathLst>
                <a:path extrusionOk="0" h="2502" w="4693">
                  <a:moveTo>
                    <a:pt x="2334" y="1"/>
                  </a:moveTo>
                  <a:cubicBezTo>
                    <a:pt x="1191" y="1"/>
                    <a:pt x="191" y="1001"/>
                    <a:pt x="1" y="2239"/>
                  </a:cubicBezTo>
                  <a:cubicBezTo>
                    <a:pt x="144" y="2335"/>
                    <a:pt x="286" y="2454"/>
                    <a:pt x="310" y="2501"/>
                  </a:cubicBezTo>
                  <a:cubicBezTo>
                    <a:pt x="620" y="2001"/>
                    <a:pt x="1144" y="1620"/>
                    <a:pt x="1811" y="1477"/>
                  </a:cubicBezTo>
                  <a:cubicBezTo>
                    <a:pt x="1787" y="1287"/>
                    <a:pt x="1787" y="763"/>
                    <a:pt x="2263" y="430"/>
                  </a:cubicBezTo>
                  <a:cubicBezTo>
                    <a:pt x="2275" y="418"/>
                    <a:pt x="2293" y="412"/>
                    <a:pt x="2317" y="412"/>
                  </a:cubicBezTo>
                  <a:cubicBezTo>
                    <a:pt x="2340" y="412"/>
                    <a:pt x="2370" y="418"/>
                    <a:pt x="2406" y="430"/>
                  </a:cubicBezTo>
                  <a:cubicBezTo>
                    <a:pt x="2739" y="644"/>
                    <a:pt x="2882" y="1001"/>
                    <a:pt x="2858" y="1358"/>
                  </a:cubicBezTo>
                  <a:lnTo>
                    <a:pt x="2858" y="1477"/>
                  </a:lnTo>
                  <a:cubicBezTo>
                    <a:pt x="3501" y="1620"/>
                    <a:pt x="4049" y="2001"/>
                    <a:pt x="4335" y="2501"/>
                  </a:cubicBezTo>
                  <a:cubicBezTo>
                    <a:pt x="4359" y="2454"/>
                    <a:pt x="4525" y="2359"/>
                    <a:pt x="4692" y="2239"/>
                  </a:cubicBezTo>
                  <a:cubicBezTo>
                    <a:pt x="4454" y="1001"/>
                    <a:pt x="3501" y="1"/>
                    <a:pt x="2334"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0"/>
            <p:cNvSpPr/>
            <p:nvPr/>
          </p:nvSpPr>
          <p:spPr>
            <a:xfrm>
              <a:off x="4894378" y="1941362"/>
              <a:ext cx="94637" cy="87958"/>
            </a:xfrm>
            <a:custGeom>
              <a:rect b="b" l="l" r="r" t="t"/>
              <a:pathLst>
                <a:path extrusionOk="0" h="2502" w="2692">
                  <a:moveTo>
                    <a:pt x="2358" y="1"/>
                  </a:moveTo>
                  <a:cubicBezTo>
                    <a:pt x="1191" y="1"/>
                    <a:pt x="214" y="1001"/>
                    <a:pt x="0" y="2239"/>
                  </a:cubicBezTo>
                  <a:cubicBezTo>
                    <a:pt x="191" y="2335"/>
                    <a:pt x="333" y="2454"/>
                    <a:pt x="357" y="2501"/>
                  </a:cubicBezTo>
                  <a:cubicBezTo>
                    <a:pt x="452" y="2359"/>
                    <a:pt x="572" y="2216"/>
                    <a:pt x="691" y="2097"/>
                  </a:cubicBezTo>
                  <a:cubicBezTo>
                    <a:pt x="953" y="1025"/>
                    <a:pt x="1738" y="191"/>
                    <a:pt x="2691" y="49"/>
                  </a:cubicBezTo>
                  <a:cubicBezTo>
                    <a:pt x="2572" y="1"/>
                    <a:pt x="2477" y="1"/>
                    <a:pt x="2358"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0"/>
            <p:cNvSpPr/>
            <p:nvPr/>
          </p:nvSpPr>
          <p:spPr>
            <a:xfrm>
              <a:off x="5031658" y="2015328"/>
              <a:ext cx="86270" cy="144276"/>
            </a:xfrm>
            <a:custGeom>
              <a:rect b="b" l="l" r="r" t="t"/>
              <a:pathLst>
                <a:path extrusionOk="0" h="4104" w="2454">
                  <a:moveTo>
                    <a:pt x="1359" y="0"/>
                  </a:moveTo>
                  <a:cubicBezTo>
                    <a:pt x="878" y="0"/>
                    <a:pt x="542" y="309"/>
                    <a:pt x="453" y="397"/>
                  </a:cubicBezTo>
                  <a:cubicBezTo>
                    <a:pt x="715" y="850"/>
                    <a:pt x="786" y="1398"/>
                    <a:pt x="620" y="1898"/>
                  </a:cubicBezTo>
                  <a:cubicBezTo>
                    <a:pt x="715" y="2898"/>
                    <a:pt x="239" y="3565"/>
                    <a:pt x="1" y="3827"/>
                  </a:cubicBezTo>
                  <a:cubicBezTo>
                    <a:pt x="235" y="4021"/>
                    <a:pt x="444" y="4104"/>
                    <a:pt x="630" y="4104"/>
                  </a:cubicBezTo>
                  <a:cubicBezTo>
                    <a:pt x="1540" y="4104"/>
                    <a:pt x="1898" y="2122"/>
                    <a:pt x="1977" y="1469"/>
                  </a:cubicBezTo>
                  <a:cubicBezTo>
                    <a:pt x="2001" y="993"/>
                    <a:pt x="2239" y="755"/>
                    <a:pt x="2382" y="683"/>
                  </a:cubicBezTo>
                  <a:cubicBezTo>
                    <a:pt x="2406" y="612"/>
                    <a:pt x="2453" y="493"/>
                    <a:pt x="2382" y="469"/>
                  </a:cubicBezTo>
                  <a:cubicBezTo>
                    <a:pt x="2002" y="116"/>
                    <a:pt x="1653" y="0"/>
                    <a:pt x="13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0"/>
            <p:cNvSpPr/>
            <p:nvPr/>
          </p:nvSpPr>
          <p:spPr>
            <a:xfrm>
              <a:off x="5031658" y="2016734"/>
              <a:ext cx="51115" cy="141499"/>
            </a:xfrm>
            <a:custGeom>
              <a:rect b="b" l="l" r="r" t="t"/>
              <a:pathLst>
                <a:path extrusionOk="0" h="4025" w="1454">
                  <a:moveTo>
                    <a:pt x="1001" y="0"/>
                  </a:moveTo>
                  <a:cubicBezTo>
                    <a:pt x="715" y="95"/>
                    <a:pt x="501" y="286"/>
                    <a:pt x="453" y="334"/>
                  </a:cubicBezTo>
                  <a:cubicBezTo>
                    <a:pt x="715" y="786"/>
                    <a:pt x="786" y="1310"/>
                    <a:pt x="620" y="1834"/>
                  </a:cubicBezTo>
                  <a:cubicBezTo>
                    <a:pt x="715" y="2834"/>
                    <a:pt x="239" y="3501"/>
                    <a:pt x="1" y="3763"/>
                  </a:cubicBezTo>
                  <a:cubicBezTo>
                    <a:pt x="239" y="3953"/>
                    <a:pt x="453" y="4025"/>
                    <a:pt x="667" y="4025"/>
                  </a:cubicBezTo>
                  <a:cubicBezTo>
                    <a:pt x="810" y="3858"/>
                    <a:pt x="953" y="3620"/>
                    <a:pt x="1072" y="3310"/>
                  </a:cubicBezTo>
                  <a:cubicBezTo>
                    <a:pt x="1263" y="2858"/>
                    <a:pt x="1334" y="2382"/>
                    <a:pt x="1310" y="1882"/>
                  </a:cubicBezTo>
                  <a:cubicBezTo>
                    <a:pt x="1453" y="1239"/>
                    <a:pt x="1382" y="572"/>
                    <a:pt x="1001" y="0"/>
                  </a:cubicBezTo>
                  <a:close/>
                </a:path>
              </a:pathLst>
            </a:custGeom>
            <a:solidFill>
              <a:srgbClr val="2A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0"/>
            <p:cNvSpPr/>
            <p:nvPr/>
          </p:nvSpPr>
          <p:spPr>
            <a:xfrm>
              <a:off x="4838270" y="2014871"/>
              <a:ext cx="84583" cy="143608"/>
            </a:xfrm>
            <a:custGeom>
              <a:rect b="b" l="l" r="r" t="t"/>
              <a:pathLst>
                <a:path extrusionOk="0" h="4085" w="2406">
                  <a:moveTo>
                    <a:pt x="1037" y="1"/>
                  </a:moveTo>
                  <a:cubicBezTo>
                    <a:pt x="748" y="1"/>
                    <a:pt x="410" y="108"/>
                    <a:pt x="48" y="434"/>
                  </a:cubicBezTo>
                  <a:cubicBezTo>
                    <a:pt x="0" y="506"/>
                    <a:pt x="0" y="601"/>
                    <a:pt x="48" y="649"/>
                  </a:cubicBezTo>
                  <a:cubicBezTo>
                    <a:pt x="215" y="768"/>
                    <a:pt x="405" y="982"/>
                    <a:pt x="477" y="1458"/>
                  </a:cubicBezTo>
                  <a:cubicBezTo>
                    <a:pt x="556" y="2112"/>
                    <a:pt x="915" y="4084"/>
                    <a:pt x="1802" y="4084"/>
                  </a:cubicBezTo>
                  <a:cubicBezTo>
                    <a:pt x="1981" y="4084"/>
                    <a:pt x="2182" y="4004"/>
                    <a:pt x="2406" y="3816"/>
                  </a:cubicBezTo>
                  <a:cubicBezTo>
                    <a:pt x="2168" y="3554"/>
                    <a:pt x="1691" y="2887"/>
                    <a:pt x="1787" y="1887"/>
                  </a:cubicBezTo>
                  <a:cubicBezTo>
                    <a:pt x="1715" y="1696"/>
                    <a:pt x="1691" y="1530"/>
                    <a:pt x="1691" y="1339"/>
                  </a:cubicBezTo>
                  <a:cubicBezTo>
                    <a:pt x="1691" y="982"/>
                    <a:pt x="1787" y="649"/>
                    <a:pt x="1953" y="387"/>
                  </a:cubicBezTo>
                  <a:cubicBezTo>
                    <a:pt x="1878" y="312"/>
                    <a:pt x="1529" y="1"/>
                    <a:pt x="1037"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0"/>
            <p:cNvSpPr/>
            <p:nvPr/>
          </p:nvSpPr>
          <p:spPr>
            <a:xfrm>
              <a:off x="4838270" y="2015680"/>
              <a:ext cx="75372" cy="143749"/>
            </a:xfrm>
            <a:custGeom>
              <a:rect b="b" l="l" r="r" t="t"/>
              <a:pathLst>
                <a:path extrusionOk="0" h="4089" w="2144">
                  <a:moveTo>
                    <a:pt x="1115" y="0"/>
                  </a:moveTo>
                  <a:cubicBezTo>
                    <a:pt x="812" y="0"/>
                    <a:pt x="457" y="104"/>
                    <a:pt x="48" y="459"/>
                  </a:cubicBezTo>
                  <a:cubicBezTo>
                    <a:pt x="0" y="507"/>
                    <a:pt x="0" y="602"/>
                    <a:pt x="48" y="673"/>
                  </a:cubicBezTo>
                  <a:cubicBezTo>
                    <a:pt x="215" y="792"/>
                    <a:pt x="405" y="983"/>
                    <a:pt x="477" y="1459"/>
                  </a:cubicBezTo>
                  <a:cubicBezTo>
                    <a:pt x="520" y="2101"/>
                    <a:pt x="889" y="4088"/>
                    <a:pt x="1810" y="4088"/>
                  </a:cubicBezTo>
                  <a:cubicBezTo>
                    <a:pt x="1914" y="4088"/>
                    <a:pt x="2025" y="4063"/>
                    <a:pt x="2144" y="4007"/>
                  </a:cubicBezTo>
                  <a:cubicBezTo>
                    <a:pt x="1477" y="3602"/>
                    <a:pt x="1191" y="2007"/>
                    <a:pt x="1120" y="1459"/>
                  </a:cubicBezTo>
                  <a:cubicBezTo>
                    <a:pt x="1096" y="983"/>
                    <a:pt x="858" y="745"/>
                    <a:pt x="715" y="673"/>
                  </a:cubicBezTo>
                  <a:cubicBezTo>
                    <a:pt x="643" y="602"/>
                    <a:pt x="620" y="507"/>
                    <a:pt x="715" y="459"/>
                  </a:cubicBezTo>
                  <a:cubicBezTo>
                    <a:pt x="953" y="221"/>
                    <a:pt x="1191" y="102"/>
                    <a:pt x="1406" y="30"/>
                  </a:cubicBezTo>
                  <a:cubicBezTo>
                    <a:pt x="1315" y="12"/>
                    <a:pt x="1218" y="0"/>
                    <a:pt x="11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0"/>
            <p:cNvSpPr/>
            <p:nvPr/>
          </p:nvSpPr>
          <p:spPr>
            <a:xfrm>
              <a:off x="5047583" y="2015750"/>
              <a:ext cx="70345" cy="41202"/>
            </a:xfrm>
            <a:custGeom>
              <a:rect b="b" l="l" r="r" t="t"/>
              <a:pathLst>
                <a:path extrusionOk="0" h="1172" w="2001">
                  <a:moveTo>
                    <a:pt x="921" y="0"/>
                  </a:moveTo>
                  <a:cubicBezTo>
                    <a:pt x="608" y="0"/>
                    <a:pt x="293" y="126"/>
                    <a:pt x="0" y="385"/>
                  </a:cubicBezTo>
                  <a:cubicBezTo>
                    <a:pt x="143" y="624"/>
                    <a:pt x="238" y="862"/>
                    <a:pt x="262" y="1171"/>
                  </a:cubicBezTo>
                  <a:cubicBezTo>
                    <a:pt x="575" y="657"/>
                    <a:pt x="956" y="521"/>
                    <a:pt x="1273" y="521"/>
                  </a:cubicBezTo>
                  <a:cubicBezTo>
                    <a:pt x="1630" y="521"/>
                    <a:pt x="1905" y="695"/>
                    <a:pt x="1905" y="695"/>
                  </a:cubicBezTo>
                  <a:cubicBezTo>
                    <a:pt x="1953" y="600"/>
                    <a:pt x="2000" y="481"/>
                    <a:pt x="1929" y="457"/>
                  </a:cubicBezTo>
                  <a:cubicBezTo>
                    <a:pt x="1616" y="156"/>
                    <a:pt x="1269" y="0"/>
                    <a:pt x="921" y="0"/>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0"/>
            <p:cNvSpPr/>
            <p:nvPr/>
          </p:nvSpPr>
          <p:spPr>
            <a:xfrm>
              <a:off x="5047583" y="2016734"/>
              <a:ext cx="29319" cy="39374"/>
            </a:xfrm>
            <a:custGeom>
              <a:rect b="b" l="l" r="r" t="t"/>
              <a:pathLst>
                <a:path extrusionOk="0" h="1120" w="834">
                  <a:moveTo>
                    <a:pt x="595" y="0"/>
                  </a:moveTo>
                  <a:cubicBezTo>
                    <a:pt x="524" y="48"/>
                    <a:pt x="453" y="72"/>
                    <a:pt x="381" y="72"/>
                  </a:cubicBezTo>
                  <a:cubicBezTo>
                    <a:pt x="238" y="119"/>
                    <a:pt x="119" y="215"/>
                    <a:pt x="0" y="334"/>
                  </a:cubicBezTo>
                  <a:cubicBezTo>
                    <a:pt x="143" y="572"/>
                    <a:pt x="238" y="810"/>
                    <a:pt x="262" y="1120"/>
                  </a:cubicBezTo>
                  <a:cubicBezTo>
                    <a:pt x="453" y="810"/>
                    <a:pt x="619" y="667"/>
                    <a:pt x="834" y="548"/>
                  </a:cubicBezTo>
                  <a:cubicBezTo>
                    <a:pt x="762" y="357"/>
                    <a:pt x="667" y="167"/>
                    <a:pt x="595" y="0"/>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0"/>
            <p:cNvSpPr/>
            <p:nvPr/>
          </p:nvSpPr>
          <p:spPr>
            <a:xfrm>
              <a:off x="4839114" y="2014871"/>
              <a:ext cx="69501" cy="39549"/>
            </a:xfrm>
            <a:custGeom>
              <a:rect b="b" l="l" r="r" t="t"/>
              <a:pathLst>
                <a:path extrusionOk="0" h="1125" w="1977">
                  <a:moveTo>
                    <a:pt x="1061" y="1"/>
                  </a:moveTo>
                  <a:cubicBezTo>
                    <a:pt x="772" y="1"/>
                    <a:pt x="433" y="108"/>
                    <a:pt x="72" y="434"/>
                  </a:cubicBezTo>
                  <a:cubicBezTo>
                    <a:pt x="0" y="506"/>
                    <a:pt x="0" y="601"/>
                    <a:pt x="72" y="649"/>
                  </a:cubicBezTo>
                  <a:cubicBezTo>
                    <a:pt x="72" y="649"/>
                    <a:pt x="353" y="474"/>
                    <a:pt x="710" y="474"/>
                  </a:cubicBezTo>
                  <a:cubicBezTo>
                    <a:pt x="1026" y="474"/>
                    <a:pt x="1400" y="611"/>
                    <a:pt x="1691" y="1125"/>
                  </a:cubicBezTo>
                  <a:cubicBezTo>
                    <a:pt x="1739" y="863"/>
                    <a:pt x="1810" y="625"/>
                    <a:pt x="1977" y="387"/>
                  </a:cubicBezTo>
                  <a:cubicBezTo>
                    <a:pt x="1902" y="312"/>
                    <a:pt x="1553" y="1"/>
                    <a:pt x="1061"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0"/>
            <p:cNvSpPr/>
            <p:nvPr/>
          </p:nvSpPr>
          <p:spPr>
            <a:xfrm>
              <a:off x="4838270" y="2015258"/>
              <a:ext cx="49428" cy="24116"/>
            </a:xfrm>
            <a:custGeom>
              <a:rect b="b" l="l" r="r" t="t"/>
              <a:pathLst>
                <a:path extrusionOk="0" h="686" w="1406">
                  <a:moveTo>
                    <a:pt x="1078" y="1"/>
                  </a:moveTo>
                  <a:cubicBezTo>
                    <a:pt x="917" y="1"/>
                    <a:pt x="764" y="32"/>
                    <a:pt x="620" y="90"/>
                  </a:cubicBezTo>
                  <a:cubicBezTo>
                    <a:pt x="405" y="161"/>
                    <a:pt x="215" y="280"/>
                    <a:pt x="48" y="423"/>
                  </a:cubicBezTo>
                  <a:cubicBezTo>
                    <a:pt x="0" y="495"/>
                    <a:pt x="24" y="614"/>
                    <a:pt x="96" y="685"/>
                  </a:cubicBezTo>
                  <a:cubicBezTo>
                    <a:pt x="96" y="685"/>
                    <a:pt x="358" y="519"/>
                    <a:pt x="691" y="495"/>
                  </a:cubicBezTo>
                  <a:lnTo>
                    <a:pt x="715" y="471"/>
                  </a:lnTo>
                  <a:cubicBezTo>
                    <a:pt x="953" y="233"/>
                    <a:pt x="1191" y="114"/>
                    <a:pt x="1406" y="42"/>
                  </a:cubicBezTo>
                  <a:cubicBezTo>
                    <a:pt x="1293" y="14"/>
                    <a:pt x="1184" y="1"/>
                    <a:pt x="1078"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0"/>
            <p:cNvSpPr/>
            <p:nvPr/>
          </p:nvSpPr>
          <p:spPr>
            <a:xfrm>
              <a:off x="4897718" y="2081173"/>
              <a:ext cx="61978" cy="114746"/>
            </a:xfrm>
            <a:custGeom>
              <a:rect b="b" l="l" r="r" t="t"/>
              <a:pathLst>
                <a:path extrusionOk="0" h="3264" w="1763">
                  <a:moveTo>
                    <a:pt x="96" y="1"/>
                  </a:moveTo>
                  <a:cubicBezTo>
                    <a:pt x="0" y="1001"/>
                    <a:pt x="477" y="1668"/>
                    <a:pt x="715" y="1930"/>
                  </a:cubicBezTo>
                  <a:cubicBezTo>
                    <a:pt x="810" y="2025"/>
                    <a:pt x="858" y="2144"/>
                    <a:pt x="858" y="2263"/>
                  </a:cubicBezTo>
                  <a:cubicBezTo>
                    <a:pt x="977" y="2906"/>
                    <a:pt x="1405" y="3168"/>
                    <a:pt x="1763" y="3264"/>
                  </a:cubicBezTo>
                  <a:lnTo>
                    <a:pt x="1643" y="1096"/>
                  </a:lnTo>
                  <a:cubicBezTo>
                    <a:pt x="1643" y="787"/>
                    <a:pt x="1501" y="620"/>
                    <a:pt x="1405" y="477"/>
                  </a:cubicBezTo>
                  <a:cubicBezTo>
                    <a:pt x="1191" y="168"/>
                    <a:pt x="858" y="1"/>
                    <a:pt x="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0"/>
            <p:cNvSpPr/>
            <p:nvPr/>
          </p:nvSpPr>
          <p:spPr>
            <a:xfrm>
              <a:off x="4996503" y="2081173"/>
              <a:ext cx="61135" cy="115590"/>
            </a:xfrm>
            <a:custGeom>
              <a:rect b="b" l="l" r="r" t="t"/>
              <a:pathLst>
                <a:path extrusionOk="0" h="3288" w="1739">
                  <a:moveTo>
                    <a:pt x="1263" y="1"/>
                  </a:moveTo>
                  <a:cubicBezTo>
                    <a:pt x="905" y="1"/>
                    <a:pt x="548" y="168"/>
                    <a:pt x="358" y="477"/>
                  </a:cubicBezTo>
                  <a:cubicBezTo>
                    <a:pt x="262" y="620"/>
                    <a:pt x="119" y="763"/>
                    <a:pt x="119" y="1096"/>
                  </a:cubicBezTo>
                  <a:lnTo>
                    <a:pt x="0" y="3287"/>
                  </a:lnTo>
                  <a:cubicBezTo>
                    <a:pt x="358" y="3192"/>
                    <a:pt x="762" y="2930"/>
                    <a:pt x="882" y="2287"/>
                  </a:cubicBezTo>
                  <a:cubicBezTo>
                    <a:pt x="905" y="2168"/>
                    <a:pt x="977" y="2049"/>
                    <a:pt x="1024" y="1954"/>
                  </a:cubicBezTo>
                  <a:cubicBezTo>
                    <a:pt x="1263" y="1668"/>
                    <a:pt x="1739" y="1001"/>
                    <a:pt x="1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0"/>
            <p:cNvSpPr/>
            <p:nvPr/>
          </p:nvSpPr>
          <p:spPr>
            <a:xfrm>
              <a:off x="5001530" y="2082017"/>
              <a:ext cx="33503" cy="36878"/>
            </a:xfrm>
            <a:custGeom>
              <a:rect b="b" l="l" r="r" t="t"/>
              <a:pathLst>
                <a:path extrusionOk="0" h="1049" w="953">
                  <a:moveTo>
                    <a:pt x="929" y="1"/>
                  </a:moveTo>
                  <a:cubicBezTo>
                    <a:pt x="453" y="96"/>
                    <a:pt x="262" y="406"/>
                    <a:pt x="143" y="572"/>
                  </a:cubicBezTo>
                  <a:cubicBezTo>
                    <a:pt x="48" y="715"/>
                    <a:pt x="0" y="882"/>
                    <a:pt x="0" y="1049"/>
                  </a:cubicBezTo>
                  <a:cubicBezTo>
                    <a:pt x="262" y="1001"/>
                    <a:pt x="881" y="858"/>
                    <a:pt x="953" y="48"/>
                  </a:cubicBezTo>
                  <a:cubicBezTo>
                    <a:pt x="953" y="25"/>
                    <a:pt x="953" y="1"/>
                    <a:pt x="9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0"/>
            <p:cNvSpPr/>
            <p:nvPr/>
          </p:nvSpPr>
          <p:spPr>
            <a:xfrm>
              <a:off x="4921166" y="2082017"/>
              <a:ext cx="34346" cy="37721"/>
            </a:xfrm>
            <a:custGeom>
              <a:rect b="b" l="l" r="r" t="t"/>
              <a:pathLst>
                <a:path extrusionOk="0" h="1073" w="977">
                  <a:moveTo>
                    <a:pt x="48" y="1"/>
                  </a:moveTo>
                  <a:cubicBezTo>
                    <a:pt x="24" y="25"/>
                    <a:pt x="0" y="48"/>
                    <a:pt x="24" y="96"/>
                  </a:cubicBezTo>
                  <a:cubicBezTo>
                    <a:pt x="48" y="882"/>
                    <a:pt x="715" y="1001"/>
                    <a:pt x="976" y="1072"/>
                  </a:cubicBezTo>
                  <a:cubicBezTo>
                    <a:pt x="976" y="763"/>
                    <a:pt x="834" y="596"/>
                    <a:pt x="738" y="453"/>
                  </a:cubicBezTo>
                  <a:cubicBezTo>
                    <a:pt x="548" y="215"/>
                    <a:pt x="310" y="25"/>
                    <a:pt x="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0"/>
            <p:cNvSpPr/>
            <p:nvPr/>
          </p:nvSpPr>
          <p:spPr>
            <a:xfrm>
              <a:off x="5000687" y="2080365"/>
              <a:ext cx="33538" cy="36842"/>
            </a:xfrm>
            <a:custGeom>
              <a:rect b="b" l="l" r="r" t="t"/>
              <a:pathLst>
                <a:path extrusionOk="0" h="1048" w="954">
                  <a:moveTo>
                    <a:pt x="905" y="0"/>
                  </a:moveTo>
                  <a:cubicBezTo>
                    <a:pt x="429" y="95"/>
                    <a:pt x="262" y="429"/>
                    <a:pt x="143" y="572"/>
                  </a:cubicBezTo>
                  <a:cubicBezTo>
                    <a:pt x="48" y="715"/>
                    <a:pt x="0" y="905"/>
                    <a:pt x="0" y="1048"/>
                  </a:cubicBezTo>
                  <a:cubicBezTo>
                    <a:pt x="96" y="1024"/>
                    <a:pt x="262" y="1000"/>
                    <a:pt x="429" y="929"/>
                  </a:cubicBezTo>
                  <a:cubicBezTo>
                    <a:pt x="477" y="857"/>
                    <a:pt x="524" y="738"/>
                    <a:pt x="596" y="619"/>
                  </a:cubicBezTo>
                  <a:cubicBezTo>
                    <a:pt x="643" y="524"/>
                    <a:pt x="763" y="334"/>
                    <a:pt x="953" y="191"/>
                  </a:cubicBezTo>
                  <a:lnTo>
                    <a:pt x="953" y="95"/>
                  </a:lnTo>
                  <a:cubicBezTo>
                    <a:pt x="953" y="72"/>
                    <a:pt x="953" y="48"/>
                    <a:pt x="9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0"/>
            <p:cNvSpPr/>
            <p:nvPr/>
          </p:nvSpPr>
          <p:spPr>
            <a:xfrm>
              <a:off x="4920322" y="2081173"/>
              <a:ext cx="36034" cy="37721"/>
            </a:xfrm>
            <a:custGeom>
              <a:rect b="b" l="l" r="r" t="t"/>
              <a:pathLst>
                <a:path extrusionOk="0" h="1073" w="1025">
                  <a:moveTo>
                    <a:pt x="72" y="1"/>
                  </a:moveTo>
                  <a:cubicBezTo>
                    <a:pt x="48" y="25"/>
                    <a:pt x="0" y="49"/>
                    <a:pt x="48" y="72"/>
                  </a:cubicBezTo>
                  <a:cubicBezTo>
                    <a:pt x="96" y="906"/>
                    <a:pt x="762" y="1025"/>
                    <a:pt x="1024" y="1073"/>
                  </a:cubicBezTo>
                  <a:lnTo>
                    <a:pt x="1024" y="954"/>
                  </a:lnTo>
                  <a:cubicBezTo>
                    <a:pt x="762" y="858"/>
                    <a:pt x="524" y="620"/>
                    <a:pt x="453" y="168"/>
                  </a:cubicBezTo>
                  <a:cubicBezTo>
                    <a:pt x="334" y="72"/>
                    <a:pt x="191" y="25"/>
                    <a:pt x="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0"/>
            <p:cNvSpPr/>
            <p:nvPr/>
          </p:nvSpPr>
          <p:spPr>
            <a:xfrm>
              <a:off x="4897718" y="1993286"/>
              <a:ext cx="168287" cy="87923"/>
            </a:xfrm>
            <a:custGeom>
              <a:rect b="b" l="l" r="r" t="t"/>
              <a:pathLst>
                <a:path extrusionOk="0" h="2501" w="4787">
                  <a:moveTo>
                    <a:pt x="1739" y="0"/>
                  </a:moveTo>
                  <a:cubicBezTo>
                    <a:pt x="739" y="191"/>
                    <a:pt x="0" y="1001"/>
                    <a:pt x="0" y="1953"/>
                  </a:cubicBezTo>
                  <a:cubicBezTo>
                    <a:pt x="0" y="2144"/>
                    <a:pt x="24" y="2310"/>
                    <a:pt x="96" y="2501"/>
                  </a:cubicBezTo>
                  <a:lnTo>
                    <a:pt x="96" y="2406"/>
                  </a:lnTo>
                  <a:cubicBezTo>
                    <a:pt x="217" y="1216"/>
                    <a:pt x="1021" y="795"/>
                    <a:pt x="1626" y="795"/>
                  </a:cubicBezTo>
                  <a:cubicBezTo>
                    <a:pt x="1735" y="795"/>
                    <a:pt x="1838" y="808"/>
                    <a:pt x="1929" y="834"/>
                  </a:cubicBezTo>
                  <a:cubicBezTo>
                    <a:pt x="2036" y="858"/>
                    <a:pt x="2150" y="870"/>
                    <a:pt x="2263" y="870"/>
                  </a:cubicBezTo>
                  <a:cubicBezTo>
                    <a:pt x="2376" y="870"/>
                    <a:pt x="2489" y="858"/>
                    <a:pt x="2596" y="834"/>
                  </a:cubicBezTo>
                  <a:cubicBezTo>
                    <a:pt x="2687" y="808"/>
                    <a:pt x="2790" y="795"/>
                    <a:pt x="2900" y="795"/>
                  </a:cubicBezTo>
                  <a:cubicBezTo>
                    <a:pt x="3505" y="795"/>
                    <a:pt x="4309" y="1216"/>
                    <a:pt x="4430" y="2406"/>
                  </a:cubicBezTo>
                  <a:lnTo>
                    <a:pt x="4430" y="2501"/>
                  </a:lnTo>
                  <a:cubicBezTo>
                    <a:pt x="4787" y="1358"/>
                    <a:pt x="4049" y="262"/>
                    <a:pt x="2810" y="0"/>
                  </a:cubicBezTo>
                  <a:cubicBezTo>
                    <a:pt x="2751" y="262"/>
                    <a:pt x="2507" y="393"/>
                    <a:pt x="2266" y="393"/>
                  </a:cubicBezTo>
                  <a:cubicBezTo>
                    <a:pt x="2025" y="393"/>
                    <a:pt x="1786" y="262"/>
                    <a:pt x="1739"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0"/>
            <p:cNvSpPr/>
            <p:nvPr/>
          </p:nvSpPr>
          <p:spPr>
            <a:xfrm>
              <a:off x="4897718" y="1993286"/>
              <a:ext cx="63666" cy="87923"/>
            </a:xfrm>
            <a:custGeom>
              <a:rect b="b" l="l" r="r" t="t"/>
              <a:pathLst>
                <a:path extrusionOk="0" h="2501" w="1811">
                  <a:moveTo>
                    <a:pt x="1739" y="0"/>
                  </a:moveTo>
                  <a:cubicBezTo>
                    <a:pt x="739" y="191"/>
                    <a:pt x="0" y="1001"/>
                    <a:pt x="0" y="1953"/>
                  </a:cubicBezTo>
                  <a:cubicBezTo>
                    <a:pt x="0" y="2144"/>
                    <a:pt x="24" y="2310"/>
                    <a:pt x="96" y="2501"/>
                  </a:cubicBezTo>
                  <a:lnTo>
                    <a:pt x="96" y="2406"/>
                  </a:lnTo>
                  <a:cubicBezTo>
                    <a:pt x="191" y="1667"/>
                    <a:pt x="500" y="1239"/>
                    <a:pt x="929" y="1001"/>
                  </a:cubicBezTo>
                  <a:cubicBezTo>
                    <a:pt x="1143" y="643"/>
                    <a:pt x="1453" y="358"/>
                    <a:pt x="1810" y="167"/>
                  </a:cubicBezTo>
                  <a:lnTo>
                    <a:pt x="1739"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0"/>
            <p:cNvSpPr/>
            <p:nvPr/>
          </p:nvSpPr>
          <p:spPr>
            <a:xfrm>
              <a:off x="4957165" y="1954369"/>
              <a:ext cx="40217" cy="52135"/>
            </a:xfrm>
            <a:custGeom>
              <a:rect b="b" l="l" r="r" t="t"/>
              <a:pathLst>
                <a:path extrusionOk="0" h="1483" w="1144">
                  <a:moveTo>
                    <a:pt x="604" y="0"/>
                  </a:moveTo>
                  <a:cubicBezTo>
                    <a:pt x="578" y="0"/>
                    <a:pt x="548" y="12"/>
                    <a:pt x="524" y="36"/>
                  </a:cubicBezTo>
                  <a:cubicBezTo>
                    <a:pt x="214" y="226"/>
                    <a:pt x="0" y="584"/>
                    <a:pt x="48" y="965"/>
                  </a:cubicBezTo>
                  <a:cubicBezTo>
                    <a:pt x="60" y="1310"/>
                    <a:pt x="328" y="1483"/>
                    <a:pt x="595" y="1483"/>
                  </a:cubicBezTo>
                  <a:cubicBezTo>
                    <a:pt x="863" y="1483"/>
                    <a:pt x="1131" y="1310"/>
                    <a:pt x="1143" y="965"/>
                  </a:cubicBezTo>
                  <a:cubicBezTo>
                    <a:pt x="1143" y="584"/>
                    <a:pt x="953" y="226"/>
                    <a:pt x="667" y="36"/>
                  </a:cubicBezTo>
                  <a:cubicBezTo>
                    <a:pt x="655" y="12"/>
                    <a:pt x="631" y="0"/>
                    <a:pt x="604"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0"/>
            <p:cNvSpPr/>
            <p:nvPr/>
          </p:nvSpPr>
          <p:spPr>
            <a:xfrm>
              <a:off x="4957165" y="1954369"/>
              <a:ext cx="31850" cy="52697"/>
            </a:xfrm>
            <a:custGeom>
              <a:rect b="b" l="l" r="r" t="t"/>
              <a:pathLst>
                <a:path extrusionOk="0" h="1499" w="906">
                  <a:moveTo>
                    <a:pt x="604" y="0"/>
                  </a:moveTo>
                  <a:cubicBezTo>
                    <a:pt x="578" y="0"/>
                    <a:pt x="548" y="12"/>
                    <a:pt x="524" y="36"/>
                  </a:cubicBezTo>
                  <a:cubicBezTo>
                    <a:pt x="214" y="226"/>
                    <a:pt x="0" y="584"/>
                    <a:pt x="48" y="988"/>
                  </a:cubicBezTo>
                  <a:cubicBezTo>
                    <a:pt x="65" y="1329"/>
                    <a:pt x="325" y="1499"/>
                    <a:pt x="576" y="1499"/>
                  </a:cubicBezTo>
                  <a:cubicBezTo>
                    <a:pt x="677" y="1499"/>
                    <a:pt x="776" y="1471"/>
                    <a:pt x="857" y="1417"/>
                  </a:cubicBezTo>
                  <a:cubicBezTo>
                    <a:pt x="524" y="1179"/>
                    <a:pt x="595" y="584"/>
                    <a:pt x="905" y="226"/>
                  </a:cubicBezTo>
                  <a:cubicBezTo>
                    <a:pt x="834" y="155"/>
                    <a:pt x="738" y="83"/>
                    <a:pt x="667" y="36"/>
                  </a:cubicBezTo>
                  <a:cubicBezTo>
                    <a:pt x="655" y="12"/>
                    <a:pt x="631" y="0"/>
                    <a:pt x="60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0"/>
            <p:cNvSpPr/>
            <p:nvPr/>
          </p:nvSpPr>
          <p:spPr>
            <a:xfrm>
              <a:off x="4901901" y="2019055"/>
              <a:ext cx="154084" cy="268971"/>
            </a:xfrm>
            <a:custGeom>
              <a:rect b="b" l="l" r="r" t="t"/>
              <a:pathLst>
                <a:path extrusionOk="0" h="7651" w="4383">
                  <a:moveTo>
                    <a:pt x="1573" y="0"/>
                  </a:moveTo>
                  <a:cubicBezTo>
                    <a:pt x="964" y="0"/>
                    <a:pt x="124" y="431"/>
                    <a:pt x="0" y="1649"/>
                  </a:cubicBezTo>
                  <a:lnTo>
                    <a:pt x="0" y="1720"/>
                  </a:lnTo>
                  <a:lnTo>
                    <a:pt x="381" y="1768"/>
                  </a:lnTo>
                  <a:cubicBezTo>
                    <a:pt x="739" y="1768"/>
                    <a:pt x="1072" y="1935"/>
                    <a:pt x="1286" y="2244"/>
                  </a:cubicBezTo>
                  <a:cubicBezTo>
                    <a:pt x="1358" y="2387"/>
                    <a:pt x="1524" y="2530"/>
                    <a:pt x="1524" y="2863"/>
                  </a:cubicBezTo>
                  <a:lnTo>
                    <a:pt x="1715" y="6936"/>
                  </a:lnTo>
                  <a:cubicBezTo>
                    <a:pt x="1715" y="7031"/>
                    <a:pt x="1691" y="7126"/>
                    <a:pt x="1620" y="7174"/>
                  </a:cubicBezTo>
                  <a:cubicBezTo>
                    <a:pt x="1548" y="7245"/>
                    <a:pt x="1501" y="7293"/>
                    <a:pt x="1501" y="7388"/>
                  </a:cubicBezTo>
                  <a:cubicBezTo>
                    <a:pt x="1501" y="7531"/>
                    <a:pt x="1620" y="7650"/>
                    <a:pt x="1763" y="7650"/>
                  </a:cubicBezTo>
                  <a:lnTo>
                    <a:pt x="2596" y="7650"/>
                  </a:lnTo>
                  <a:cubicBezTo>
                    <a:pt x="2715" y="7650"/>
                    <a:pt x="2810" y="7602"/>
                    <a:pt x="2834" y="7483"/>
                  </a:cubicBezTo>
                  <a:cubicBezTo>
                    <a:pt x="2858" y="7364"/>
                    <a:pt x="2834" y="7245"/>
                    <a:pt x="2739" y="7174"/>
                  </a:cubicBezTo>
                  <a:cubicBezTo>
                    <a:pt x="2644" y="7126"/>
                    <a:pt x="2620" y="7031"/>
                    <a:pt x="2620" y="6936"/>
                  </a:cubicBezTo>
                  <a:lnTo>
                    <a:pt x="2858" y="2887"/>
                  </a:lnTo>
                  <a:cubicBezTo>
                    <a:pt x="2858" y="2601"/>
                    <a:pt x="3001" y="2411"/>
                    <a:pt x="3096" y="2268"/>
                  </a:cubicBezTo>
                  <a:cubicBezTo>
                    <a:pt x="3311" y="1958"/>
                    <a:pt x="3620" y="1792"/>
                    <a:pt x="3977" y="1792"/>
                  </a:cubicBezTo>
                  <a:lnTo>
                    <a:pt x="4382" y="1768"/>
                  </a:lnTo>
                  <a:cubicBezTo>
                    <a:pt x="4358" y="1720"/>
                    <a:pt x="4358" y="1696"/>
                    <a:pt x="4358" y="1649"/>
                  </a:cubicBezTo>
                  <a:cubicBezTo>
                    <a:pt x="4212" y="415"/>
                    <a:pt x="3349" y="7"/>
                    <a:pt x="2737" y="7"/>
                  </a:cubicBezTo>
                  <a:cubicBezTo>
                    <a:pt x="2653" y="7"/>
                    <a:pt x="2573" y="15"/>
                    <a:pt x="2501" y="29"/>
                  </a:cubicBezTo>
                  <a:cubicBezTo>
                    <a:pt x="2394" y="65"/>
                    <a:pt x="2281" y="83"/>
                    <a:pt x="2167" y="83"/>
                  </a:cubicBezTo>
                  <a:cubicBezTo>
                    <a:pt x="2054" y="83"/>
                    <a:pt x="1941" y="65"/>
                    <a:pt x="1834" y="29"/>
                  </a:cubicBezTo>
                  <a:cubicBezTo>
                    <a:pt x="1755" y="10"/>
                    <a:pt x="1667" y="0"/>
                    <a:pt x="1573" y="0"/>
                  </a:cubicBezTo>
                  <a:close/>
                </a:path>
              </a:pathLst>
            </a:custGeom>
            <a:solidFill>
              <a:srgbClr val="8A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0"/>
            <p:cNvSpPr/>
            <p:nvPr/>
          </p:nvSpPr>
          <p:spPr>
            <a:xfrm>
              <a:off x="4898561" y="2019055"/>
              <a:ext cx="83739" cy="268971"/>
            </a:xfrm>
            <a:custGeom>
              <a:rect b="b" l="l" r="r" t="t"/>
              <a:pathLst>
                <a:path extrusionOk="0" h="7651" w="2382">
                  <a:moveTo>
                    <a:pt x="1637" y="0"/>
                  </a:moveTo>
                  <a:cubicBezTo>
                    <a:pt x="1008" y="0"/>
                    <a:pt x="151" y="439"/>
                    <a:pt x="48" y="1720"/>
                  </a:cubicBezTo>
                  <a:cubicBezTo>
                    <a:pt x="72" y="1720"/>
                    <a:pt x="0" y="1720"/>
                    <a:pt x="429" y="1768"/>
                  </a:cubicBezTo>
                  <a:cubicBezTo>
                    <a:pt x="786" y="1768"/>
                    <a:pt x="1119" y="1935"/>
                    <a:pt x="1310" y="2244"/>
                  </a:cubicBezTo>
                  <a:cubicBezTo>
                    <a:pt x="1405" y="2387"/>
                    <a:pt x="1548" y="2530"/>
                    <a:pt x="1548" y="2863"/>
                  </a:cubicBezTo>
                  <a:lnTo>
                    <a:pt x="1762" y="6936"/>
                  </a:lnTo>
                  <a:cubicBezTo>
                    <a:pt x="1762" y="7031"/>
                    <a:pt x="1739" y="7126"/>
                    <a:pt x="1643" y="7174"/>
                  </a:cubicBezTo>
                  <a:cubicBezTo>
                    <a:pt x="1596" y="7245"/>
                    <a:pt x="1524" y="7293"/>
                    <a:pt x="1524" y="7388"/>
                  </a:cubicBezTo>
                  <a:cubicBezTo>
                    <a:pt x="1524" y="7531"/>
                    <a:pt x="1643" y="7650"/>
                    <a:pt x="1786" y="7650"/>
                  </a:cubicBezTo>
                  <a:lnTo>
                    <a:pt x="2382" y="7650"/>
                  </a:lnTo>
                  <a:cubicBezTo>
                    <a:pt x="2239" y="7650"/>
                    <a:pt x="2120" y="7531"/>
                    <a:pt x="2120" y="7388"/>
                  </a:cubicBezTo>
                  <a:cubicBezTo>
                    <a:pt x="2120" y="7293"/>
                    <a:pt x="2143" y="7198"/>
                    <a:pt x="2239" y="7174"/>
                  </a:cubicBezTo>
                  <a:cubicBezTo>
                    <a:pt x="2310" y="7126"/>
                    <a:pt x="2358" y="7031"/>
                    <a:pt x="2358" y="6936"/>
                  </a:cubicBezTo>
                  <a:lnTo>
                    <a:pt x="2143" y="2863"/>
                  </a:lnTo>
                  <a:cubicBezTo>
                    <a:pt x="2143" y="2554"/>
                    <a:pt x="2001" y="2387"/>
                    <a:pt x="1905" y="2244"/>
                  </a:cubicBezTo>
                  <a:cubicBezTo>
                    <a:pt x="1715" y="1935"/>
                    <a:pt x="1381" y="1768"/>
                    <a:pt x="1024" y="1768"/>
                  </a:cubicBezTo>
                  <a:lnTo>
                    <a:pt x="953" y="1768"/>
                  </a:lnTo>
                  <a:cubicBezTo>
                    <a:pt x="619" y="1720"/>
                    <a:pt x="667" y="1458"/>
                    <a:pt x="667" y="1411"/>
                  </a:cubicBezTo>
                  <a:cubicBezTo>
                    <a:pt x="834" y="530"/>
                    <a:pt x="1405" y="149"/>
                    <a:pt x="1905" y="29"/>
                  </a:cubicBezTo>
                  <a:cubicBezTo>
                    <a:pt x="1823" y="11"/>
                    <a:pt x="1733" y="0"/>
                    <a:pt x="1637" y="0"/>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0"/>
            <p:cNvSpPr/>
            <p:nvPr/>
          </p:nvSpPr>
          <p:spPr>
            <a:xfrm>
              <a:off x="4968871" y="2060994"/>
              <a:ext cx="19300" cy="18562"/>
            </a:xfrm>
            <a:custGeom>
              <a:rect b="b" l="l" r="r" t="t"/>
              <a:pathLst>
                <a:path extrusionOk="0" h="528" w="549">
                  <a:moveTo>
                    <a:pt x="294" y="1"/>
                  </a:moveTo>
                  <a:cubicBezTo>
                    <a:pt x="284" y="1"/>
                    <a:pt x="273" y="2"/>
                    <a:pt x="262" y="3"/>
                  </a:cubicBezTo>
                  <a:cubicBezTo>
                    <a:pt x="120" y="3"/>
                    <a:pt x="1" y="122"/>
                    <a:pt x="1" y="265"/>
                  </a:cubicBezTo>
                  <a:cubicBezTo>
                    <a:pt x="1" y="408"/>
                    <a:pt x="120" y="527"/>
                    <a:pt x="262" y="527"/>
                  </a:cubicBezTo>
                  <a:cubicBezTo>
                    <a:pt x="429" y="527"/>
                    <a:pt x="548" y="408"/>
                    <a:pt x="548" y="265"/>
                  </a:cubicBezTo>
                  <a:cubicBezTo>
                    <a:pt x="548" y="133"/>
                    <a:pt x="426" y="1"/>
                    <a:pt x="294"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0"/>
            <p:cNvSpPr/>
            <p:nvPr/>
          </p:nvSpPr>
          <p:spPr>
            <a:xfrm>
              <a:off x="4973055" y="2089575"/>
              <a:ext cx="10089" cy="12585"/>
            </a:xfrm>
            <a:custGeom>
              <a:rect b="b" l="l" r="r" t="t"/>
              <a:pathLst>
                <a:path extrusionOk="0" h="358" w="287">
                  <a:moveTo>
                    <a:pt x="143" y="0"/>
                  </a:moveTo>
                  <a:cubicBezTo>
                    <a:pt x="72" y="0"/>
                    <a:pt x="1" y="48"/>
                    <a:pt x="1" y="143"/>
                  </a:cubicBezTo>
                  <a:lnTo>
                    <a:pt x="1" y="191"/>
                  </a:lnTo>
                  <a:cubicBezTo>
                    <a:pt x="1" y="286"/>
                    <a:pt x="72" y="357"/>
                    <a:pt x="143" y="357"/>
                  </a:cubicBezTo>
                  <a:cubicBezTo>
                    <a:pt x="239" y="357"/>
                    <a:pt x="286" y="262"/>
                    <a:pt x="286" y="191"/>
                  </a:cubicBezTo>
                  <a:lnTo>
                    <a:pt x="286" y="143"/>
                  </a:lnTo>
                  <a:cubicBezTo>
                    <a:pt x="286" y="48"/>
                    <a:pt x="239" y="0"/>
                    <a:pt x="14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60"/>
          <p:cNvGrpSpPr/>
          <p:nvPr/>
        </p:nvGrpSpPr>
        <p:grpSpPr>
          <a:xfrm>
            <a:off x="2335059" y="2594385"/>
            <a:ext cx="380940" cy="378901"/>
            <a:chOff x="2335059" y="2518185"/>
            <a:chExt cx="380940" cy="378901"/>
          </a:xfrm>
        </p:grpSpPr>
        <p:sp>
          <p:nvSpPr>
            <p:cNvPr id="3715" name="Google Shape;3715;p60"/>
            <p:cNvSpPr/>
            <p:nvPr/>
          </p:nvSpPr>
          <p:spPr>
            <a:xfrm>
              <a:off x="2335059" y="2518185"/>
              <a:ext cx="380940" cy="378901"/>
            </a:xfrm>
            <a:custGeom>
              <a:rect b="b" l="l" r="r" t="t"/>
              <a:pathLst>
                <a:path extrusionOk="0" h="10778" w="10836">
                  <a:moveTo>
                    <a:pt x="8931" y="0"/>
                  </a:moveTo>
                  <a:cubicBezTo>
                    <a:pt x="8917" y="0"/>
                    <a:pt x="8900" y="8"/>
                    <a:pt x="8883" y="25"/>
                  </a:cubicBezTo>
                  <a:cubicBezTo>
                    <a:pt x="8240" y="1335"/>
                    <a:pt x="6954" y="1573"/>
                    <a:pt x="5978" y="1573"/>
                  </a:cubicBezTo>
                  <a:cubicBezTo>
                    <a:pt x="5287" y="1573"/>
                    <a:pt x="4715" y="2121"/>
                    <a:pt x="4715" y="2787"/>
                  </a:cubicBezTo>
                  <a:lnTo>
                    <a:pt x="4715" y="4502"/>
                  </a:lnTo>
                  <a:cubicBezTo>
                    <a:pt x="4715" y="4621"/>
                    <a:pt x="4644" y="4692"/>
                    <a:pt x="4525" y="4692"/>
                  </a:cubicBezTo>
                  <a:lnTo>
                    <a:pt x="2620" y="4692"/>
                  </a:lnTo>
                  <a:cubicBezTo>
                    <a:pt x="2429" y="4692"/>
                    <a:pt x="2310" y="4573"/>
                    <a:pt x="2286" y="4407"/>
                  </a:cubicBezTo>
                  <a:cubicBezTo>
                    <a:pt x="2167" y="2478"/>
                    <a:pt x="762" y="1930"/>
                    <a:pt x="95" y="1811"/>
                  </a:cubicBezTo>
                  <a:cubicBezTo>
                    <a:pt x="24" y="1811"/>
                    <a:pt x="0" y="1882"/>
                    <a:pt x="48" y="1906"/>
                  </a:cubicBezTo>
                  <a:cubicBezTo>
                    <a:pt x="1358" y="2549"/>
                    <a:pt x="1596" y="3835"/>
                    <a:pt x="1596" y="4835"/>
                  </a:cubicBezTo>
                  <a:cubicBezTo>
                    <a:pt x="1596" y="5502"/>
                    <a:pt x="2143" y="6074"/>
                    <a:pt x="2834" y="6074"/>
                  </a:cubicBezTo>
                  <a:lnTo>
                    <a:pt x="4525" y="6074"/>
                  </a:lnTo>
                  <a:cubicBezTo>
                    <a:pt x="4644" y="6074"/>
                    <a:pt x="4715" y="6169"/>
                    <a:pt x="4715" y="6288"/>
                  </a:cubicBezTo>
                  <a:lnTo>
                    <a:pt x="4715" y="8193"/>
                  </a:lnTo>
                  <a:cubicBezTo>
                    <a:pt x="4715" y="8360"/>
                    <a:pt x="4620" y="8479"/>
                    <a:pt x="4430" y="8503"/>
                  </a:cubicBezTo>
                  <a:cubicBezTo>
                    <a:pt x="2501" y="8622"/>
                    <a:pt x="1953" y="10027"/>
                    <a:pt x="1834" y="10717"/>
                  </a:cubicBezTo>
                  <a:cubicBezTo>
                    <a:pt x="1834" y="10748"/>
                    <a:pt x="1862" y="10778"/>
                    <a:pt x="1889" y="10778"/>
                  </a:cubicBezTo>
                  <a:cubicBezTo>
                    <a:pt x="1905" y="10778"/>
                    <a:pt x="1920" y="10768"/>
                    <a:pt x="1929" y="10741"/>
                  </a:cubicBezTo>
                  <a:cubicBezTo>
                    <a:pt x="2572" y="9432"/>
                    <a:pt x="3858" y="9193"/>
                    <a:pt x="4858" y="9193"/>
                  </a:cubicBezTo>
                  <a:cubicBezTo>
                    <a:pt x="5525" y="9193"/>
                    <a:pt x="6097" y="8669"/>
                    <a:pt x="6097" y="7979"/>
                  </a:cubicBezTo>
                  <a:lnTo>
                    <a:pt x="6097" y="6288"/>
                  </a:lnTo>
                  <a:cubicBezTo>
                    <a:pt x="6097" y="6169"/>
                    <a:pt x="6192" y="6074"/>
                    <a:pt x="6311" y="6074"/>
                  </a:cubicBezTo>
                  <a:lnTo>
                    <a:pt x="8216" y="6074"/>
                  </a:lnTo>
                  <a:cubicBezTo>
                    <a:pt x="8383" y="6074"/>
                    <a:pt x="8502" y="6193"/>
                    <a:pt x="8526" y="6359"/>
                  </a:cubicBezTo>
                  <a:cubicBezTo>
                    <a:pt x="8645" y="8312"/>
                    <a:pt x="10050" y="8836"/>
                    <a:pt x="10740" y="8955"/>
                  </a:cubicBezTo>
                  <a:cubicBezTo>
                    <a:pt x="10812" y="8955"/>
                    <a:pt x="10836" y="8884"/>
                    <a:pt x="10764" y="8836"/>
                  </a:cubicBezTo>
                  <a:cubicBezTo>
                    <a:pt x="9454" y="8193"/>
                    <a:pt x="9216" y="6883"/>
                    <a:pt x="9216" y="5931"/>
                  </a:cubicBezTo>
                  <a:cubicBezTo>
                    <a:pt x="9216" y="5240"/>
                    <a:pt x="8692" y="4692"/>
                    <a:pt x="8002" y="4692"/>
                  </a:cubicBezTo>
                  <a:lnTo>
                    <a:pt x="6311" y="4692"/>
                  </a:lnTo>
                  <a:cubicBezTo>
                    <a:pt x="6192" y="4692"/>
                    <a:pt x="6097" y="4621"/>
                    <a:pt x="6097" y="4502"/>
                  </a:cubicBezTo>
                  <a:lnTo>
                    <a:pt x="6097" y="2597"/>
                  </a:lnTo>
                  <a:cubicBezTo>
                    <a:pt x="6097" y="2406"/>
                    <a:pt x="6216" y="2287"/>
                    <a:pt x="6406" y="2263"/>
                  </a:cubicBezTo>
                  <a:cubicBezTo>
                    <a:pt x="8335" y="2144"/>
                    <a:pt x="8859" y="739"/>
                    <a:pt x="8978" y="72"/>
                  </a:cubicBezTo>
                  <a:cubicBezTo>
                    <a:pt x="8978" y="26"/>
                    <a:pt x="8958" y="0"/>
                    <a:pt x="8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0"/>
            <p:cNvSpPr/>
            <p:nvPr/>
          </p:nvSpPr>
          <p:spPr>
            <a:xfrm>
              <a:off x="2494944" y="2518185"/>
              <a:ext cx="156616" cy="164982"/>
            </a:xfrm>
            <a:custGeom>
              <a:rect b="b" l="l" r="r" t="t"/>
              <a:pathLst>
                <a:path extrusionOk="0" h="4693" w="4455">
                  <a:moveTo>
                    <a:pt x="4414" y="0"/>
                  </a:moveTo>
                  <a:cubicBezTo>
                    <a:pt x="4402" y="0"/>
                    <a:pt x="4391" y="8"/>
                    <a:pt x="4383" y="25"/>
                  </a:cubicBezTo>
                  <a:cubicBezTo>
                    <a:pt x="3716" y="1335"/>
                    <a:pt x="2430" y="1573"/>
                    <a:pt x="1453" y="1573"/>
                  </a:cubicBezTo>
                  <a:cubicBezTo>
                    <a:pt x="763" y="1573"/>
                    <a:pt x="215" y="2121"/>
                    <a:pt x="215" y="2787"/>
                  </a:cubicBezTo>
                  <a:lnTo>
                    <a:pt x="215" y="4502"/>
                  </a:lnTo>
                  <a:cubicBezTo>
                    <a:pt x="215" y="4621"/>
                    <a:pt x="120" y="4692"/>
                    <a:pt x="1" y="4692"/>
                  </a:cubicBezTo>
                  <a:lnTo>
                    <a:pt x="644" y="4692"/>
                  </a:lnTo>
                  <a:cubicBezTo>
                    <a:pt x="787" y="4669"/>
                    <a:pt x="858" y="4573"/>
                    <a:pt x="858" y="4502"/>
                  </a:cubicBezTo>
                  <a:lnTo>
                    <a:pt x="858" y="2811"/>
                  </a:lnTo>
                  <a:cubicBezTo>
                    <a:pt x="858" y="2121"/>
                    <a:pt x="1430" y="1573"/>
                    <a:pt x="2120" y="1573"/>
                  </a:cubicBezTo>
                  <a:cubicBezTo>
                    <a:pt x="2716" y="1573"/>
                    <a:pt x="3454" y="1501"/>
                    <a:pt x="4049" y="1096"/>
                  </a:cubicBezTo>
                  <a:cubicBezTo>
                    <a:pt x="4287" y="715"/>
                    <a:pt x="4406" y="334"/>
                    <a:pt x="4454" y="72"/>
                  </a:cubicBezTo>
                  <a:cubicBezTo>
                    <a:pt x="4454" y="26"/>
                    <a:pt x="4434" y="0"/>
                    <a:pt x="44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0"/>
            <p:cNvSpPr/>
            <p:nvPr/>
          </p:nvSpPr>
          <p:spPr>
            <a:xfrm>
              <a:off x="2336711" y="2580164"/>
              <a:ext cx="122269" cy="150709"/>
            </a:xfrm>
            <a:custGeom>
              <a:rect b="b" l="l" r="r" t="t"/>
              <a:pathLst>
                <a:path extrusionOk="0" h="4287" w="3478">
                  <a:moveTo>
                    <a:pt x="96" y="0"/>
                  </a:moveTo>
                  <a:cubicBezTo>
                    <a:pt x="48" y="0"/>
                    <a:pt x="1" y="48"/>
                    <a:pt x="72" y="96"/>
                  </a:cubicBezTo>
                  <a:cubicBezTo>
                    <a:pt x="1382" y="739"/>
                    <a:pt x="1620" y="2025"/>
                    <a:pt x="1620" y="3001"/>
                  </a:cubicBezTo>
                  <a:cubicBezTo>
                    <a:pt x="1620" y="3715"/>
                    <a:pt x="2144" y="4287"/>
                    <a:pt x="2835" y="4287"/>
                  </a:cubicBezTo>
                  <a:lnTo>
                    <a:pt x="3478" y="4287"/>
                  </a:lnTo>
                  <a:cubicBezTo>
                    <a:pt x="2811" y="4287"/>
                    <a:pt x="2263" y="3715"/>
                    <a:pt x="2263" y="3025"/>
                  </a:cubicBezTo>
                  <a:cubicBezTo>
                    <a:pt x="2263" y="2382"/>
                    <a:pt x="2144" y="1572"/>
                    <a:pt x="1692" y="929"/>
                  </a:cubicBezTo>
                  <a:cubicBezTo>
                    <a:pt x="1191" y="334"/>
                    <a:pt x="501" y="96"/>
                    <a:pt x="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0"/>
            <p:cNvSpPr/>
            <p:nvPr/>
          </p:nvSpPr>
          <p:spPr>
            <a:xfrm>
              <a:off x="2401185" y="2730029"/>
              <a:ext cx="123957" cy="164982"/>
            </a:xfrm>
            <a:custGeom>
              <a:rect b="b" l="l" r="r" t="t"/>
              <a:pathLst>
                <a:path extrusionOk="0" h="4693" w="3526">
                  <a:moveTo>
                    <a:pt x="2668" y="0"/>
                  </a:moveTo>
                  <a:cubicBezTo>
                    <a:pt x="2787" y="0"/>
                    <a:pt x="2882" y="72"/>
                    <a:pt x="2882" y="191"/>
                  </a:cubicBezTo>
                  <a:lnTo>
                    <a:pt x="2882" y="2096"/>
                  </a:lnTo>
                  <a:cubicBezTo>
                    <a:pt x="2882" y="2286"/>
                    <a:pt x="2763" y="2405"/>
                    <a:pt x="2572" y="2429"/>
                  </a:cubicBezTo>
                  <a:cubicBezTo>
                    <a:pt x="643" y="2548"/>
                    <a:pt x="96" y="3953"/>
                    <a:pt x="0" y="4620"/>
                  </a:cubicBezTo>
                  <a:cubicBezTo>
                    <a:pt x="0" y="4666"/>
                    <a:pt x="20" y="4692"/>
                    <a:pt x="41" y="4692"/>
                  </a:cubicBezTo>
                  <a:cubicBezTo>
                    <a:pt x="52" y="4692"/>
                    <a:pt x="63" y="4685"/>
                    <a:pt x="72" y="4668"/>
                  </a:cubicBezTo>
                  <a:cubicBezTo>
                    <a:pt x="310" y="4168"/>
                    <a:pt x="667" y="3834"/>
                    <a:pt x="1072" y="3596"/>
                  </a:cubicBezTo>
                  <a:cubicBezTo>
                    <a:pt x="1429" y="3024"/>
                    <a:pt x="2072" y="2524"/>
                    <a:pt x="3239" y="2429"/>
                  </a:cubicBezTo>
                  <a:cubicBezTo>
                    <a:pt x="3406" y="2429"/>
                    <a:pt x="3525" y="2286"/>
                    <a:pt x="3525" y="2096"/>
                  </a:cubicBezTo>
                  <a:lnTo>
                    <a:pt x="3525" y="191"/>
                  </a:lnTo>
                  <a:cubicBezTo>
                    <a:pt x="3525" y="72"/>
                    <a:pt x="3430" y="0"/>
                    <a:pt x="3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0"/>
            <p:cNvSpPr/>
            <p:nvPr/>
          </p:nvSpPr>
          <p:spPr>
            <a:xfrm>
              <a:off x="2623892" y="2730838"/>
              <a:ext cx="91755" cy="101528"/>
            </a:xfrm>
            <a:custGeom>
              <a:rect b="b" l="l" r="r" t="t"/>
              <a:pathLst>
                <a:path extrusionOk="0" h="2888" w="2610">
                  <a:moveTo>
                    <a:pt x="0" y="1"/>
                  </a:moveTo>
                  <a:cubicBezTo>
                    <a:pt x="167" y="1"/>
                    <a:pt x="286" y="120"/>
                    <a:pt x="310" y="287"/>
                  </a:cubicBezTo>
                  <a:cubicBezTo>
                    <a:pt x="429" y="2216"/>
                    <a:pt x="1834" y="2763"/>
                    <a:pt x="2524" y="2882"/>
                  </a:cubicBezTo>
                  <a:cubicBezTo>
                    <a:pt x="2534" y="2886"/>
                    <a:pt x="2543" y="2887"/>
                    <a:pt x="2551" y="2887"/>
                  </a:cubicBezTo>
                  <a:cubicBezTo>
                    <a:pt x="2601" y="2887"/>
                    <a:pt x="2610" y="2828"/>
                    <a:pt x="2548" y="2787"/>
                  </a:cubicBezTo>
                  <a:cubicBezTo>
                    <a:pt x="2143" y="2597"/>
                    <a:pt x="1810" y="2287"/>
                    <a:pt x="1572" y="1954"/>
                  </a:cubicBezTo>
                  <a:cubicBezTo>
                    <a:pt x="1238" y="1573"/>
                    <a:pt x="1000" y="1025"/>
                    <a:pt x="977" y="287"/>
                  </a:cubicBezTo>
                  <a:cubicBezTo>
                    <a:pt x="977" y="120"/>
                    <a:pt x="834" y="1"/>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0"/>
            <p:cNvSpPr/>
            <p:nvPr/>
          </p:nvSpPr>
          <p:spPr>
            <a:xfrm>
              <a:off x="2448082" y="2627869"/>
              <a:ext cx="26823" cy="27667"/>
            </a:xfrm>
            <a:custGeom>
              <a:rect b="b" l="l" r="r" t="t"/>
              <a:pathLst>
                <a:path extrusionOk="0" h="787" w="763">
                  <a:moveTo>
                    <a:pt x="381" y="1"/>
                  </a:moveTo>
                  <a:cubicBezTo>
                    <a:pt x="167" y="1"/>
                    <a:pt x="0" y="191"/>
                    <a:pt x="0" y="406"/>
                  </a:cubicBezTo>
                  <a:cubicBezTo>
                    <a:pt x="0" y="596"/>
                    <a:pt x="167" y="787"/>
                    <a:pt x="381" y="787"/>
                  </a:cubicBezTo>
                  <a:cubicBezTo>
                    <a:pt x="595" y="787"/>
                    <a:pt x="762" y="596"/>
                    <a:pt x="762" y="406"/>
                  </a:cubicBezTo>
                  <a:cubicBezTo>
                    <a:pt x="762" y="191"/>
                    <a:pt x="619" y="48"/>
                    <a:pt x="38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0"/>
            <p:cNvSpPr/>
            <p:nvPr/>
          </p:nvSpPr>
          <p:spPr>
            <a:xfrm>
              <a:off x="2448082" y="2628713"/>
              <a:ext cx="22640" cy="27667"/>
            </a:xfrm>
            <a:custGeom>
              <a:rect b="b" l="l" r="r" t="t"/>
              <a:pathLst>
                <a:path extrusionOk="0" h="787" w="644">
                  <a:moveTo>
                    <a:pt x="381" y="1"/>
                  </a:moveTo>
                  <a:cubicBezTo>
                    <a:pt x="167" y="1"/>
                    <a:pt x="0" y="191"/>
                    <a:pt x="0" y="405"/>
                  </a:cubicBezTo>
                  <a:cubicBezTo>
                    <a:pt x="0" y="596"/>
                    <a:pt x="167" y="786"/>
                    <a:pt x="381" y="786"/>
                  </a:cubicBezTo>
                  <a:cubicBezTo>
                    <a:pt x="476" y="786"/>
                    <a:pt x="572" y="763"/>
                    <a:pt x="643" y="691"/>
                  </a:cubicBezTo>
                  <a:cubicBezTo>
                    <a:pt x="476" y="524"/>
                    <a:pt x="476" y="239"/>
                    <a:pt x="643" y="96"/>
                  </a:cubicBezTo>
                  <a:cubicBezTo>
                    <a:pt x="595" y="48"/>
                    <a:pt x="500" y="1"/>
                    <a:pt x="38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0"/>
            <p:cNvSpPr/>
            <p:nvPr/>
          </p:nvSpPr>
          <p:spPr>
            <a:xfrm>
              <a:off x="2576152" y="2627869"/>
              <a:ext cx="27667" cy="27667"/>
            </a:xfrm>
            <a:custGeom>
              <a:rect b="b" l="l" r="r" t="t"/>
              <a:pathLst>
                <a:path extrusionOk="0" h="787" w="787">
                  <a:moveTo>
                    <a:pt x="406" y="1"/>
                  </a:moveTo>
                  <a:cubicBezTo>
                    <a:pt x="191" y="1"/>
                    <a:pt x="1" y="191"/>
                    <a:pt x="1" y="406"/>
                  </a:cubicBezTo>
                  <a:cubicBezTo>
                    <a:pt x="1" y="596"/>
                    <a:pt x="191" y="787"/>
                    <a:pt x="406" y="787"/>
                  </a:cubicBezTo>
                  <a:cubicBezTo>
                    <a:pt x="596" y="787"/>
                    <a:pt x="787" y="596"/>
                    <a:pt x="787" y="406"/>
                  </a:cubicBezTo>
                  <a:cubicBezTo>
                    <a:pt x="787" y="191"/>
                    <a:pt x="644" y="48"/>
                    <a:pt x="40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0"/>
            <p:cNvSpPr/>
            <p:nvPr/>
          </p:nvSpPr>
          <p:spPr>
            <a:xfrm>
              <a:off x="2576995" y="2628713"/>
              <a:ext cx="22640" cy="27667"/>
            </a:xfrm>
            <a:custGeom>
              <a:rect b="b" l="l" r="r" t="t"/>
              <a:pathLst>
                <a:path extrusionOk="0" h="787" w="644">
                  <a:moveTo>
                    <a:pt x="382" y="1"/>
                  </a:moveTo>
                  <a:cubicBezTo>
                    <a:pt x="167" y="1"/>
                    <a:pt x="1" y="191"/>
                    <a:pt x="1" y="405"/>
                  </a:cubicBezTo>
                  <a:cubicBezTo>
                    <a:pt x="1" y="596"/>
                    <a:pt x="167" y="786"/>
                    <a:pt x="382" y="786"/>
                  </a:cubicBezTo>
                  <a:cubicBezTo>
                    <a:pt x="477" y="786"/>
                    <a:pt x="548" y="763"/>
                    <a:pt x="644" y="691"/>
                  </a:cubicBezTo>
                  <a:cubicBezTo>
                    <a:pt x="453" y="524"/>
                    <a:pt x="453" y="239"/>
                    <a:pt x="644" y="96"/>
                  </a:cubicBezTo>
                  <a:cubicBezTo>
                    <a:pt x="596" y="48"/>
                    <a:pt x="501" y="1"/>
                    <a:pt x="38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0"/>
            <p:cNvSpPr/>
            <p:nvPr/>
          </p:nvSpPr>
          <p:spPr>
            <a:xfrm>
              <a:off x="2448082" y="2757626"/>
              <a:ext cx="26823" cy="27667"/>
            </a:xfrm>
            <a:custGeom>
              <a:rect b="b" l="l" r="r" t="t"/>
              <a:pathLst>
                <a:path extrusionOk="0" h="787" w="763">
                  <a:moveTo>
                    <a:pt x="381" y="1"/>
                  </a:moveTo>
                  <a:cubicBezTo>
                    <a:pt x="167" y="1"/>
                    <a:pt x="0" y="191"/>
                    <a:pt x="0" y="406"/>
                  </a:cubicBezTo>
                  <a:cubicBezTo>
                    <a:pt x="0" y="596"/>
                    <a:pt x="167" y="787"/>
                    <a:pt x="381" y="787"/>
                  </a:cubicBezTo>
                  <a:cubicBezTo>
                    <a:pt x="595" y="787"/>
                    <a:pt x="762" y="596"/>
                    <a:pt x="762" y="406"/>
                  </a:cubicBezTo>
                  <a:cubicBezTo>
                    <a:pt x="762" y="144"/>
                    <a:pt x="619" y="1"/>
                    <a:pt x="38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0"/>
            <p:cNvSpPr/>
            <p:nvPr/>
          </p:nvSpPr>
          <p:spPr>
            <a:xfrm>
              <a:off x="2448082" y="2757626"/>
              <a:ext cx="22640" cy="27667"/>
            </a:xfrm>
            <a:custGeom>
              <a:rect b="b" l="l" r="r" t="t"/>
              <a:pathLst>
                <a:path extrusionOk="0" h="787" w="644">
                  <a:moveTo>
                    <a:pt x="381" y="1"/>
                  </a:moveTo>
                  <a:cubicBezTo>
                    <a:pt x="167" y="1"/>
                    <a:pt x="0" y="191"/>
                    <a:pt x="0" y="406"/>
                  </a:cubicBezTo>
                  <a:cubicBezTo>
                    <a:pt x="0" y="596"/>
                    <a:pt x="167" y="787"/>
                    <a:pt x="381" y="787"/>
                  </a:cubicBezTo>
                  <a:cubicBezTo>
                    <a:pt x="476" y="787"/>
                    <a:pt x="572" y="739"/>
                    <a:pt x="643" y="692"/>
                  </a:cubicBezTo>
                  <a:cubicBezTo>
                    <a:pt x="476" y="525"/>
                    <a:pt x="476" y="239"/>
                    <a:pt x="643" y="96"/>
                  </a:cubicBezTo>
                  <a:cubicBezTo>
                    <a:pt x="595" y="49"/>
                    <a:pt x="500" y="1"/>
                    <a:pt x="38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0"/>
            <p:cNvSpPr/>
            <p:nvPr/>
          </p:nvSpPr>
          <p:spPr>
            <a:xfrm>
              <a:off x="2576152" y="2757626"/>
              <a:ext cx="27667" cy="27667"/>
            </a:xfrm>
            <a:custGeom>
              <a:rect b="b" l="l" r="r" t="t"/>
              <a:pathLst>
                <a:path extrusionOk="0" h="787" w="787">
                  <a:moveTo>
                    <a:pt x="406" y="1"/>
                  </a:moveTo>
                  <a:cubicBezTo>
                    <a:pt x="191" y="1"/>
                    <a:pt x="1" y="191"/>
                    <a:pt x="1" y="406"/>
                  </a:cubicBezTo>
                  <a:cubicBezTo>
                    <a:pt x="1" y="596"/>
                    <a:pt x="191" y="787"/>
                    <a:pt x="406" y="787"/>
                  </a:cubicBezTo>
                  <a:cubicBezTo>
                    <a:pt x="596" y="787"/>
                    <a:pt x="787" y="596"/>
                    <a:pt x="787" y="406"/>
                  </a:cubicBezTo>
                  <a:cubicBezTo>
                    <a:pt x="787" y="144"/>
                    <a:pt x="644" y="1"/>
                    <a:pt x="40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0"/>
            <p:cNvSpPr/>
            <p:nvPr/>
          </p:nvSpPr>
          <p:spPr>
            <a:xfrm>
              <a:off x="2576995" y="2757626"/>
              <a:ext cx="22640" cy="27667"/>
            </a:xfrm>
            <a:custGeom>
              <a:rect b="b" l="l" r="r" t="t"/>
              <a:pathLst>
                <a:path extrusionOk="0" h="787" w="644">
                  <a:moveTo>
                    <a:pt x="382" y="1"/>
                  </a:moveTo>
                  <a:cubicBezTo>
                    <a:pt x="167" y="1"/>
                    <a:pt x="1" y="191"/>
                    <a:pt x="1" y="406"/>
                  </a:cubicBezTo>
                  <a:cubicBezTo>
                    <a:pt x="1" y="596"/>
                    <a:pt x="167" y="787"/>
                    <a:pt x="382" y="787"/>
                  </a:cubicBezTo>
                  <a:cubicBezTo>
                    <a:pt x="477" y="787"/>
                    <a:pt x="548" y="739"/>
                    <a:pt x="644" y="692"/>
                  </a:cubicBezTo>
                  <a:cubicBezTo>
                    <a:pt x="453" y="525"/>
                    <a:pt x="453" y="239"/>
                    <a:pt x="644" y="96"/>
                  </a:cubicBezTo>
                  <a:cubicBezTo>
                    <a:pt x="596" y="49"/>
                    <a:pt x="501" y="1"/>
                    <a:pt x="38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60"/>
          <p:cNvGrpSpPr/>
          <p:nvPr/>
        </p:nvGrpSpPr>
        <p:grpSpPr>
          <a:xfrm>
            <a:off x="3976797" y="1986590"/>
            <a:ext cx="377600" cy="379112"/>
            <a:chOff x="3976797" y="1910390"/>
            <a:chExt cx="377600" cy="379112"/>
          </a:xfrm>
        </p:grpSpPr>
        <p:sp>
          <p:nvSpPr>
            <p:cNvPr id="3729" name="Google Shape;3729;p60"/>
            <p:cNvSpPr/>
            <p:nvPr/>
          </p:nvSpPr>
          <p:spPr>
            <a:xfrm>
              <a:off x="3976797" y="2024433"/>
              <a:ext cx="377600" cy="263346"/>
            </a:xfrm>
            <a:custGeom>
              <a:rect b="b" l="l" r="r" t="t"/>
              <a:pathLst>
                <a:path extrusionOk="0" h="7491" w="10741">
                  <a:moveTo>
                    <a:pt x="2212" y="1"/>
                  </a:moveTo>
                  <a:cubicBezTo>
                    <a:pt x="1600" y="1"/>
                    <a:pt x="957" y="203"/>
                    <a:pt x="453" y="424"/>
                  </a:cubicBezTo>
                  <a:cubicBezTo>
                    <a:pt x="119" y="567"/>
                    <a:pt x="0" y="948"/>
                    <a:pt x="215" y="1258"/>
                  </a:cubicBezTo>
                  <a:lnTo>
                    <a:pt x="429" y="1567"/>
                  </a:lnTo>
                  <a:cubicBezTo>
                    <a:pt x="533" y="1745"/>
                    <a:pt x="720" y="1840"/>
                    <a:pt x="916" y="1840"/>
                  </a:cubicBezTo>
                  <a:cubicBezTo>
                    <a:pt x="1034" y="1840"/>
                    <a:pt x="1155" y="1806"/>
                    <a:pt x="1263" y="1734"/>
                  </a:cubicBezTo>
                  <a:cubicBezTo>
                    <a:pt x="1594" y="1478"/>
                    <a:pt x="2058" y="1193"/>
                    <a:pt x="2470" y="1193"/>
                  </a:cubicBezTo>
                  <a:cubicBezTo>
                    <a:pt x="2709" y="1193"/>
                    <a:pt x="2930" y="1290"/>
                    <a:pt x="3096" y="1543"/>
                  </a:cubicBezTo>
                  <a:cubicBezTo>
                    <a:pt x="3668" y="2448"/>
                    <a:pt x="2406" y="3234"/>
                    <a:pt x="2096" y="3425"/>
                  </a:cubicBezTo>
                  <a:cubicBezTo>
                    <a:pt x="2048" y="3449"/>
                    <a:pt x="2025" y="3520"/>
                    <a:pt x="2048" y="3544"/>
                  </a:cubicBezTo>
                  <a:lnTo>
                    <a:pt x="2215" y="3877"/>
                  </a:lnTo>
                  <a:cubicBezTo>
                    <a:pt x="2239" y="3901"/>
                    <a:pt x="2263" y="3925"/>
                    <a:pt x="2334" y="3925"/>
                  </a:cubicBezTo>
                  <a:cubicBezTo>
                    <a:pt x="2418" y="3912"/>
                    <a:pt x="2572" y="3890"/>
                    <a:pt x="2752" y="3890"/>
                  </a:cubicBezTo>
                  <a:cubicBezTo>
                    <a:pt x="3236" y="3890"/>
                    <a:pt x="3906" y="4047"/>
                    <a:pt x="3906" y="4949"/>
                  </a:cubicBezTo>
                  <a:cubicBezTo>
                    <a:pt x="3893" y="5644"/>
                    <a:pt x="3200" y="6137"/>
                    <a:pt x="2366" y="6137"/>
                  </a:cubicBezTo>
                  <a:cubicBezTo>
                    <a:pt x="1686" y="6137"/>
                    <a:pt x="911" y="5809"/>
                    <a:pt x="334" y="4997"/>
                  </a:cubicBezTo>
                  <a:cubicBezTo>
                    <a:pt x="311" y="4966"/>
                    <a:pt x="280" y="4952"/>
                    <a:pt x="250" y="4952"/>
                  </a:cubicBezTo>
                  <a:cubicBezTo>
                    <a:pt x="187" y="4952"/>
                    <a:pt x="127" y="5011"/>
                    <a:pt x="143" y="5092"/>
                  </a:cubicBezTo>
                  <a:cubicBezTo>
                    <a:pt x="358" y="5782"/>
                    <a:pt x="905" y="6878"/>
                    <a:pt x="2334" y="7354"/>
                  </a:cubicBezTo>
                  <a:cubicBezTo>
                    <a:pt x="2610" y="7448"/>
                    <a:pt x="2870" y="7491"/>
                    <a:pt x="3114" y="7491"/>
                  </a:cubicBezTo>
                  <a:cubicBezTo>
                    <a:pt x="4660" y="7491"/>
                    <a:pt x="5528" y="5784"/>
                    <a:pt x="5240" y="4735"/>
                  </a:cubicBezTo>
                  <a:cubicBezTo>
                    <a:pt x="5219" y="4673"/>
                    <a:pt x="5252" y="4611"/>
                    <a:pt x="5323" y="4611"/>
                  </a:cubicBezTo>
                  <a:cubicBezTo>
                    <a:pt x="5334" y="4611"/>
                    <a:pt x="5346" y="4612"/>
                    <a:pt x="5359" y="4616"/>
                  </a:cubicBezTo>
                  <a:cubicBezTo>
                    <a:pt x="5422" y="4625"/>
                    <a:pt x="5499" y="4633"/>
                    <a:pt x="5582" y="4633"/>
                  </a:cubicBezTo>
                  <a:cubicBezTo>
                    <a:pt x="5906" y="4633"/>
                    <a:pt x="6336" y="4517"/>
                    <a:pt x="6526" y="3949"/>
                  </a:cubicBezTo>
                  <a:cubicBezTo>
                    <a:pt x="6790" y="3231"/>
                    <a:pt x="7085" y="1627"/>
                    <a:pt x="7909" y="1627"/>
                  </a:cubicBezTo>
                  <a:cubicBezTo>
                    <a:pt x="8124" y="1627"/>
                    <a:pt x="8374" y="1736"/>
                    <a:pt x="8669" y="1996"/>
                  </a:cubicBezTo>
                  <a:cubicBezTo>
                    <a:pt x="9930" y="3102"/>
                    <a:pt x="9218" y="5954"/>
                    <a:pt x="7069" y="5954"/>
                  </a:cubicBezTo>
                  <a:cubicBezTo>
                    <a:pt x="6904" y="5954"/>
                    <a:pt x="6731" y="5937"/>
                    <a:pt x="6549" y="5902"/>
                  </a:cubicBezTo>
                  <a:cubicBezTo>
                    <a:pt x="6534" y="5894"/>
                    <a:pt x="6521" y="5891"/>
                    <a:pt x="6508" y="5891"/>
                  </a:cubicBezTo>
                  <a:cubicBezTo>
                    <a:pt x="6441" y="5891"/>
                    <a:pt x="6414" y="5988"/>
                    <a:pt x="6454" y="6068"/>
                  </a:cubicBezTo>
                  <a:cubicBezTo>
                    <a:pt x="6787" y="6386"/>
                    <a:pt x="7428" y="6894"/>
                    <a:pt x="8156" y="6894"/>
                  </a:cubicBezTo>
                  <a:cubicBezTo>
                    <a:pt x="8521" y="6894"/>
                    <a:pt x="8907" y="6767"/>
                    <a:pt x="9288" y="6425"/>
                  </a:cubicBezTo>
                  <a:cubicBezTo>
                    <a:pt x="10741" y="5139"/>
                    <a:pt x="10622" y="829"/>
                    <a:pt x="7835" y="829"/>
                  </a:cubicBezTo>
                  <a:cubicBezTo>
                    <a:pt x="7835" y="829"/>
                    <a:pt x="7834" y="829"/>
                    <a:pt x="7833" y="829"/>
                  </a:cubicBezTo>
                  <a:cubicBezTo>
                    <a:pt x="7765" y="829"/>
                    <a:pt x="6442" y="852"/>
                    <a:pt x="5978" y="2615"/>
                  </a:cubicBezTo>
                  <a:cubicBezTo>
                    <a:pt x="5693" y="3826"/>
                    <a:pt x="5261" y="4038"/>
                    <a:pt x="4992" y="4038"/>
                  </a:cubicBezTo>
                  <a:cubicBezTo>
                    <a:pt x="4901" y="4038"/>
                    <a:pt x="4829" y="4014"/>
                    <a:pt x="4787" y="3996"/>
                  </a:cubicBezTo>
                  <a:cubicBezTo>
                    <a:pt x="4763" y="3996"/>
                    <a:pt x="4763" y="3949"/>
                    <a:pt x="4739" y="3949"/>
                  </a:cubicBezTo>
                  <a:cubicBezTo>
                    <a:pt x="4668" y="3830"/>
                    <a:pt x="4311" y="3330"/>
                    <a:pt x="3596" y="3282"/>
                  </a:cubicBezTo>
                  <a:cubicBezTo>
                    <a:pt x="3525" y="3282"/>
                    <a:pt x="3477" y="3187"/>
                    <a:pt x="3549" y="3115"/>
                  </a:cubicBezTo>
                  <a:cubicBezTo>
                    <a:pt x="3834" y="2734"/>
                    <a:pt x="4525" y="1686"/>
                    <a:pt x="3715" y="686"/>
                  </a:cubicBezTo>
                  <a:cubicBezTo>
                    <a:pt x="3335" y="179"/>
                    <a:pt x="2787" y="1"/>
                    <a:pt x="221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0"/>
            <p:cNvSpPr/>
            <p:nvPr/>
          </p:nvSpPr>
          <p:spPr>
            <a:xfrm>
              <a:off x="4097660" y="1982001"/>
              <a:ext cx="124449" cy="46967"/>
            </a:xfrm>
            <a:custGeom>
              <a:rect b="b" l="l" r="r" t="t"/>
              <a:pathLst>
                <a:path extrusionOk="0" h="1336" w="3540">
                  <a:moveTo>
                    <a:pt x="2902" y="0"/>
                  </a:moveTo>
                  <a:cubicBezTo>
                    <a:pt x="2835" y="0"/>
                    <a:pt x="2769" y="12"/>
                    <a:pt x="2706" y="36"/>
                  </a:cubicBezTo>
                  <a:cubicBezTo>
                    <a:pt x="2351" y="178"/>
                    <a:pt x="1850" y="320"/>
                    <a:pt x="1302" y="320"/>
                  </a:cubicBezTo>
                  <a:cubicBezTo>
                    <a:pt x="933" y="320"/>
                    <a:pt x="542" y="256"/>
                    <a:pt x="158" y="83"/>
                  </a:cubicBezTo>
                  <a:cubicBezTo>
                    <a:pt x="145" y="75"/>
                    <a:pt x="131" y="71"/>
                    <a:pt x="118" y="71"/>
                  </a:cubicBezTo>
                  <a:cubicBezTo>
                    <a:pt x="57" y="71"/>
                    <a:pt x="0" y="148"/>
                    <a:pt x="39" y="226"/>
                  </a:cubicBezTo>
                  <a:cubicBezTo>
                    <a:pt x="349" y="627"/>
                    <a:pt x="980" y="1336"/>
                    <a:pt x="2029" y="1336"/>
                  </a:cubicBezTo>
                  <a:cubicBezTo>
                    <a:pt x="2349" y="1336"/>
                    <a:pt x="2709" y="1269"/>
                    <a:pt x="3111" y="1107"/>
                  </a:cubicBezTo>
                  <a:cubicBezTo>
                    <a:pt x="3373" y="988"/>
                    <a:pt x="3540" y="726"/>
                    <a:pt x="3469" y="464"/>
                  </a:cubicBezTo>
                  <a:cubicBezTo>
                    <a:pt x="3431" y="179"/>
                    <a:pt x="3165" y="0"/>
                    <a:pt x="290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0"/>
            <p:cNvSpPr/>
            <p:nvPr/>
          </p:nvSpPr>
          <p:spPr>
            <a:xfrm>
              <a:off x="4107398" y="1911234"/>
              <a:ext cx="50272" cy="50272"/>
            </a:xfrm>
            <a:custGeom>
              <a:rect b="b" l="l" r="r" t="t"/>
              <a:pathLst>
                <a:path extrusionOk="0" h="1430" w="1430">
                  <a:moveTo>
                    <a:pt x="715" y="1"/>
                  </a:moveTo>
                  <a:cubicBezTo>
                    <a:pt x="334" y="1"/>
                    <a:pt x="0" y="334"/>
                    <a:pt x="0" y="715"/>
                  </a:cubicBezTo>
                  <a:cubicBezTo>
                    <a:pt x="0" y="1096"/>
                    <a:pt x="334" y="1429"/>
                    <a:pt x="715" y="1429"/>
                  </a:cubicBezTo>
                  <a:cubicBezTo>
                    <a:pt x="1096" y="1429"/>
                    <a:pt x="1429" y="1096"/>
                    <a:pt x="1429" y="715"/>
                  </a:cubicBezTo>
                  <a:cubicBezTo>
                    <a:pt x="1429" y="334"/>
                    <a:pt x="1120" y="1"/>
                    <a:pt x="715"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0"/>
            <p:cNvSpPr/>
            <p:nvPr/>
          </p:nvSpPr>
          <p:spPr>
            <a:xfrm>
              <a:off x="4235503" y="2082404"/>
              <a:ext cx="111477" cy="152081"/>
            </a:xfrm>
            <a:custGeom>
              <a:rect b="b" l="l" r="r" t="t"/>
              <a:pathLst>
                <a:path extrusionOk="0" h="4326" w="3171">
                  <a:moveTo>
                    <a:pt x="1127" y="0"/>
                  </a:moveTo>
                  <a:cubicBezTo>
                    <a:pt x="1019" y="0"/>
                    <a:pt x="921" y="29"/>
                    <a:pt x="834" y="85"/>
                  </a:cubicBezTo>
                  <a:cubicBezTo>
                    <a:pt x="953" y="133"/>
                    <a:pt x="1095" y="228"/>
                    <a:pt x="1238" y="371"/>
                  </a:cubicBezTo>
                  <a:cubicBezTo>
                    <a:pt x="2477" y="1442"/>
                    <a:pt x="1881" y="4038"/>
                    <a:pt x="0" y="4300"/>
                  </a:cubicBezTo>
                  <a:cubicBezTo>
                    <a:pt x="123" y="4317"/>
                    <a:pt x="241" y="4325"/>
                    <a:pt x="355" y="4325"/>
                  </a:cubicBezTo>
                  <a:cubicBezTo>
                    <a:pt x="2485" y="4325"/>
                    <a:pt x="3171" y="1501"/>
                    <a:pt x="1905" y="371"/>
                  </a:cubicBezTo>
                  <a:cubicBezTo>
                    <a:pt x="1604" y="117"/>
                    <a:pt x="1344" y="0"/>
                    <a:pt x="112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0"/>
            <p:cNvSpPr/>
            <p:nvPr/>
          </p:nvSpPr>
          <p:spPr>
            <a:xfrm>
              <a:off x="4068868" y="2162487"/>
              <a:ext cx="66830" cy="79204"/>
            </a:xfrm>
            <a:custGeom>
              <a:rect b="b" l="l" r="r" t="t"/>
              <a:pathLst>
                <a:path extrusionOk="0" h="2253" w="1901">
                  <a:moveTo>
                    <a:pt x="736" y="0"/>
                  </a:moveTo>
                  <a:cubicBezTo>
                    <a:pt x="599" y="0"/>
                    <a:pt x="475" y="11"/>
                    <a:pt x="382" y="22"/>
                  </a:cubicBezTo>
                  <a:cubicBezTo>
                    <a:pt x="811" y="93"/>
                    <a:pt x="1215" y="355"/>
                    <a:pt x="1215" y="1046"/>
                  </a:cubicBezTo>
                  <a:cubicBezTo>
                    <a:pt x="1215" y="1665"/>
                    <a:pt x="692" y="2117"/>
                    <a:pt x="1" y="2236"/>
                  </a:cubicBezTo>
                  <a:cubicBezTo>
                    <a:pt x="91" y="2247"/>
                    <a:pt x="180" y="2253"/>
                    <a:pt x="268" y="2253"/>
                  </a:cubicBezTo>
                  <a:cubicBezTo>
                    <a:pt x="1136" y="2253"/>
                    <a:pt x="1882" y="1738"/>
                    <a:pt x="1882" y="1046"/>
                  </a:cubicBezTo>
                  <a:cubicBezTo>
                    <a:pt x="1901" y="150"/>
                    <a:pt x="1232" y="0"/>
                    <a:pt x="736"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0"/>
            <p:cNvSpPr/>
            <p:nvPr/>
          </p:nvSpPr>
          <p:spPr>
            <a:xfrm>
              <a:off x="3979293" y="2023519"/>
              <a:ext cx="87958" cy="65845"/>
            </a:xfrm>
            <a:custGeom>
              <a:rect b="b" l="l" r="r" t="t"/>
              <a:pathLst>
                <a:path extrusionOk="0" h="1873" w="2502">
                  <a:moveTo>
                    <a:pt x="2170" y="0"/>
                  </a:moveTo>
                  <a:cubicBezTo>
                    <a:pt x="1552" y="0"/>
                    <a:pt x="914" y="208"/>
                    <a:pt x="429" y="450"/>
                  </a:cubicBezTo>
                  <a:cubicBezTo>
                    <a:pt x="120" y="593"/>
                    <a:pt x="1" y="974"/>
                    <a:pt x="191" y="1284"/>
                  </a:cubicBezTo>
                  <a:lnTo>
                    <a:pt x="382" y="1593"/>
                  </a:lnTo>
                  <a:cubicBezTo>
                    <a:pt x="489" y="1777"/>
                    <a:pt x="675" y="1872"/>
                    <a:pt x="871" y="1872"/>
                  </a:cubicBezTo>
                  <a:cubicBezTo>
                    <a:pt x="979" y="1872"/>
                    <a:pt x="1090" y="1843"/>
                    <a:pt x="1192" y="1784"/>
                  </a:cubicBezTo>
                  <a:cubicBezTo>
                    <a:pt x="1120" y="1760"/>
                    <a:pt x="1072" y="1689"/>
                    <a:pt x="1025" y="1593"/>
                  </a:cubicBezTo>
                  <a:lnTo>
                    <a:pt x="834" y="1284"/>
                  </a:lnTo>
                  <a:cubicBezTo>
                    <a:pt x="620" y="974"/>
                    <a:pt x="739" y="593"/>
                    <a:pt x="1072" y="450"/>
                  </a:cubicBezTo>
                  <a:cubicBezTo>
                    <a:pt x="1477" y="260"/>
                    <a:pt x="1977" y="93"/>
                    <a:pt x="2501" y="22"/>
                  </a:cubicBezTo>
                  <a:cubicBezTo>
                    <a:pt x="2392" y="7"/>
                    <a:pt x="2281" y="0"/>
                    <a:pt x="217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0"/>
            <p:cNvSpPr/>
            <p:nvPr/>
          </p:nvSpPr>
          <p:spPr>
            <a:xfrm>
              <a:off x="4199715" y="2232621"/>
              <a:ext cx="73474" cy="35120"/>
            </a:xfrm>
            <a:custGeom>
              <a:rect b="b" l="l" r="r" t="t"/>
              <a:pathLst>
                <a:path extrusionOk="0" h="999" w="2090">
                  <a:moveTo>
                    <a:pt x="136" y="0"/>
                  </a:moveTo>
                  <a:cubicBezTo>
                    <a:pt x="54" y="0"/>
                    <a:pt x="0" y="105"/>
                    <a:pt x="65" y="170"/>
                  </a:cubicBezTo>
                  <a:cubicBezTo>
                    <a:pt x="394" y="478"/>
                    <a:pt x="1006" y="999"/>
                    <a:pt x="1733" y="999"/>
                  </a:cubicBezTo>
                  <a:cubicBezTo>
                    <a:pt x="1849" y="999"/>
                    <a:pt x="1968" y="985"/>
                    <a:pt x="2090" y="956"/>
                  </a:cubicBezTo>
                  <a:cubicBezTo>
                    <a:pt x="1518" y="837"/>
                    <a:pt x="1018" y="456"/>
                    <a:pt x="708" y="170"/>
                  </a:cubicBezTo>
                  <a:cubicBezTo>
                    <a:pt x="685" y="146"/>
                    <a:pt x="685" y="99"/>
                    <a:pt x="685" y="51"/>
                  </a:cubicBezTo>
                  <a:cubicBezTo>
                    <a:pt x="518" y="51"/>
                    <a:pt x="327" y="27"/>
                    <a:pt x="161" y="3"/>
                  </a:cubicBezTo>
                  <a:cubicBezTo>
                    <a:pt x="152" y="1"/>
                    <a:pt x="144" y="0"/>
                    <a:pt x="136"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0"/>
            <p:cNvSpPr/>
            <p:nvPr/>
          </p:nvSpPr>
          <p:spPr>
            <a:xfrm>
              <a:off x="3981297" y="2200806"/>
              <a:ext cx="116082" cy="88696"/>
            </a:xfrm>
            <a:custGeom>
              <a:rect b="b" l="l" r="r" t="t"/>
              <a:pathLst>
                <a:path extrusionOk="0" h="2523" w="3302">
                  <a:moveTo>
                    <a:pt x="110" y="0"/>
                  </a:moveTo>
                  <a:cubicBezTo>
                    <a:pt x="52" y="0"/>
                    <a:pt x="0" y="47"/>
                    <a:pt x="15" y="122"/>
                  </a:cubicBezTo>
                  <a:cubicBezTo>
                    <a:pt x="230" y="813"/>
                    <a:pt x="777" y="1909"/>
                    <a:pt x="2206" y="2385"/>
                  </a:cubicBezTo>
                  <a:cubicBezTo>
                    <a:pt x="2489" y="2473"/>
                    <a:pt x="2771" y="2522"/>
                    <a:pt x="3035" y="2522"/>
                  </a:cubicBezTo>
                  <a:cubicBezTo>
                    <a:pt x="3126" y="2522"/>
                    <a:pt x="3215" y="2516"/>
                    <a:pt x="3302" y="2504"/>
                  </a:cubicBezTo>
                  <a:cubicBezTo>
                    <a:pt x="3111" y="2432"/>
                    <a:pt x="2968" y="2385"/>
                    <a:pt x="2825" y="2361"/>
                  </a:cubicBezTo>
                  <a:cubicBezTo>
                    <a:pt x="1801" y="2028"/>
                    <a:pt x="1254" y="1361"/>
                    <a:pt x="920" y="765"/>
                  </a:cubicBezTo>
                  <a:cubicBezTo>
                    <a:pt x="658" y="575"/>
                    <a:pt x="420" y="337"/>
                    <a:pt x="206" y="51"/>
                  </a:cubicBezTo>
                  <a:cubicBezTo>
                    <a:pt x="180" y="16"/>
                    <a:pt x="144" y="0"/>
                    <a:pt x="11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0"/>
            <p:cNvSpPr/>
            <p:nvPr/>
          </p:nvSpPr>
          <p:spPr>
            <a:xfrm>
              <a:off x="4098644" y="1984462"/>
              <a:ext cx="113445" cy="44506"/>
            </a:xfrm>
            <a:custGeom>
              <a:rect b="b" l="l" r="r" t="t"/>
              <a:pathLst>
                <a:path extrusionOk="0" h="1266" w="3227">
                  <a:moveTo>
                    <a:pt x="127" y="1"/>
                  </a:moveTo>
                  <a:cubicBezTo>
                    <a:pt x="53" y="1"/>
                    <a:pt x="1" y="78"/>
                    <a:pt x="59" y="156"/>
                  </a:cubicBezTo>
                  <a:cubicBezTo>
                    <a:pt x="351" y="557"/>
                    <a:pt x="977" y="1266"/>
                    <a:pt x="2025" y="1266"/>
                  </a:cubicBezTo>
                  <a:cubicBezTo>
                    <a:pt x="2345" y="1266"/>
                    <a:pt x="2705" y="1199"/>
                    <a:pt x="3107" y="1037"/>
                  </a:cubicBezTo>
                  <a:cubicBezTo>
                    <a:pt x="3155" y="1013"/>
                    <a:pt x="3179" y="1013"/>
                    <a:pt x="3226" y="990"/>
                  </a:cubicBezTo>
                  <a:lnTo>
                    <a:pt x="3226" y="990"/>
                  </a:lnTo>
                  <a:cubicBezTo>
                    <a:pt x="3095" y="1008"/>
                    <a:pt x="2968" y="1017"/>
                    <a:pt x="2848" y="1017"/>
                  </a:cubicBezTo>
                  <a:cubicBezTo>
                    <a:pt x="2030" y="1017"/>
                    <a:pt x="1463" y="625"/>
                    <a:pt x="1131" y="251"/>
                  </a:cubicBezTo>
                  <a:cubicBezTo>
                    <a:pt x="821" y="204"/>
                    <a:pt x="488" y="156"/>
                    <a:pt x="178" y="13"/>
                  </a:cubicBezTo>
                  <a:cubicBezTo>
                    <a:pt x="160" y="5"/>
                    <a:pt x="143" y="1"/>
                    <a:pt x="127"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0"/>
            <p:cNvSpPr/>
            <p:nvPr/>
          </p:nvSpPr>
          <p:spPr>
            <a:xfrm>
              <a:off x="4106554" y="1910390"/>
              <a:ext cx="36878" cy="50272"/>
            </a:xfrm>
            <a:custGeom>
              <a:rect b="b" l="l" r="r" t="t"/>
              <a:pathLst>
                <a:path extrusionOk="0" h="1430" w="1049">
                  <a:moveTo>
                    <a:pt x="715" y="1"/>
                  </a:moveTo>
                  <a:cubicBezTo>
                    <a:pt x="334" y="1"/>
                    <a:pt x="1" y="334"/>
                    <a:pt x="1" y="715"/>
                  </a:cubicBezTo>
                  <a:cubicBezTo>
                    <a:pt x="1" y="1096"/>
                    <a:pt x="334" y="1430"/>
                    <a:pt x="715" y="1430"/>
                  </a:cubicBezTo>
                  <a:cubicBezTo>
                    <a:pt x="834" y="1430"/>
                    <a:pt x="953" y="1406"/>
                    <a:pt x="1048" y="1334"/>
                  </a:cubicBezTo>
                  <a:cubicBezTo>
                    <a:pt x="834" y="1287"/>
                    <a:pt x="667" y="1049"/>
                    <a:pt x="667" y="739"/>
                  </a:cubicBezTo>
                  <a:cubicBezTo>
                    <a:pt x="667" y="477"/>
                    <a:pt x="810" y="215"/>
                    <a:pt x="1048" y="96"/>
                  </a:cubicBezTo>
                  <a:cubicBezTo>
                    <a:pt x="953" y="25"/>
                    <a:pt x="834" y="1"/>
                    <a:pt x="715"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0"/>
            <p:cNvSpPr/>
            <p:nvPr/>
          </p:nvSpPr>
          <p:spPr>
            <a:xfrm>
              <a:off x="4145893" y="2053577"/>
              <a:ext cx="119773" cy="115554"/>
            </a:xfrm>
            <a:custGeom>
              <a:rect b="b" l="l" r="r" t="t"/>
              <a:pathLst>
                <a:path extrusionOk="0" h="3287" w="3407">
                  <a:moveTo>
                    <a:pt x="3023" y="0"/>
                  </a:moveTo>
                  <a:cubicBezTo>
                    <a:pt x="2955" y="0"/>
                    <a:pt x="1632" y="23"/>
                    <a:pt x="1168" y="1786"/>
                  </a:cubicBezTo>
                  <a:cubicBezTo>
                    <a:pt x="1096" y="2215"/>
                    <a:pt x="882" y="2763"/>
                    <a:pt x="549" y="3048"/>
                  </a:cubicBezTo>
                  <a:cubicBezTo>
                    <a:pt x="376" y="3169"/>
                    <a:pt x="215" y="3202"/>
                    <a:pt x="104" y="3202"/>
                  </a:cubicBezTo>
                  <a:cubicBezTo>
                    <a:pt x="62" y="3202"/>
                    <a:pt x="27" y="3198"/>
                    <a:pt x="1" y="3191"/>
                  </a:cubicBezTo>
                  <a:lnTo>
                    <a:pt x="1" y="3191"/>
                  </a:lnTo>
                  <a:cubicBezTo>
                    <a:pt x="204" y="3261"/>
                    <a:pt x="379" y="3287"/>
                    <a:pt x="529" y="3287"/>
                  </a:cubicBezTo>
                  <a:cubicBezTo>
                    <a:pt x="942" y="3287"/>
                    <a:pt x="1157" y="3090"/>
                    <a:pt x="1192" y="3072"/>
                  </a:cubicBezTo>
                  <a:cubicBezTo>
                    <a:pt x="1406" y="2882"/>
                    <a:pt x="1644" y="2524"/>
                    <a:pt x="1835" y="1786"/>
                  </a:cubicBezTo>
                  <a:cubicBezTo>
                    <a:pt x="2168" y="453"/>
                    <a:pt x="2978" y="119"/>
                    <a:pt x="3406" y="24"/>
                  </a:cubicBezTo>
                  <a:cubicBezTo>
                    <a:pt x="3287" y="0"/>
                    <a:pt x="3168" y="0"/>
                    <a:pt x="3025" y="0"/>
                  </a:cubicBezTo>
                  <a:cubicBezTo>
                    <a:pt x="3025" y="0"/>
                    <a:pt x="3024" y="0"/>
                    <a:pt x="3023"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0"/>
            <p:cNvSpPr/>
            <p:nvPr/>
          </p:nvSpPr>
          <p:spPr>
            <a:xfrm>
              <a:off x="4047107" y="2063385"/>
              <a:ext cx="74564" cy="99875"/>
            </a:xfrm>
            <a:custGeom>
              <a:rect b="b" l="l" r="r" t="t"/>
              <a:pathLst>
                <a:path extrusionOk="0" h="2841" w="2121">
                  <a:moveTo>
                    <a:pt x="922" y="0"/>
                  </a:moveTo>
                  <a:cubicBezTo>
                    <a:pt x="547" y="0"/>
                    <a:pt x="215" y="150"/>
                    <a:pt x="215" y="150"/>
                  </a:cubicBezTo>
                  <a:cubicBezTo>
                    <a:pt x="304" y="117"/>
                    <a:pt x="397" y="99"/>
                    <a:pt x="486" y="99"/>
                  </a:cubicBezTo>
                  <a:cubicBezTo>
                    <a:pt x="589" y="99"/>
                    <a:pt x="686" y="122"/>
                    <a:pt x="763" y="174"/>
                  </a:cubicBezTo>
                  <a:cubicBezTo>
                    <a:pt x="1049" y="293"/>
                    <a:pt x="1191" y="578"/>
                    <a:pt x="1215" y="817"/>
                  </a:cubicBezTo>
                  <a:cubicBezTo>
                    <a:pt x="1311" y="1531"/>
                    <a:pt x="334" y="2174"/>
                    <a:pt x="48" y="2341"/>
                  </a:cubicBezTo>
                  <a:cubicBezTo>
                    <a:pt x="25" y="2364"/>
                    <a:pt x="1" y="2436"/>
                    <a:pt x="25" y="2460"/>
                  </a:cubicBezTo>
                  <a:lnTo>
                    <a:pt x="167" y="2793"/>
                  </a:lnTo>
                  <a:cubicBezTo>
                    <a:pt x="215" y="2817"/>
                    <a:pt x="239" y="2841"/>
                    <a:pt x="287" y="2841"/>
                  </a:cubicBezTo>
                  <a:cubicBezTo>
                    <a:pt x="371" y="2824"/>
                    <a:pt x="503" y="2807"/>
                    <a:pt x="657" y="2807"/>
                  </a:cubicBezTo>
                  <a:cubicBezTo>
                    <a:pt x="721" y="2807"/>
                    <a:pt x="788" y="2810"/>
                    <a:pt x="858" y="2817"/>
                  </a:cubicBezTo>
                  <a:cubicBezTo>
                    <a:pt x="858" y="2817"/>
                    <a:pt x="858" y="2793"/>
                    <a:pt x="834" y="2793"/>
                  </a:cubicBezTo>
                  <a:lnTo>
                    <a:pt x="691" y="2460"/>
                  </a:lnTo>
                  <a:cubicBezTo>
                    <a:pt x="691" y="2412"/>
                    <a:pt x="691" y="2341"/>
                    <a:pt x="739" y="2317"/>
                  </a:cubicBezTo>
                  <a:cubicBezTo>
                    <a:pt x="1049" y="2126"/>
                    <a:pt x="2120" y="1460"/>
                    <a:pt x="1882" y="674"/>
                  </a:cubicBezTo>
                  <a:cubicBezTo>
                    <a:pt x="1834" y="555"/>
                    <a:pt x="1763" y="412"/>
                    <a:pt x="1668" y="316"/>
                  </a:cubicBezTo>
                  <a:cubicBezTo>
                    <a:pt x="1463" y="72"/>
                    <a:pt x="1182" y="0"/>
                    <a:pt x="922"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1" name="Google Shape;3741;p60"/>
          <p:cNvGrpSpPr/>
          <p:nvPr/>
        </p:nvGrpSpPr>
        <p:grpSpPr>
          <a:xfrm>
            <a:off x="2366874" y="1986801"/>
            <a:ext cx="329859" cy="379498"/>
            <a:chOff x="2366874" y="1910601"/>
            <a:chExt cx="329859" cy="379498"/>
          </a:xfrm>
        </p:grpSpPr>
        <p:sp>
          <p:nvSpPr>
            <p:cNvPr id="3742" name="Google Shape;3742;p60"/>
            <p:cNvSpPr/>
            <p:nvPr/>
          </p:nvSpPr>
          <p:spPr>
            <a:xfrm>
              <a:off x="2366874" y="1910601"/>
              <a:ext cx="329859" cy="379498"/>
            </a:xfrm>
            <a:custGeom>
              <a:rect b="b" l="l" r="r" t="t"/>
              <a:pathLst>
                <a:path extrusionOk="0" h="10795" w="9383">
                  <a:moveTo>
                    <a:pt x="4700" y="1"/>
                  </a:moveTo>
                  <a:cubicBezTo>
                    <a:pt x="4686" y="1"/>
                    <a:pt x="4668" y="7"/>
                    <a:pt x="4644" y="19"/>
                  </a:cubicBezTo>
                  <a:cubicBezTo>
                    <a:pt x="4549" y="185"/>
                    <a:pt x="4120" y="662"/>
                    <a:pt x="3620" y="781"/>
                  </a:cubicBezTo>
                  <a:cubicBezTo>
                    <a:pt x="3072" y="900"/>
                    <a:pt x="2763" y="1305"/>
                    <a:pt x="2691" y="1781"/>
                  </a:cubicBezTo>
                  <a:cubicBezTo>
                    <a:pt x="2691" y="1805"/>
                    <a:pt x="2667" y="1829"/>
                    <a:pt x="2596" y="1829"/>
                  </a:cubicBezTo>
                  <a:cubicBezTo>
                    <a:pt x="2465" y="1775"/>
                    <a:pt x="2319" y="1746"/>
                    <a:pt x="2169" y="1746"/>
                  </a:cubicBezTo>
                  <a:cubicBezTo>
                    <a:pt x="1856" y="1746"/>
                    <a:pt x="1528" y="1872"/>
                    <a:pt x="1286" y="2162"/>
                  </a:cubicBezTo>
                  <a:cubicBezTo>
                    <a:pt x="929" y="2543"/>
                    <a:pt x="310" y="2662"/>
                    <a:pt x="95" y="2686"/>
                  </a:cubicBezTo>
                  <a:cubicBezTo>
                    <a:pt x="72" y="2686"/>
                    <a:pt x="48" y="2733"/>
                    <a:pt x="48" y="2781"/>
                  </a:cubicBezTo>
                  <a:cubicBezTo>
                    <a:pt x="143" y="2995"/>
                    <a:pt x="333" y="3567"/>
                    <a:pt x="191" y="4067"/>
                  </a:cubicBezTo>
                  <a:cubicBezTo>
                    <a:pt x="0" y="4567"/>
                    <a:pt x="214" y="5067"/>
                    <a:pt x="572" y="5353"/>
                  </a:cubicBezTo>
                  <a:cubicBezTo>
                    <a:pt x="619" y="5377"/>
                    <a:pt x="619" y="5401"/>
                    <a:pt x="572" y="5448"/>
                  </a:cubicBezTo>
                  <a:cubicBezTo>
                    <a:pt x="214" y="5734"/>
                    <a:pt x="48" y="6210"/>
                    <a:pt x="191" y="6710"/>
                  </a:cubicBezTo>
                  <a:cubicBezTo>
                    <a:pt x="381" y="7234"/>
                    <a:pt x="143" y="7830"/>
                    <a:pt x="48" y="7996"/>
                  </a:cubicBezTo>
                  <a:cubicBezTo>
                    <a:pt x="0" y="8020"/>
                    <a:pt x="48" y="8092"/>
                    <a:pt x="95" y="8092"/>
                  </a:cubicBezTo>
                  <a:cubicBezTo>
                    <a:pt x="310" y="8116"/>
                    <a:pt x="929" y="8211"/>
                    <a:pt x="1286" y="8616"/>
                  </a:cubicBezTo>
                  <a:cubicBezTo>
                    <a:pt x="1528" y="8906"/>
                    <a:pt x="1857" y="9021"/>
                    <a:pt x="2170" y="9021"/>
                  </a:cubicBezTo>
                  <a:cubicBezTo>
                    <a:pt x="2320" y="9021"/>
                    <a:pt x="2465" y="8995"/>
                    <a:pt x="2596" y="8949"/>
                  </a:cubicBezTo>
                  <a:cubicBezTo>
                    <a:pt x="2620" y="8949"/>
                    <a:pt x="2667" y="8949"/>
                    <a:pt x="2691" y="9020"/>
                  </a:cubicBezTo>
                  <a:cubicBezTo>
                    <a:pt x="2739" y="9449"/>
                    <a:pt x="3072" y="9878"/>
                    <a:pt x="3620" y="9997"/>
                  </a:cubicBezTo>
                  <a:cubicBezTo>
                    <a:pt x="4144" y="10116"/>
                    <a:pt x="4549" y="10592"/>
                    <a:pt x="4644" y="10759"/>
                  </a:cubicBezTo>
                  <a:cubicBezTo>
                    <a:pt x="4668" y="10783"/>
                    <a:pt x="4686" y="10795"/>
                    <a:pt x="4700" y="10795"/>
                  </a:cubicBezTo>
                  <a:cubicBezTo>
                    <a:pt x="4715" y="10795"/>
                    <a:pt x="4727" y="10783"/>
                    <a:pt x="4739" y="10759"/>
                  </a:cubicBezTo>
                  <a:cubicBezTo>
                    <a:pt x="4858" y="10592"/>
                    <a:pt x="5287" y="10116"/>
                    <a:pt x="5787" y="9997"/>
                  </a:cubicBezTo>
                  <a:cubicBezTo>
                    <a:pt x="6335" y="9878"/>
                    <a:pt x="6644" y="9497"/>
                    <a:pt x="6716" y="9020"/>
                  </a:cubicBezTo>
                  <a:cubicBezTo>
                    <a:pt x="6716" y="8973"/>
                    <a:pt x="6740" y="8949"/>
                    <a:pt x="6811" y="8949"/>
                  </a:cubicBezTo>
                  <a:cubicBezTo>
                    <a:pt x="6942" y="9011"/>
                    <a:pt x="7089" y="9043"/>
                    <a:pt x="7239" y="9043"/>
                  </a:cubicBezTo>
                  <a:cubicBezTo>
                    <a:pt x="7551" y="9043"/>
                    <a:pt x="7880" y="8905"/>
                    <a:pt x="8121" y="8616"/>
                  </a:cubicBezTo>
                  <a:cubicBezTo>
                    <a:pt x="8478" y="8235"/>
                    <a:pt x="9097" y="8116"/>
                    <a:pt x="9312" y="8092"/>
                  </a:cubicBezTo>
                  <a:cubicBezTo>
                    <a:pt x="9359" y="8092"/>
                    <a:pt x="9383" y="8020"/>
                    <a:pt x="9359" y="7996"/>
                  </a:cubicBezTo>
                  <a:cubicBezTo>
                    <a:pt x="9264" y="7782"/>
                    <a:pt x="9073" y="7234"/>
                    <a:pt x="9216" y="6710"/>
                  </a:cubicBezTo>
                  <a:cubicBezTo>
                    <a:pt x="9383" y="6210"/>
                    <a:pt x="9169" y="5710"/>
                    <a:pt x="8811" y="5448"/>
                  </a:cubicBezTo>
                  <a:cubicBezTo>
                    <a:pt x="8788" y="5401"/>
                    <a:pt x="8788" y="5377"/>
                    <a:pt x="8811" y="5353"/>
                  </a:cubicBezTo>
                  <a:cubicBezTo>
                    <a:pt x="9169" y="5043"/>
                    <a:pt x="9359" y="4567"/>
                    <a:pt x="9216" y="4067"/>
                  </a:cubicBezTo>
                  <a:cubicBezTo>
                    <a:pt x="9026" y="3567"/>
                    <a:pt x="9264" y="2972"/>
                    <a:pt x="9359" y="2781"/>
                  </a:cubicBezTo>
                  <a:cubicBezTo>
                    <a:pt x="9383" y="2757"/>
                    <a:pt x="9359" y="2686"/>
                    <a:pt x="9312" y="2686"/>
                  </a:cubicBezTo>
                  <a:cubicBezTo>
                    <a:pt x="9097" y="2662"/>
                    <a:pt x="8478" y="2567"/>
                    <a:pt x="8121" y="2162"/>
                  </a:cubicBezTo>
                  <a:cubicBezTo>
                    <a:pt x="7879" y="1872"/>
                    <a:pt x="7550" y="1756"/>
                    <a:pt x="7237" y="1756"/>
                  </a:cubicBezTo>
                  <a:cubicBezTo>
                    <a:pt x="7087" y="1756"/>
                    <a:pt x="6942" y="1782"/>
                    <a:pt x="6811" y="1829"/>
                  </a:cubicBezTo>
                  <a:cubicBezTo>
                    <a:pt x="6763" y="1829"/>
                    <a:pt x="6740" y="1829"/>
                    <a:pt x="6716" y="1781"/>
                  </a:cubicBezTo>
                  <a:cubicBezTo>
                    <a:pt x="6644" y="1328"/>
                    <a:pt x="6335" y="900"/>
                    <a:pt x="5787" y="781"/>
                  </a:cubicBezTo>
                  <a:cubicBezTo>
                    <a:pt x="5239" y="662"/>
                    <a:pt x="4858" y="185"/>
                    <a:pt x="4739" y="19"/>
                  </a:cubicBezTo>
                  <a:cubicBezTo>
                    <a:pt x="4727" y="7"/>
                    <a:pt x="4715" y="1"/>
                    <a:pt x="470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0"/>
            <p:cNvSpPr/>
            <p:nvPr/>
          </p:nvSpPr>
          <p:spPr>
            <a:xfrm>
              <a:off x="2461476" y="2223516"/>
              <a:ext cx="82052" cy="64298"/>
            </a:xfrm>
            <a:custGeom>
              <a:rect b="b" l="l" r="r" t="t"/>
              <a:pathLst>
                <a:path extrusionOk="0" h="1829" w="2334">
                  <a:moveTo>
                    <a:pt x="572" y="0"/>
                  </a:moveTo>
                  <a:cubicBezTo>
                    <a:pt x="381" y="48"/>
                    <a:pt x="214" y="72"/>
                    <a:pt x="0" y="72"/>
                  </a:cubicBezTo>
                  <a:cubicBezTo>
                    <a:pt x="95" y="524"/>
                    <a:pt x="429" y="905"/>
                    <a:pt x="929" y="1024"/>
                  </a:cubicBezTo>
                  <a:cubicBezTo>
                    <a:pt x="1453" y="1143"/>
                    <a:pt x="1858" y="1620"/>
                    <a:pt x="1977" y="1810"/>
                  </a:cubicBezTo>
                  <a:cubicBezTo>
                    <a:pt x="1989" y="1822"/>
                    <a:pt x="2001" y="1828"/>
                    <a:pt x="2012" y="1828"/>
                  </a:cubicBezTo>
                  <a:cubicBezTo>
                    <a:pt x="2024" y="1828"/>
                    <a:pt x="2036" y="1822"/>
                    <a:pt x="2048" y="1810"/>
                  </a:cubicBezTo>
                  <a:cubicBezTo>
                    <a:pt x="2120" y="1739"/>
                    <a:pt x="2215" y="1620"/>
                    <a:pt x="2334" y="1477"/>
                  </a:cubicBezTo>
                  <a:cubicBezTo>
                    <a:pt x="2167" y="1310"/>
                    <a:pt x="1905" y="1120"/>
                    <a:pt x="1572" y="1024"/>
                  </a:cubicBezTo>
                  <a:cubicBezTo>
                    <a:pt x="1048" y="905"/>
                    <a:pt x="715" y="524"/>
                    <a:pt x="667" y="48"/>
                  </a:cubicBezTo>
                  <a:cubicBezTo>
                    <a:pt x="667" y="24"/>
                    <a:pt x="619" y="0"/>
                    <a:pt x="57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0"/>
            <p:cNvSpPr/>
            <p:nvPr/>
          </p:nvSpPr>
          <p:spPr>
            <a:xfrm>
              <a:off x="2367682" y="1972334"/>
              <a:ext cx="86270" cy="255296"/>
            </a:xfrm>
            <a:custGeom>
              <a:rect b="b" l="l" r="r" t="t"/>
              <a:pathLst>
                <a:path extrusionOk="0" h="7262" w="2454">
                  <a:moveTo>
                    <a:pt x="2124" y="1"/>
                  </a:moveTo>
                  <a:cubicBezTo>
                    <a:pt x="1817" y="1"/>
                    <a:pt x="1508" y="126"/>
                    <a:pt x="1263" y="406"/>
                  </a:cubicBezTo>
                  <a:cubicBezTo>
                    <a:pt x="906" y="787"/>
                    <a:pt x="287" y="906"/>
                    <a:pt x="72" y="930"/>
                  </a:cubicBezTo>
                  <a:cubicBezTo>
                    <a:pt x="49" y="930"/>
                    <a:pt x="25" y="977"/>
                    <a:pt x="25" y="1025"/>
                  </a:cubicBezTo>
                  <a:cubicBezTo>
                    <a:pt x="120" y="1239"/>
                    <a:pt x="310" y="1811"/>
                    <a:pt x="168" y="2311"/>
                  </a:cubicBezTo>
                  <a:cubicBezTo>
                    <a:pt x="1" y="2811"/>
                    <a:pt x="191" y="3311"/>
                    <a:pt x="549" y="3597"/>
                  </a:cubicBezTo>
                  <a:cubicBezTo>
                    <a:pt x="596" y="3621"/>
                    <a:pt x="596" y="3645"/>
                    <a:pt x="549" y="3668"/>
                  </a:cubicBezTo>
                  <a:cubicBezTo>
                    <a:pt x="191" y="3978"/>
                    <a:pt x="25" y="4454"/>
                    <a:pt x="168" y="4954"/>
                  </a:cubicBezTo>
                  <a:cubicBezTo>
                    <a:pt x="358" y="5455"/>
                    <a:pt x="120" y="6050"/>
                    <a:pt x="25" y="6240"/>
                  </a:cubicBezTo>
                  <a:cubicBezTo>
                    <a:pt x="1" y="6264"/>
                    <a:pt x="25" y="6336"/>
                    <a:pt x="72" y="6336"/>
                  </a:cubicBezTo>
                  <a:cubicBezTo>
                    <a:pt x="287" y="6360"/>
                    <a:pt x="906" y="6455"/>
                    <a:pt x="1263" y="6860"/>
                  </a:cubicBezTo>
                  <a:cubicBezTo>
                    <a:pt x="1513" y="7128"/>
                    <a:pt x="1844" y="7261"/>
                    <a:pt x="2154" y="7261"/>
                  </a:cubicBezTo>
                  <a:cubicBezTo>
                    <a:pt x="2257" y="7261"/>
                    <a:pt x="2359" y="7247"/>
                    <a:pt x="2454" y="7217"/>
                  </a:cubicBezTo>
                  <a:cubicBezTo>
                    <a:pt x="2287" y="7145"/>
                    <a:pt x="2097" y="7050"/>
                    <a:pt x="1930" y="6860"/>
                  </a:cubicBezTo>
                  <a:cubicBezTo>
                    <a:pt x="1573" y="6479"/>
                    <a:pt x="953" y="6360"/>
                    <a:pt x="739" y="6336"/>
                  </a:cubicBezTo>
                  <a:cubicBezTo>
                    <a:pt x="715" y="6336"/>
                    <a:pt x="668" y="6312"/>
                    <a:pt x="668" y="6240"/>
                  </a:cubicBezTo>
                  <a:cubicBezTo>
                    <a:pt x="763" y="6026"/>
                    <a:pt x="977" y="5478"/>
                    <a:pt x="834" y="4954"/>
                  </a:cubicBezTo>
                  <a:cubicBezTo>
                    <a:pt x="644" y="4454"/>
                    <a:pt x="858" y="3954"/>
                    <a:pt x="1215" y="3668"/>
                  </a:cubicBezTo>
                  <a:cubicBezTo>
                    <a:pt x="1239" y="3645"/>
                    <a:pt x="1239" y="3621"/>
                    <a:pt x="1215" y="3597"/>
                  </a:cubicBezTo>
                  <a:cubicBezTo>
                    <a:pt x="858" y="3287"/>
                    <a:pt x="668" y="2811"/>
                    <a:pt x="834" y="2311"/>
                  </a:cubicBezTo>
                  <a:cubicBezTo>
                    <a:pt x="1001" y="1811"/>
                    <a:pt x="763" y="1216"/>
                    <a:pt x="668" y="1025"/>
                  </a:cubicBezTo>
                  <a:cubicBezTo>
                    <a:pt x="644" y="1001"/>
                    <a:pt x="668" y="930"/>
                    <a:pt x="739" y="930"/>
                  </a:cubicBezTo>
                  <a:cubicBezTo>
                    <a:pt x="953" y="906"/>
                    <a:pt x="1573" y="811"/>
                    <a:pt x="1930" y="406"/>
                  </a:cubicBezTo>
                  <a:cubicBezTo>
                    <a:pt x="2073" y="215"/>
                    <a:pt x="2287" y="96"/>
                    <a:pt x="2454" y="49"/>
                  </a:cubicBezTo>
                  <a:cubicBezTo>
                    <a:pt x="2346" y="17"/>
                    <a:pt x="2235" y="1"/>
                    <a:pt x="2124"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0"/>
            <p:cNvSpPr/>
            <p:nvPr/>
          </p:nvSpPr>
          <p:spPr>
            <a:xfrm>
              <a:off x="2462285" y="1910601"/>
              <a:ext cx="82087" cy="64298"/>
            </a:xfrm>
            <a:custGeom>
              <a:rect b="b" l="l" r="r" t="t"/>
              <a:pathLst>
                <a:path extrusionOk="0" h="1829" w="2335">
                  <a:moveTo>
                    <a:pt x="2016" y="1"/>
                  </a:moveTo>
                  <a:cubicBezTo>
                    <a:pt x="2001" y="1"/>
                    <a:pt x="1989" y="7"/>
                    <a:pt x="1978" y="19"/>
                  </a:cubicBezTo>
                  <a:cubicBezTo>
                    <a:pt x="1858" y="209"/>
                    <a:pt x="1430" y="685"/>
                    <a:pt x="930" y="804"/>
                  </a:cubicBezTo>
                  <a:cubicBezTo>
                    <a:pt x="430" y="924"/>
                    <a:pt x="96" y="1305"/>
                    <a:pt x="1" y="1757"/>
                  </a:cubicBezTo>
                  <a:cubicBezTo>
                    <a:pt x="191" y="1757"/>
                    <a:pt x="358" y="1757"/>
                    <a:pt x="549" y="1829"/>
                  </a:cubicBezTo>
                  <a:cubicBezTo>
                    <a:pt x="572" y="1829"/>
                    <a:pt x="596" y="1829"/>
                    <a:pt x="644" y="1781"/>
                  </a:cubicBezTo>
                  <a:cubicBezTo>
                    <a:pt x="692" y="1328"/>
                    <a:pt x="1025" y="924"/>
                    <a:pt x="1549" y="804"/>
                  </a:cubicBezTo>
                  <a:cubicBezTo>
                    <a:pt x="1858" y="733"/>
                    <a:pt x="2120" y="519"/>
                    <a:pt x="2335" y="352"/>
                  </a:cubicBezTo>
                  <a:cubicBezTo>
                    <a:pt x="2216" y="233"/>
                    <a:pt x="2097" y="114"/>
                    <a:pt x="2073" y="19"/>
                  </a:cubicBezTo>
                  <a:cubicBezTo>
                    <a:pt x="2049" y="7"/>
                    <a:pt x="2031" y="1"/>
                    <a:pt x="201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0"/>
            <p:cNvSpPr/>
            <p:nvPr/>
          </p:nvSpPr>
          <p:spPr>
            <a:xfrm>
              <a:off x="2482393" y="1960205"/>
              <a:ext cx="100508" cy="76638"/>
            </a:xfrm>
            <a:custGeom>
              <a:rect b="b" l="l" r="r" t="t"/>
              <a:pathLst>
                <a:path extrusionOk="0" h="2180" w="2859">
                  <a:moveTo>
                    <a:pt x="1420" y="1"/>
                  </a:moveTo>
                  <a:cubicBezTo>
                    <a:pt x="1370" y="1"/>
                    <a:pt x="1322" y="13"/>
                    <a:pt x="1286" y="36"/>
                  </a:cubicBezTo>
                  <a:cubicBezTo>
                    <a:pt x="477" y="465"/>
                    <a:pt x="120" y="989"/>
                    <a:pt x="0" y="1489"/>
                  </a:cubicBezTo>
                  <a:cubicBezTo>
                    <a:pt x="453" y="1656"/>
                    <a:pt x="763" y="1918"/>
                    <a:pt x="977" y="2180"/>
                  </a:cubicBezTo>
                  <a:cubicBezTo>
                    <a:pt x="1120" y="2156"/>
                    <a:pt x="1286" y="2132"/>
                    <a:pt x="1429" y="2132"/>
                  </a:cubicBezTo>
                  <a:cubicBezTo>
                    <a:pt x="1572" y="2132"/>
                    <a:pt x="1715" y="2156"/>
                    <a:pt x="1882" y="2180"/>
                  </a:cubicBezTo>
                  <a:cubicBezTo>
                    <a:pt x="2096" y="1942"/>
                    <a:pt x="2406" y="1656"/>
                    <a:pt x="2858" y="1489"/>
                  </a:cubicBezTo>
                  <a:cubicBezTo>
                    <a:pt x="2739" y="989"/>
                    <a:pt x="2406" y="465"/>
                    <a:pt x="1572" y="36"/>
                  </a:cubicBezTo>
                  <a:cubicBezTo>
                    <a:pt x="1525" y="13"/>
                    <a:pt x="1471" y="1"/>
                    <a:pt x="14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0"/>
            <p:cNvSpPr/>
            <p:nvPr/>
          </p:nvSpPr>
          <p:spPr>
            <a:xfrm>
              <a:off x="2473183" y="2144804"/>
              <a:ext cx="118929" cy="93407"/>
            </a:xfrm>
            <a:custGeom>
              <a:rect b="b" l="l" r="r" t="t"/>
              <a:pathLst>
                <a:path extrusionOk="0" h="2657" w="3383">
                  <a:moveTo>
                    <a:pt x="358" y="1"/>
                  </a:moveTo>
                  <a:lnTo>
                    <a:pt x="358" y="1"/>
                  </a:lnTo>
                  <a:cubicBezTo>
                    <a:pt x="120" y="644"/>
                    <a:pt x="1" y="1835"/>
                    <a:pt x="1548" y="2620"/>
                  </a:cubicBezTo>
                  <a:cubicBezTo>
                    <a:pt x="1596" y="2644"/>
                    <a:pt x="1650" y="2656"/>
                    <a:pt x="1700" y="2656"/>
                  </a:cubicBezTo>
                  <a:cubicBezTo>
                    <a:pt x="1751" y="2656"/>
                    <a:pt x="1799" y="2644"/>
                    <a:pt x="1834" y="2620"/>
                  </a:cubicBezTo>
                  <a:cubicBezTo>
                    <a:pt x="3382" y="1835"/>
                    <a:pt x="3239" y="644"/>
                    <a:pt x="3025" y="1"/>
                  </a:cubicBezTo>
                  <a:lnTo>
                    <a:pt x="3025" y="1"/>
                  </a:lnTo>
                  <a:cubicBezTo>
                    <a:pt x="2668" y="358"/>
                    <a:pt x="2215" y="572"/>
                    <a:pt x="1691" y="572"/>
                  </a:cubicBezTo>
                  <a:cubicBezTo>
                    <a:pt x="1191" y="572"/>
                    <a:pt x="715" y="358"/>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0"/>
            <p:cNvSpPr/>
            <p:nvPr/>
          </p:nvSpPr>
          <p:spPr>
            <a:xfrm>
              <a:off x="2407865" y="2010336"/>
              <a:ext cx="108875" cy="106871"/>
            </a:xfrm>
            <a:custGeom>
              <a:rect b="b" l="l" r="r" t="t"/>
              <a:pathLst>
                <a:path extrusionOk="0" h="3040" w="3097">
                  <a:moveTo>
                    <a:pt x="1602" y="1"/>
                  </a:moveTo>
                  <a:cubicBezTo>
                    <a:pt x="1211" y="1"/>
                    <a:pt x="757" y="128"/>
                    <a:pt x="239" y="468"/>
                  </a:cubicBezTo>
                  <a:cubicBezTo>
                    <a:pt x="144" y="516"/>
                    <a:pt x="96" y="611"/>
                    <a:pt x="96" y="730"/>
                  </a:cubicBezTo>
                  <a:cubicBezTo>
                    <a:pt x="1" y="2445"/>
                    <a:pt x="1096" y="2921"/>
                    <a:pt x="1787" y="3040"/>
                  </a:cubicBezTo>
                  <a:cubicBezTo>
                    <a:pt x="1739" y="2897"/>
                    <a:pt x="1692" y="2730"/>
                    <a:pt x="1692" y="2540"/>
                  </a:cubicBezTo>
                  <a:cubicBezTo>
                    <a:pt x="1692" y="1683"/>
                    <a:pt x="2287" y="968"/>
                    <a:pt x="3097" y="754"/>
                  </a:cubicBezTo>
                  <a:cubicBezTo>
                    <a:pt x="2806" y="417"/>
                    <a:pt x="2308" y="1"/>
                    <a:pt x="16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0"/>
            <p:cNvSpPr/>
            <p:nvPr/>
          </p:nvSpPr>
          <p:spPr>
            <a:xfrm>
              <a:off x="2410396" y="2099595"/>
              <a:ext cx="76216" cy="89786"/>
            </a:xfrm>
            <a:custGeom>
              <a:rect b="b" l="l" r="r" t="t"/>
              <a:pathLst>
                <a:path extrusionOk="0" h="2554" w="2168">
                  <a:moveTo>
                    <a:pt x="643" y="1"/>
                  </a:moveTo>
                  <a:cubicBezTo>
                    <a:pt x="262" y="358"/>
                    <a:pt x="0" y="930"/>
                    <a:pt x="24" y="1811"/>
                  </a:cubicBezTo>
                  <a:cubicBezTo>
                    <a:pt x="24" y="1930"/>
                    <a:pt x="72" y="2025"/>
                    <a:pt x="167" y="2097"/>
                  </a:cubicBezTo>
                  <a:cubicBezTo>
                    <a:pt x="695" y="2432"/>
                    <a:pt x="1148" y="2553"/>
                    <a:pt x="1532" y="2553"/>
                  </a:cubicBezTo>
                  <a:cubicBezTo>
                    <a:pt x="1720" y="2553"/>
                    <a:pt x="1892" y="2524"/>
                    <a:pt x="2048" y="2478"/>
                  </a:cubicBezTo>
                  <a:cubicBezTo>
                    <a:pt x="1953" y="2025"/>
                    <a:pt x="2048" y="1573"/>
                    <a:pt x="2168" y="1287"/>
                  </a:cubicBezTo>
                  <a:cubicBezTo>
                    <a:pt x="1953" y="1072"/>
                    <a:pt x="1810" y="811"/>
                    <a:pt x="1715" y="501"/>
                  </a:cubicBezTo>
                  <a:cubicBezTo>
                    <a:pt x="1382" y="453"/>
                    <a:pt x="977" y="310"/>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0"/>
            <p:cNvSpPr/>
            <p:nvPr/>
          </p:nvSpPr>
          <p:spPr>
            <a:xfrm>
              <a:off x="2579491" y="2099595"/>
              <a:ext cx="76251" cy="89751"/>
            </a:xfrm>
            <a:custGeom>
              <a:rect b="b" l="l" r="r" t="t"/>
              <a:pathLst>
                <a:path extrusionOk="0" h="2553" w="2169">
                  <a:moveTo>
                    <a:pt x="1525" y="1"/>
                  </a:moveTo>
                  <a:cubicBezTo>
                    <a:pt x="1192" y="310"/>
                    <a:pt x="787" y="453"/>
                    <a:pt x="453" y="501"/>
                  </a:cubicBezTo>
                  <a:cubicBezTo>
                    <a:pt x="358" y="811"/>
                    <a:pt x="215" y="1072"/>
                    <a:pt x="1" y="1287"/>
                  </a:cubicBezTo>
                  <a:cubicBezTo>
                    <a:pt x="120" y="1573"/>
                    <a:pt x="215" y="2025"/>
                    <a:pt x="96" y="2478"/>
                  </a:cubicBezTo>
                  <a:cubicBezTo>
                    <a:pt x="250" y="2524"/>
                    <a:pt x="425" y="2553"/>
                    <a:pt x="615" y="2553"/>
                  </a:cubicBezTo>
                  <a:cubicBezTo>
                    <a:pt x="1012" y="2553"/>
                    <a:pt x="1478" y="2427"/>
                    <a:pt x="1978" y="2073"/>
                  </a:cubicBezTo>
                  <a:cubicBezTo>
                    <a:pt x="2073" y="2025"/>
                    <a:pt x="2120" y="1930"/>
                    <a:pt x="2120" y="1811"/>
                  </a:cubicBezTo>
                  <a:cubicBezTo>
                    <a:pt x="2168" y="930"/>
                    <a:pt x="1882" y="358"/>
                    <a:pt x="1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0"/>
            <p:cNvSpPr/>
            <p:nvPr/>
          </p:nvSpPr>
          <p:spPr>
            <a:xfrm>
              <a:off x="2548520" y="2010336"/>
              <a:ext cx="109719" cy="106871"/>
            </a:xfrm>
            <a:custGeom>
              <a:rect b="b" l="l" r="r" t="t"/>
              <a:pathLst>
                <a:path extrusionOk="0" h="3040" w="3121">
                  <a:moveTo>
                    <a:pt x="1490" y="1"/>
                  </a:moveTo>
                  <a:cubicBezTo>
                    <a:pt x="779" y="1"/>
                    <a:pt x="277" y="417"/>
                    <a:pt x="1" y="754"/>
                  </a:cubicBezTo>
                  <a:cubicBezTo>
                    <a:pt x="787" y="968"/>
                    <a:pt x="1382" y="1683"/>
                    <a:pt x="1382" y="2540"/>
                  </a:cubicBezTo>
                  <a:cubicBezTo>
                    <a:pt x="1382" y="2730"/>
                    <a:pt x="1358" y="2897"/>
                    <a:pt x="1334" y="3040"/>
                  </a:cubicBezTo>
                  <a:cubicBezTo>
                    <a:pt x="2001" y="2921"/>
                    <a:pt x="3121" y="2445"/>
                    <a:pt x="3001" y="730"/>
                  </a:cubicBezTo>
                  <a:cubicBezTo>
                    <a:pt x="3001" y="611"/>
                    <a:pt x="2954" y="516"/>
                    <a:pt x="2859" y="468"/>
                  </a:cubicBezTo>
                  <a:cubicBezTo>
                    <a:pt x="2341" y="128"/>
                    <a:pt x="1883" y="1"/>
                    <a:pt x="14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0"/>
            <p:cNvSpPr/>
            <p:nvPr/>
          </p:nvSpPr>
          <p:spPr>
            <a:xfrm>
              <a:off x="2482393" y="1961049"/>
              <a:ext cx="61978" cy="76638"/>
            </a:xfrm>
            <a:custGeom>
              <a:rect b="b" l="l" r="r" t="t"/>
              <a:pathLst>
                <a:path extrusionOk="0" h="2180" w="1763">
                  <a:moveTo>
                    <a:pt x="1420" y="1"/>
                  </a:moveTo>
                  <a:cubicBezTo>
                    <a:pt x="1370" y="1"/>
                    <a:pt x="1322" y="12"/>
                    <a:pt x="1286" y="36"/>
                  </a:cubicBezTo>
                  <a:cubicBezTo>
                    <a:pt x="453" y="465"/>
                    <a:pt x="120" y="989"/>
                    <a:pt x="0" y="1513"/>
                  </a:cubicBezTo>
                  <a:cubicBezTo>
                    <a:pt x="453" y="1656"/>
                    <a:pt x="763" y="1918"/>
                    <a:pt x="977" y="2180"/>
                  </a:cubicBezTo>
                  <a:cubicBezTo>
                    <a:pt x="1120" y="2156"/>
                    <a:pt x="1286" y="2132"/>
                    <a:pt x="1429" y="2132"/>
                  </a:cubicBezTo>
                  <a:lnTo>
                    <a:pt x="1572" y="2132"/>
                  </a:lnTo>
                  <a:cubicBezTo>
                    <a:pt x="1429" y="1918"/>
                    <a:pt x="1191" y="1703"/>
                    <a:pt x="929" y="1584"/>
                  </a:cubicBezTo>
                  <a:cubicBezTo>
                    <a:pt x="763" y="1513"/>
                    <a:pt x="715" y="1322"/>
                    <a:pt x="763" y="1179"/>
                  </a:cubicBezTo>
                  <a:cubicBezTo>
                    <a:pt x="929" y="822"/>
                    <a:pt x="1215" y="465"/>
                    <a:pt x="1763" y="132"/>
                  </a:cubicBezTo>
                  <a:lnTo>
                    <a:pt x="1572" y="36"/>
                  </a:lnTo>
                  <a:cubicBezTo>
                    <a:pt x="1525" y="12"/>
                    <a:pt x="1471" y="1"/>
                    <a:pt x="1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0"/>
            <p:cNvSpPr/>
            <p:nvPr/>
          </p:nvSpPr>
          <p:spPr>
            <a:xfrm>
              <a:off x="2544336" y="2035156"/>
              <a:ext cx="5062" cy="1687"/>
            </a:xfrm>
            <a:custGeom>
              <a:rect b="b" l="l" r="r" t="t"/>
              <a:pathLst>
                <a:path extrusionOk="0" h="48" w="144">
                  <a:moveTo>
                    <a:pt x="144" y="0"/>
                  </a:moveTo>
                  <a:cubicBezTo>
                    <a:pt x="120" y="0"/>
                    <a:pt x="48" y="24"/>
                    <a:pt x="1" y="24"/>
                  </a:cubicBezTo>
                  <a:cubicBezTo>
                    <a:pt x="25" y="24"/>
                    <a:pt x="96" y="48"/>
                    <a:pt x="120" y="48"/>
                  </a:cubicBezTo>
                  <a:cubicBezTo>
                    <a:pt x="120" y="24"/>
                    <a:pt x="144" y="24"/>
                    <a:pt x="144"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0"/>
            <p:cNvSpPr/>
            <p:nvPr/>
          </p:nvSpPr>
          <p:spPr>
            <a:xfrm>
              <a:off x="2474026" y="2144804"/>
              <a:ext cx="71189" cy="93407"/>
            </a:xfrm>
            <a:custGeom>
              <a:rect b="b" l="l" r="r" t="t"/>
              <a:pathLst>
                <a:path extrusionOk="0" h="2657" w="2025">
                  <a:moveTo>
                    <a:pt x="358" y="1"/>
                  </a:moveTo>
                  <a:lnTo>
                    <a:pt x="358" y="1"/>
                  </a:lnTo>
                  <a:cubicBezTo>
                    <a:pt x="119" y="644"/>
                    <a:pt x="0" y="1835"/>
                    <a:pt x="1548" y="2620"/>
                  </a:cubicBezTo>
                  <a:cubicBezTo>
                    <a:pt x="1596" y="2644"/>
                    <a:pt x="1649" y="2656"/>
                    <a:pt x="1703" y="2656"/>
                  </a:cubicBezTo>
                  <a:cubicBezTo>
                    <a:pt x="1757" y="2656"/>
                    <a:pt x="1810" y="2644"/>
                    <a:pt x="1858" y="2620"/>
                  </a:cubicBezTo>
                  <a:lnTo>
                    <a:pt x="2025" y="2525"/>
                  </a:lnTo>
                  <a:cubicBezTo>
                    <a:pt x="905" y="1906"/>
                    <a:pt x="786" y="1049"/>
                    <a:pt x="905" y="382"/>
                  </a:cubicBezTo>
                  <a:cubicBezTo>
                    <a:pt x="691" y="287"/>
                    <a:pt x="500" y="144"/>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0"/>
            <p:cNvSpPr/>
            <p:nvPr/>
          </p:nvSpPr>
          <p:spPr>
            <a:xfrm>
              <a:off x="2408708" y="2009703"/>
              <a:ext cx="67849" cy="107504"/>
            </a:xfrm>
            <a:custGeom>
              <a:rect b="b" l="l" r="r" t="t"/>
              <a:pathLst>
                <a:path extrusionOk="0" h="3058" w="1930">
                  <a:moveTo>
                    <a:pt x="1603" y="0"/>
                  </a:moveTo>
                  <a:cubicBezTo>
                    <a:pt x="1212" y="0"/>
                    <a:pt x="754" y="136"/>
                    <a:pt x="239" y="486"/>
                  </a:cubicBezTo>
                  <a:cubicBezTo>
                    <a:pt x="168" y="534"/>
                    <a:pt x="96" y="629"/>
                    <a:pt x="96" y="748"/>
                  </a:cubicBezTo>
                  <a:cubicBezTo>
                    <a:pt x="1" y="2463"/>
                    <a:pt x="1120" y="2939"/>
                    <a:pt x="1787" y="3058"/>
                  </a:cubicBezTo>
                  <a:cubicBezTo>
                    <a:pt x="1763" y="2987"/>
                    <a:pt x="1763" y="2915"/>
                    <a:pt x="1739" y="2820"/>
                  </a:cubicBezTo>
                  <a:cubicBezTo>
                    <a:pt x="1168" y="2534"/>
                    <a:pt x="644" y="1939"/>
                    <a:pt x="739" y="748"/>
                  </a:cubicBezTo>
                  <a:cubicBezTo>
                    <a:pt x="739" y="629"/>
                    <a:pt x="787" y="534"/>
                    <a:pt x="882" y="486"/>
                  </a:cubicBezTo>
                  <a:cubicBezTo>
                    <a:pt x="1263" y="248"/>
                    <a:pt x="1596" y="81"/>
                    <a:pt x="1930" y="34"/>
                  </a:cubicBezTo>
                  <a:cubicBezTo>
                    <a:pt x="1827" y="12"/>
                    <a:pt x="1718" y="0"/>
                    <a:pt x="16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0"/>
            <p:cNvSpPr/>
            <p:nvPr/>
          </p:nvSpPr>
          <p:spPr>
            <a:xfrm>
              <a:off x="2410396" y="2099595"/>
              <a:ext cx="64509" cy="89645"/>
            </a:xfrm>
            <a:custGeom>
              <a:rect b="b" l="l" r="r" t="t"/>
              <a:pathLst>
                <a:path extrusionOk="0" h="2550" w="1835">
                  <a:moveTo>
                    <a:pt x="643" y="1"/>
                  </a:moveTo>
                  <a:cubicBezTo>
                    <a:pt x="262" y="358"/>
                    <a:pt x="0" y="930"/>
                    <a:pt x="24" y="1811"/>
                  </a:cubicBezTo>
                  <a:cubicBezTo>
                    <a:pt x="24" y="1930"/>
                    <a:pt x="72" y="2025"/>
                    <a:pt x="167" y="2097"/>
                  </a:cubicBezTo>
                  <a:cubicBezTo>
                    <a:pt x="690" y="2433"/>
                    <a:pt x="1140" y="2549"/>
                    <a:pt x="1528" y="2549"/>
                  </a:cubicBezTo>
                  <a:cubicBezTo>
                    <a:pt x="1635" y="2549"/>
                    <a:pt x="1737" y="2541"/>
                    <a:pt x="1834" y="2525"/>
                  </a:cubicBezTo>
                  <a:cubicBezTo>
                    <a:pt x="1548" y="2478"/>
                    <a:pt x="1191" y="2335"/>
                    <a:pt x="834" y="2097"/>
                  </a:cubicBezTo>
                  <a:cubicBezTo>
                    <a:pt x="739" y="2025"/>
                    <a:pt x="691" y="1930"/>
                    <a:pt x="691" y="1811"/>
                  </a:cubicBezTo>
                  <a:cubicBezTo>
                    <a:pt x="643" y="1096"/>
                    <a:pt x="786" y="620"/>
                    <a:pt x="1024" y="263"/>
                  </a:cubicBezTo>
                  <a:cubicBezTo>
                    <a:pt x="882" y="215"/>
                    <a:pt x="763" y="96"/>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0"/>
            <p:cNvSpPr/>
            <p:nvPr/>
          </p:nvSpPr>
          <p:spPr>
            <a:xfrm>
              <a:off x="2579491" y="2099595"/>
              <a:ext cx="61170" cy="90243"/>
            </a:xfrm>
            <a:custGeom>
              <a:rect b="b" l="l" r="r" t="t"/>
              <a:pathLst>
                <a:path extrusionOk="0" h="2567" w="1740">
                  <a:moveTo>
                    <a:pt x="1525" y="1"/>
                  </a:moveTo>
                  <a:cubicBezTo>
                    <a:pt x="1192" y="310"/>
                    <a:pt x="787" y="453"/>
                    <a:pt x="453" y="501"/>
                  </a:cubicBezTo>
                  <a:cubicBezTo>
                    <a:pt x="358" y="811"/>
                    <a:pt x="215" y="1072"/>
                    <a:pt x="1" y="1287"/>
                  </a:cubicBezTo>
                  <a:cubicBezTo>
                    <a:pt x="120" y="1573"/>
                    <a:pt x="215" y="2025"/>
                    <a:pt x="96" y="2478"/>
                  </a:cubicBezTo>
                  <a:cubicBezTo>
                    <a:pt x="240" y="2535"/>
                    <a:pt x="411" y="2567"/>
                    <a:pt x="592" y="2567"/>
                  </a:cubicBezTo>
                  <a:cubicBezTo>
                    <a:pt x="709" y="2567"/>
                    <a:pt x="831" y="2553"/>
                    <a:pt x="954" y="2525"/>
                  </a:cubicBezTo>
                  <a:cubicBezTo>
                    <a:pt x="834" y="2501"/>
                    <a:pt x="787" y="2406"/>
                    <a:pt x="787" y="2287"/>
                  </a:cubicBezTo>
                  <a:cubicBezTo>
                    <a:pt x="811" y="1954"/>
                    <a:pt x="739" y="1668"/>
                    <a:pt x="692" y="1430"/>
                  </a:cubicBezTo>
                  <a:cubicBezTo>
                    <a:pt x="668" y="1358"/>
                    <a:pt x="692" y="1287"/>
                    <a:pt x="715" y="1215"/>
                  </a:cubicBezTo>
                  <a:cubicBezTo>
                    <a:pt x="858" y="1049"/>
                    <a:pt x="977" y="858"/>
                    <a:pt x="1049" y="644"/>
                  </a:cubicBezTo>
                  <a:cubicBezTo>
                    <a:pt x="1073" y="596"/>
                    <a:pt x="1144" y="525"/>
                    <a:pt x="1192" y="501"/>
                  </a:cubicBezTo>
                  <a:cubicBezTo>
                    <a:pt x="1382" y="477"/>
                    <a:pt x="1549" y="382"/>
                    <a:pt x="1739" y="287"/>
                  </a:cubicBezTo>
                  <a:cubicBezTo>
                    <a:pt x="1668" y="191"/>
                    <a:pt x="1620" y="96"/>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0"/>
            <p:cNvSpPr/>
            <p:nvPr/>
          </p:nvSpPr>
          <p:spPr>
            <a:xfrm>
              <a:off x="2549364" y="2010793"/>
              <a:ext cx="72033" cy="106414"/>
            </a:xfrm>
            <a:custGeom>
              <a:rect b="b" l="l" r="r" t="t"/>
              <a:pathLst>
                <a:path extrusionOk="0" h="3027" w="2049">
                  <a:moveTo>
                    <a:pt x="1519" y="0"/>
                  </a:moveTo>
                  <a:cubicBezTo>
                    <a:pt x="809" y="0"/>
                    <a:pt x="313" y="407"/>
                    <a:pt x="1" y="741"/>
                  </a:cubicBezTo>
                  <a:cubicBezTo>
                    <a:pt x="810" y="955"/>
                    <a:pt x="1406" y="1670"/>
                    <a:pt x="1406" y="2527"/>
                  </a:cubicBezTo>
                  <a:cubicBezTo>
                    <a:pt x="1406" y="2717"/>
                    <a:pt x="1358" y="2884"/>
                    <a:pt x="1334" y="3027"/>
                  </a:cubicBezTo>
                  <a:cubicBezTo>
                    <a:pt x="1549" y="3003"/>
                    <a:pt x="1787" y="2908"/>
                    <a:pt x="2025" y="2789"/>
                  </a:cubicBezTo>
                  <a:cubicBezTo>
                    <a:pt x="2025" y="2694"/>
                    <a:pt x="2049" y="2622"/>
                    <a:pt x="2049" y="2527"/>
                  </a:cubicBezTo>
                  <a:cubicBezTo>
                    <a:pt x="2025" y="1812"/>
                    <a:pt x="1644" y="1217"/>
                    <a:pt x="1072" y="931"/>
                  </a:cubicBezTo>
                  <a:cubicBezTo>
                    <a:pt x="858" y="812"/>
                    <a:pt x="834" y="526"/>
                    <a:pt x="1048" y="384"/>
                  </a:cubicBezTo>
                  <a:cubicBezTo>
                    <a:pt x="1239" y="241"/>
                    <a:pt x="1525" y="98"/>
                    <a:pt x="1834" y="26"/>
                  </a:cubicBezTo>
                  <a:cubicBezTo>
                    <a:pt x="1725" y="9"/>
                    <a:pt x="1620" y="0"/>
                    <a:pt x="1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0"/>
            <p:cNvSpPr/>
            <p:nvPr/>
          </p:nvSpPr>
          <p:spPr>
            <a:xfrm>
              <a:off x="2527603" y="1997012"/>
              <a:ext cx="11742" cy="10547"/>
            </a:xfrm>
            <a:custGeom>
              <a:rect b="b" l="l" r="r" t="t"/>
              <a:pathLst>
                <a:path extrusionOk="0" h="300" w="334">
                  <a:moveTo>
                    <a:pt x="126" y="1"/>
                  </a:moveTo>
                  <a:cubicBezTo>
                    <a:pt x="64" y="1"/>
                    <a:pt x="0" y="79"/>
                    <a:pt x="0" y="156"/>
                  </a:cubicBezTo>
                  <a:cubicBezTo>
                    <a:pt x="0" y="252"/>
                    <a:pt x="48" y="299"/>
                    <a:pt x="143" y="299"/>
                  </a:cubicBezTo>
                  <a:cubicBezTo>
                    <a:pt x="239" y="299"/>
                    <a:pt x="334" y="204"/>
                    <a:pt x="286" y="156"/>
                  </a:cubicBezTo>
                  <a:cubicBezTo>
                    <a:pt x="286" y="85"/>
                    <a:pt x="262" y="37"/>
                    <a:pt x="167" y="14"/>
                  </a:cubicBezTo>
                  <a:cubicBezTo>
                    <a:pt x="154" y="5"/>
                    <a:pt x="140" y="1"/>
                    <a:pt x="126" y="1"/>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0"/>
            <p:cNvSpPr/>
            <p:nvPr/>
          </p:nvSpPr>
          <p:spPr>
            <a:xfrm>
              <a:off x="2527603" y="2019090"/>
              <a:ext cx="11742" cy="10230"/>
            </a:xfrm>
            <a:custGeom>
              <a:rect b="b" l="l" r="r" t="t"/>
              <a:pathLst>
                <a:path extrusionOk="0" h="291" w="334">
                  <a:moveTo>
                    <a:pt x="138" y="0"/>
                  </a:moveTo>
                  <a:cubicBezTo>
                    <a:pt x="72" y="0"/>
                    <a:pt x="0" y="65"/>
                    <a:pt x="0" y="148"/>
                  </a:cubicBezTo>
                  <a:cubicBezTo>
                    <a:pt x="0" y="243"/>
                    <a:pt x="48" y="290"/>
                    <a:pt x="143" y="290"/>
                  </a:cubicBezTo>
                  <a:cubicBezTo>
                    <a:pt x="239" y="290"/>
                    <a:pt x="334" y="243"/>
                    <a:pt x="286" y="148"/>
                  </a:cubicBezTo>
                  <a:cubicBezTo>
                    <a:pt x="286" y="100"/>
                    <a:pt x="262" y="28"/>
                    <a:pt x="167" y="5"/>
                  </a:cubicBezTo>
                  <a:cubicBezTo>
                    <a:pt x="158" y="2"/>
                    <a:pt x="148" y="0"/>
                    <a:pt x="138"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0"/>
            <p:cNvSpPr/>
            <p:nvPr/>
          </p:nvSpPr>
          <p:spPr>
            <a:xfrm>
              <a:off x="2527603" y="2192404"/>
              <a:ext cx="11742" cy="11039"/>
            </a:xfrm>
            <a:custGeom>
              <a:rect b="b" l="l" r="r" t="t"/>
              <a:pathLst>
                <a:path extrusionOk="0" h="314" w="334">
                  <a:moveTo>
                    <a:pt x="144" y="1"/>
                  </a:moveTo>
                  <a:cubicBezTo>
                    <a:pt x="77" y="1"/>
                    <a:pt x="0" y="86"/>
                    <a:pt x="0" y="171"/>
                  </a:cubicBezTo>
                  <a:cubicBezTo>
                    <a:pt x="0" y="242"/>
                    <a:pt x="48" y="314"/>
                    <a:pt x="143" y="314"/>
                  </a:cubicBezTo>
                  <a:cubicBezTo>
                    <a:pt x="239" y="314"/>
                    <a:pt x="334" y="242"/>
                    <a:pt x="286" y="171"/>
                  </a:cubicBezTo>
                  <a:cubicBezTo>
                    <a:pt x="286" y="100"/>
                    <a:pt x="262" y="52"/>
                    <a:pt x="167" y="4"/>
                  </a:cubicBezTo>
                  <a:cubicBezTo>
                    <a:pt x="160" y="2"/>
                    <a:pt x="152" y="1"/>
                    <a:pt x="144" y="1"/>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0"/>
            <p:cNvSpPr/>
            <p:nvPr/>
          </p:nvSpPr>
          <p:spPr>
            <a:xfrm>
              <a:off x="2527603" y="2170643"/>
              <a:ext cx="11742" cy="11039"/>
            </a:xfrm>
            <a:custGeom>
              <a:rect b="b" l="l" r="r" t="t"/>
              <a:pathLst>
                <a:path extrusionOk="0" h="314" w="334">
                  <a:moveTo>
                    <a:pt x="144" y="0"/>
                  </a:moveTo>
                  <a:cubicBezTo>
                    <a:pt x="76" y="0"/>
                    <a:pt x="0" y="83"/>
                    <a:pt x="0" y="147"/>
                  </a:cubicBezTo>
                  <a:cubicBezTo>
                    <a:pt x="0" y="242"/>
                    <a:pt x="48" y="314"/>
                    <a:pt x="143" y="314"/>
                  </a:cubicBezTo>
                  <a:cubicBezTo>
                    <a:pt x="239" y="314"/>
                    <a:pt x="334" y="218"/>
                    <a:pt x="286" y="147"/>
                  </a:cubicBezTo>
                  <a:cubicBezTo>
                    <a:pt x="286" y="99"/>
                    <a:pt x="262" y="28"/>
                    <a:pt x="167" y="4"/>
                  </a:cubicBezTo>
                  <a:cubicBezTo>
                    <a:pt x="160" y="2"/>
                    <a:pt x="152" y="0"/>
                    <a:pt x="144"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0"/>
            <p:cNvSpPr/>
            <p:nvPr/>
          </p:nvSpPr>
          <p:spPr>
            <a:xfrm>
              <a:off x="2441367" y="2045491"/>
              <a:ext cx="12585" cy="11074"/>
            </a:xfrm>
            <a:custGeom>
              <a:rect b="b" l="l" r="r" t="t"/>
              <a:pathLst>
                <a:path extrusionOk="0" h="315" w="358">
                  <a:moveTo>
                    <a:pt x="214" y="0"/>
                  </a:moveTo>
                  <a:cubicBezTo>
                    <a:pt x="168" y="0"/>
                    <a:pt x="124" y="12"/>
                    <a:pt x="96" y="40"/>
                  </a:cubicBezTo>
                  <a:cubicBezTo>
                    <a:pt x="1" y="111"/>
                    <a:pt x="48" y="230"/>
                    <a:pt x="120" y="302"/>
                  </a:cubicBezTo>
                  <a:cubicBezTo>
                    <a:pt x="143" y="309"/>
                    <a:pt x="170" y="315"/>
                    <a:pt x="196" y="315"/>
                  </a:cubicBezTo>
                  <a:cubicBezTo>
                    <a:pt x="249" y="315"/>
                    <a:pt x="302" y="294"/>
                    <a:pt x="334" y="230"/>
                  </a:cubicBezTo>
                  <a:cubicBezTo>
                    <a:pt x="358" y="135"/>
                    <a:pt x="334" y="63"/>
                    <a:pt x="310" y="16"/>
                  </a:cubicBezTo>
                  <a:cubicBezTo>
                    <a:pt x="281" y="6"/>
                    <a:pt x="247" y="0"/>
                    <a:pt x="214"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0"/>
            <p:cNvSpPr/>
            <p:nvPr/>
          </p:nvSpPr>
          <p:spPr>
            <a:xfrm>
              <a:off x="2460632" y="2057198"/>
              <a:ext cx="13429" cy="10898"/>
            </a:xfrm>
            <a:custGeom>
              <a:rect b="b" l="l" r="r" t="t"/>
              <a:pathLst>
                <a:path extrusionOk="0" h="310" w="382">
                  <a:moveTo>
                    <a:pt x="209" y="0"/>
                  </a:moveTo>
                  <a:cubicBezTo>
                    <a:pt x="168" y="0"/>
                    <a:pt x="123" y="12"/>
                    <a:pt x="96" y="40"/>
                  </a:cubicBezTo>
                  <a:cubicBezTo>
                    <a:pt x="0" y="111"/>
                    <a:pt x="24" y="230"/>
                    <a:pt x="119" y="278"/>
                  </a:cubicBezTo>
                  <a:cubicBezTo>
                    <a:pt x="139" y="298"/>
                    <a:pt x="167" y="309"/>
                    <a:pt x="198" y="309"/>
                  </a:cubicBezTo>
                  <a:cubicBezTo>
                    <a:pt x="242" y="309"/>
                    <a:pt x="292" y="286"/>
                    <a:pt x="334" y="230"/>
                  </a:cubicBezTo>
                  <a:cubicBezTo>
                    <a:pt x="381" y="135"/>
                    <a:pt x="358" y="40"/>
                    <a:pt x="286" y="16"/>
                  </a:cubicBezTo>
                  <a:cubicBezTo>
                    <a:pt x="266" y="6"/>
                    <a:pt x="238" y="0"/>
                    <a:pt x="209"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0"/>
            <p:cNvSpPr/>
            <p:nvPr/>
          </p:nvSpPr>
          <p:spPr>
            <a:xfrm>
              <a:off x="2611307" y="2144277"/>
              <a:ext cx="13429" cy="10300"/>
            </a:xfrm>
            <a:custGeom>
              <a:rect b="b" l="l" r="r" t="t"/>
              <a:pathLst>
                <a:path extrusionOk="0" h="293" w="382">
                  <a:moveTo>
                    <a:pt x="208" y="0"/>
                  </a:moveTo>
                  <a:cubicBezTo>
                    <a:pt x="164" y="0"/>
                    <a:pt x="114" y="12"/>
                    <a:pt x="72" y="40"/>
                  </a:cubicBezTo>
                  <a:cubicBezTo>
                    <a:pt x="1" y="111"/>
                    <a:pt x="25" y="230"/>
                    <a:pt x="120" y="278"/>
                  </a:cubicBezTo>
                  <a:cubicBezTo>
                    <a:pt x="137" y="287"/>
                    <a:pt x="164" y="292"/>
                    <a:pt x="194" y="292"/>
                  </a:cubicBezTo>
                  <a:cubicBezTo>
                    <a:pt x="245" y="292"/>
                    <a:pt x="304" y="275"/>
                    <a:pt x="334" y="230"/>
                  </a:cubicBezTo>
                  <a:cubicBezTo>
                    <a:pt x="382" y="135"/>
                    <a:pt x="358" y="40"/>
                    <a:pt x="287" y="16"/>
                  </a:cubicBezTo>
                  <a:cubicBezTo>
                    <a:pt x="267" y="6"/>
                    <a:pt x="239" y="0"/>
                    <a:pt x="208"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0"/>
            <p:cNvSpPr/>
            <p:nvPr/>
          </p:nvSpPr>
          <p:spPr>
            <a:xfrm>
              <a:off x="2591233" y="2132535"/>
              <a:ext cx="13429" cy="10898"/>
            </a:xfrm>
            <a:custGeom>
              <a:rect b="b" l="l" r="r" t="t"/>
              <a:pathLst>
                <a:path extrusionOk="0" h="310" w="382">
                  <a:moveTo>
                    <a:pt x="214" y="1"/>
                  </a:moveTo>
                  <a:cubicBezTo>
                    <a:pt x="168" y="1"/>
                    <a:pt x="124" y="12"/>
                    <a:pt x="96" y="40"/>
                  </a:cubicBezTo>
                  <a:cubicBezTo>
                    <a:pt x="0" y="112"/>
                    <a:pt x="24" y="231"/>
                    <a:pt x="119" y="278"/>
                  </a:cubicBezTo>
                  <a:cubicBezTo>
                    <a:pt x="149" y="298"/>
                    <a:pt x="187" y="310"/>
                    <a:pt x="223" y="310"/>
                  </a:cubicBezTo>
                  <a:cubicBezTo>
                    <a:pt x="273" y="310"/>
                    <a:pt x="320" y="287"/>
                    <a:pt x="334" y="231"/>
                  </a:cubicBezTo>
                  <a:cubicBezTo>
                    <a:pt x="381" y="135"/>
                    <a:pt x="358" y="40"/>
                    <a:pt x="310" y="16"/>
                  </a:cubicBezTo>
                  <a:cubicBezTo>
                    <a:pt x="280" y="7"/>
                    <a:pt x="247" y="1"/>
                    <a:pt x="214" y="1"/>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0"/>
            <p:cNvSpPr/>
            <p:nvPr/>
          </p:nvSpPr>
          <p:spPr>
            <a:xfrm>
              <a:off x="2611307" y="2045491"/>
              <a:ext cx="13429" cy="11074"/>
            </a:xfrm>
            <a:custGeom>
              <a:rect b="b" l="l" r="r" t="t"/>
              <a:pathLst>
                <a:path extrusionOk="0" h="315" w="382">
                  <a:moveTo>
                    <a:pt x="173" y="0"/>
                  </a:moveTo>
                  <a:cubicBezTo>
                    <a:pt x="144" y="0"/>
                    <a:pt x="116" y="6"/>
                    <a:pt x="96" y="16"/>
                  </a:cubicBezTo>
                  <a:cubicBezTo>
                    <a:pt x="25" y="63"/>
                    <a:pt x="1" y="135"/>
                    <a:pt x="49" y="230"/>
                  </a:cubicBezTo>
                  <a:cubicBezTo>
                    <a:pt x="96" y="294"/>
                    <a:pt x="154" y="315"/>
                    <a:pt x="202" y="315"/>
                  </a:cubicBezTo>
                  <a:cubicBezTo>
                    <a:pt x="226" y="315"/>
                    <a:pt x="247" y="309"/>
                    <a:pt x="263" y="302"/>
                  </a:cubicBezTo>
                  <a:cubicBezTo>
                    <a:pt x="358" y="230"/>
                    <a:pt x="382" y="111"/>
                    <a:pt x="287" y="40"/>
                  </a:cubicBezTo>
                  <a:cubicBezTo>
                    <a:pt x="259" y="12"/>
                    <a:pt x="215" y="0"/>
                    <a:pt x="173"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0"/>
            <p:cNvSpPr/>
            <p:nvPr/>
          </p:nvSpPr>
          <p:spPr>
            <a:xfrm>
              <a:off x="2591233" y="2057198"/>
              <a:ext cx="13429" cy="10898"/>
            </a:xfrm>
            <a:custGeom>
              <a:rect b="b" l="l" r="r" t="t"/>
              <a:pathLst>
                <a:path extrusionOk="0" h="310" w="382">
                  <a:moveTo>
                    <a:pt x="174" y="0"/>
                  </a:moveTo>
                  <a:cubicBezTo>
                    <a:pt x="143" y="0"/>
                    <a:pt x="115" y="6"/>
                    <a:pt x="96" y="16"/>
                  </a:cubicBezTo>
                  <a:cubicBezTo>
                    <a:pt x="24" y="40"/>
                    <a:pt x="0" y="135"/>
                    <a:pt x="48" y="230"/>
                  </a:cubicBezTo>
                  <a:cubicBezTo>
                    <a:pt x="90" y="286"/>
                    <a:pt x="140" y="309"/>
                    <a:pt x="184" y="309"/>
                  </a:cubicBezTo>
                  <a:cubicBezTo>
                    <a:pt x="215" y="309"/>
                    <a:pt x="243" y="298"/>
                    <a:pt x="262" y="278"/>
                  </a:cubicBezTo>
                  <a:cubicBezTo>
                    <a:pt x="358" y="230"/>
                    <a:pt x="381" y="111"/>
                    <a:pt x="310" y="40"/>
                  </a:cubicBezTo>
                  <a:cubicBezTo>
                    <a:pt x="268" y="12"/>
                    <a:pt x="218" y="0"/>
                    <a:pt x="174"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0"/>
            <p:cNvSpPr/>
            <p:nvPr/>
          </p:nvSpPr>
          <p:spPr>
            <a:xfrm>
              <a:off x="2441367" y="2144277"/>
              <a:ext cx="12585" cy="10300"/>
            </a:xfrm>
            <a:custGeom>
              <a:rect b="b" l="l" r="r" t="t"/>
              <a:pathLst>
                <a:path extrusionOk="0" h="293" w="358">
                  <a:moveTo>
                    <a:pt x="151" y="0"/>
                  </a:moveTo>
                  <a:cubicBezTo>
                    <a:pt x="120" y="0"/>
                    <a:pt x="92" y="6"/>
                    <a:pt x="72" y="16"/>
                  </a:cubicBezTo>
                  <a:cubicBezTo>
                    <a:pt x="48" y="40"/>
                    <a:pt x="1" y="135"/>
                    <a:pt x="48" y="230"/>
                  </a:cubicBezTo>
                  <a:cubicBezTo>
                    <a:pt x="63" y="275"/>
                    <a:pt x="117" y="292"/>
                    <a:pt x="166" y="292"/>
                  </a:cubicBezTo>
                  <a:cubicBezTo>
                    <a:pt x="194" y="292"/>
                    <a:pt x="221" y="287"/>
                    <a:pt x="239" y="278"/>
                  </a:cubicBezTo>
                  <a:cubicBezTo>
                    <a:pt x="334" y="230"/>
                    <a:pt x="358" y="111"/>
                    <a:pt x="286" y="40"/>
                  </a:cubicBezTo>
                  <a:cubicBezTo>
                    <a:pt x="244" y="12"/>
                    <a:pt x="194" y="0"/>
                    <a:pt x="151"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0"/>
            <p:cNvSpPr/>
            <p:nvPr/>
          </p:nvSpPr>
          <p:spPr>
            <a:xfrm>
              <a:off x="2461476" y="2132535"/>
              <a:ext cx="12585" cy="10898"/>
            </a:xfrm>
            <a:custGeom>
              <a:rect b="b" l="l" r="r" t="t"/>
              <a:pathLst>
                <a:path extrusionOk="0" h="310" w="358">
                  <a:moveTo>
                    <a:pt x="148" y="1"/>
                  </a:moveTo>
                  <a:cubicBezTo>
                    <a:pt x="119" y="1"/>
                    <a:pt x="91" y="7"/>
                    <a:pt x="72" y="16"/>
                  </a:cubicBezTo>
                  <a:cubicBezTo>
                    <a:pt x="0" y="40"/>
                    <a:pt x="0" y="135"/>
                    <a:pt x="24" y="231"/>
                  </a:cubicBezTo>
                  <a:cubicBezTo>
                    <a:pt x="52" y="287"/>
                    <a:pt x="96" y="310"/>
                    <a:pt x="142" y="310"/>
                  </a:cubicBezTo>
                  <a:cubicBezTo>
                    <a:pt x="175" y="310"/>
                    <a:pt x="209" y="298"/>
                    <a:pt x="238" y="278"/>
                  </a:cubicBezTo>
                  <a:cubicBezTo>
                    <a:pt x="334" y="231"/>
                    <a:pt x="357" y="112"/>
                    <a:pt x="262" y="40"/>
                  </a:cubicBezTo>
                  <a:cubicBezTo>
                    <a:pt x="234" y="12"/>
                    <a:pt x="190" y="1"/>
                    <a:pt x="148" y="1"/>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0"/>
            <p:cNvSpPr/>
            <p:nvPr/>
          </p:nvSpPr>
          <p:spPr>
            <a:xfrm>
              <a:off x="2468155" y="2035156"/>
              <a:ext cx="129792" cy="129792"/>
            </a:xfrm>
            <a:custGeom>
              <a:rect b="b" l="l" r="r" t="t"/>
              <a:pathLst>
                <a:path extrusionOk="0" h="3692" w="3692">
                  <a:moveTo>
                    <a:pt x="1834" y="0"/>
                  </a:moveTo>
                  <a:cubicBezTo>
                    <a:pt x="834" y="0"/>
                    <a:pt x="1" y="834"/>
                    <a:pt x="1" y="1834"/>
                  </a:cubicBezTo>
                  <a:cubicBezTo>
                    <a:pt x="1" y="2834"/>
                    <a:pt x="834" y="3691"/>
                    <a:pt x="1834" y="3691"/>
                  </a:cubicBezTo>
                  <a:cubicBezTo>
                    <a:pt x="2858" y="3691"/>
                    <a:pt x="3692" y="2858"/>
                    <a:pt x="3692" y="1834"/>
                  </a:cubicBezTo>
                  <a:cubicBezTo>
                    <a:pt x="3692" y="834"/>
                    <a:pt x="2858" y="0"/>
                    <a:pt x="1834" y="0"/>
                  </a:cubicBezTo>
                  <a:close/>
                </a:path>
              </a:pathLst>
            </a:custGeom>
            <a:solidFill>
              <a:srgbClr val="89C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0"/>
            <p:cNvSpPr/>
            <p:nvPr/>
          </p:nvSpPr>
          <p:spPr>
            <a:xfrm>
              <a:off x="2468155" y="2035156"/>
              <a:ext cx="76216" cy="129792"/>
            </a:xfrm>
            <a:custGeom>
              <a:rect b="b" l="l" r="r" t="t"/>
              <a:pathLst>
                <a:path extrusionOk="0" h="3692" w="2168">
                  <a:moveTo>
                    <a:pt x="1834" y="0"/>
                  </a:moveTo>
                  <a:cubicBezTo>
                    <a:pt x="834" y="0"/>
                    <a:pt x="1" y="834"/>
                    <a:pt x="1" y="1834"/>
                  </a:cubicBezTo>
                  <a:cubicBezTo>
                    <a:pt x="1" y="2858"/>
                    <a:pt x="834" y="3691"/>
                    <a:pt x="1834" y="3691"/>
                  </a:cubicBezTo>
                  <a:cubicBezTo>
                    <a:pt x="1953" y="3691"/>
                    <a:pt x="2049" y="3691"/>
                    <a:pt x="2168" y="3644"/>
                  </a:cubicBezTo>
                  <a:cubicBezTo>
                    <a:pt x="1310" y="3501"/>
                    <a:pt x="644" y="2763"/>
                    <a:pt x="644" y="1834"/>
                  </a:cubicBezTo>
                  <a:cubicBezTo>
                    <a:pt x="644" y="905"/>
                    <a:pt x="1310" y="167"/>
                    <a:pt x="2168" y="24"/>
                  </a:cubicBezTo>
                  <a:cubicBezTo>
                    <a:pt x="2049" y="0"/>
                    <a:pt x="1953" y="0"/>
                    <a:pt x="1834" y="0"/>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0"/>
            <p:cNvSpPr/>
            <p:nvPr/>
          </p:nvSpPr>
          <p:spPr>
            <a:xfrm>
              <a:off x="2487420" y="2054385"/>
              <a:ext cx="90454" cy="90454"/>
            </a:xfrm>
            <a:custGeom>
              <a:rect b="b" l="l" r="r" t="t"/>
              <a:pathLst>
                <a:path extrusionOk="0" h="2573" w="2573">
                  <a:moveTo>
                    <a:pt x="1286" y="1"/>
                  </a:moveTo>
                  <a:cubicBezTo>
                    <a:pt x="572" y="1"/>
                    <a:pt x="0" y="572"/>
                    <a:pt x="0" y="1287"/>
                  </a:cubicBezTo>
                  <a:cubicBezTo>
                    <a:pt x="0" y="2001"/>
                    <a:pt x="572" y="2573"/>
                    <a:pt x="1286" y="2573"/>
                  </a:cubicBezTo>
                  <a:cubicBezTo>
                    <a:pt x="2001" y="2573"/>
                    <a:pt x="2572" y="2001"/>
                    <a:pt x="2572" y="1287"/>
                  </a:cubicBezTo>
                  <a:cubicBezTo>
                    <a:pt x="2572" y="572"/>
                    <a:pt x="2001" y="1"/>
                    <a:pt x="1286"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0"/>
            <p:cNvSpPr/>
            <p:nvPr/>
          </p:nvSpPr>
          <p:spPr>
            <a:xfrm>
              <a:off x="2487420" y="2054385"/>
              <a:ext cx="56951" cy="90454"/>
            </a:xfrm>
            <a:custGeom>
              <a:rect b="b" l="l" r="r" t="t"/>
              <a:pathLst>
                <a:path extrusionOk="0" h="2573" w="1620">
                  <a:moveTo>
                    <a:pt x="1286" y="1"/>
                  </a:moveTo>
                  <a:cubicBezTo>
                    <a:pt x="572" y="1"/>
                    <a:pt x="0" y="572"/>
                    <a:pt x="0" y="1287"/>
                  </a:cubicBezTo>
                  <a:cubicBezTo>
                    <a:pt x="0" y="2001"/>
                    <a:pt x="572" y="2573"/>
                    <a:pt x="1286" y="2573"/>
                  </a:cubicBezTo>
                  <a:cubicBezTo>
                    <a:pt x="1405" y="2573"/>
                    <a:pt x="1501" y="2573"/>
                    <a:pt x="1620" y="2549"/>
                  </a:cubicBezTo>
                  <a:cubicBezTo>
                    <a:pt x="1048" y="2382"/>
                    <a:pt x="667" y="1882"/>
                    <a:pt x="667" y="1287"/>
                  </a:cubicBezTo>
                  <a:cubicBezTo>
                    <a:pt x="667" y="691"/>
                    <a:pt x="1072" y="191"/>
                    <a:pt x="1620" y="49"/>
                  </a:cubicBezTo>
                  <a:cubicBezTo>
                    <a:pt x="1524" y="1"/>
                    <a:pt x="1405" y="1"/>
                    <a:pt x="1286"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5" name="Google Shape;3775;p60"/>
          <p:cNvGrpSpPr/>
          <p:nvPr/>
        </p:nvGrpSpPr>
        <p:grpSpPr>
          <a:xfrm>
            <a:off x="3155506" y="1999176"/>
            <a:ext cx="375948" cy="357491"/>
            <a:chOff x="3155506" y="1922976"/>
            <a:chExt cx="375948" cy="357491"/>
          </a:xfrm>
        </p:grpSpPr>
        <p:sp>
          <p:nvSpPr>
            <p:cNvPr id="3776" name="Google Shape;3776;p60"/>
            <p:cNvSpPr/>
            <p:nvPr/>
          </p:nvSpPr>
          <p:spPr>
            <a:xfrm>
              <a:off x="3307024" y="2069045"/>
              <a:ext cx="69537" cy="63560"/>
            </a:xfrm>
            <a:custGeom>
              <a:rect b="b" l="l" r="r" t="t"/>
              <a:pathLst>
                <a:path extrusionOk="0" h="1808" w="1978">
                  <a:moveTo>
                    <a:pt x="989" y="1"/>
                  </a:moveTo>
                  <a:cubicBezTo>
                    <a:pt x="965" y="1"/>
                    <a:pt x="941" y="13"/>
                    <a:pt x="930" y="36"/>
                  </a:cubicBezTo>
                  <a:lnTo>
                    <a:pt x="691" y="489"/>
                  </a:lnTo>
                  <a:cubicBezTo>
                    <a:pt x="668" y="513"/>
                    <a:pt x="620" y="584"/>
                    <a:pt x="572" y="584"/>
                  </a:cubicBezTo>
                  <a:lnTo>
                    <a:pt x="72" y="632"/>
                  </a:lnTo>
                  <a:cubicBezTo>
                    <a:pt x="1" y="632"/>
                    <a:pt x="1" y="679"/>
                    <a:pt x="25" y="751"/>
                  </a:cubicBezTo>
                  <a:lnTo>
                    <a:pt x="382" y="1108"/>
                  </a:lnTo>
                  <a:cubicBezTo>
                    <a:pt x="429" y="1132"/>
                    <a:pt x="453" y="1203"/>
                    <a:pt x="429" y="1227"/>
                  </a:cubicBezTo>
                  <a:lnTo>
                    <a:pt x="334" y="1727"/>
                  </a:lnTo>
                  <a:cubicBezTo>
                    <a:pt x="334" y="1781"/>
                    <a:pt x="361" y="1808"/>
                    <a:pt x="394" y="1808"/>
                  </a:cubicBezTo>
                  <a:cubicBezTo>
                    <a:pt x="406" y="1808"/>
                    <a:pt x="418" y="1805"/>
                    <a:pt x="429" y="1799"/>
                  </a:cubicBezTo>
                  <a:lnTo>
                    <a:pt x="906" y="1513"/>
                  </a:lnTo>
                  <a:lnTo>
                    <a:pt x="953" y="1513"/>
                  </a:lnTo>
                  <a:lnTo>
                    <a:pt x="1430" y="1799"/>
                  </a:lnTo>
                  <a:cubicBezTo>
                    <a:pt x="1447" y="1805"/>
                    <a:pt x="1462" y="1808"/>
                    <a:pt x="1475" y="1808"/>
                  </a:cubicBezTo>
                  <a:cubicBezTo>
                    <a:pt x="1511" y="1808"/>
                    <a:pt x="1525" y="1781"/>
                    <a:pt x="1525" y="1727"/>
                  </a:cubicBezTo>
                  <a:lnTo>
                    <a:pt x="1430" y="1227"/>
                  </a:lnTo>
                  <a:cubicBezTo>
                    <a:pt x="1430" y="1179"/>
                    <a:pt x="1430" y="1132"/>
                    <a:pt x="1453" y="1108"/>
                  </a:cubicBezTo>
                  <a:lnTo>
                    <a:pt x="1930" y="751"/>
                  </a:lnTo>
                  <a:cubicBezTo>
                    <a:pt x="1977" y="727"/>
                    <a:pt x="1977" y="656"/>
                    <a:pt x="1906" y="632"/>
                  </a:cubicBezTo>
                  <a:lnTo>
                    <a:pt x="1406" y="584"/>
                  </a:lnTo>
                  <a:cubicBezTo>
                    <a:pt x="1334" y="584"/>
                    <a:pt x="1311" y="536"/>
                    <a:pt x="1287" y="489"/>
                  </a:cubicBezTo>
                  <a:lnTo>
                    <a:pt x="1049" y="36"/>
                  </a:lnTo>
                  <a:cubicBezTo>
                    <a:pt x="1037" y="13"/>
                    <a:pt x="1013" y="1"/>
                    <a:pt x="98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0"/>
            <p:cNvSpPr/>
            <p:nvPr/>
          </p:nvSpPr>
          <p:spPr>
            <a:xfrm>
              <a:off x="3309555" y="2069889"/>
              <a:ext cx="43557" cy="63560"/>
            </a:xfrm>
            <a:custGeom>
              <a:rect b="b" l="l" r="r" t="t"/>
              <a:pathLst>
                <a:path extrusionOk="0" h="1808" w="1239">
                  <a:moveTo>
                    <a:pt x="974" y="0"/>
                  </a:moveTo>
                  <a:cubicBezTo>
                    <a:pt x="953" y="0"/>
                    <a:pt x="929" y="12"/>
                    <a:pt x="905" y="36"/>
                  </a:cubicBezTo>
                  <a:lnTo>
                    <a:pt x="667" y="489"/>
                  </a:lnTo>
                  <a:cubicBezTo>
                    <a:pt x="643" y="512"/>
                    <a:pt x="619" y="584"/>
                    <a:pt x="548" y="584"/>
                  </a:cubicBezTo>
                  <a:lnTo>
                    <a:pt x="48" y="632"/>
                  </a:lnTo>
                  <a:cubicBezTo>
                    <a:pt x="0" y="632"/>
                    <a:pt x="0" y="703"/>
                    <a:pt x="24" y="751"/>
                  </a:cubicBezTo>
                  <a:lnTo>
                    <a:pt x="381" y="1108"/>
                  </a:lnTo>
                  <a:cubicBezTo>
                    <a:pt x="405" y="1155"/>
                    <a:pt x="429" y="1203"/>
                    <a:pt x="405" y="1227"/>
                  </a:cubicBezTo>
                  <a:lnTo>
                    <a:pt x="310" y="1751"/>
                  </a:lnTo>
                  <a:cubicBezTo>
                    <a:pt x="310" y="1786"/>
                    <a:pt x="348" y="1808"/>
                    <a:pt x="378" y="1808"/>
                  </a:cubicBezTo>
                  <a:cubicBezTo>
                    <a:pt x="389" y="1808"/>
                    <a:pt x="399" y="1805"/>
                    <a:pt x="405" y="1798"/>
                  </a:cubicBezTo>
                  <a:lnTo>
                    <a:pt x="881" y="1536"/>
                  </a:lnTo>
                  <a:lnTo>
                    <a:pt x="977" y="1536"/>
                  </a:lnTo>
                  <a:lnTo>
                    <a:pt x="1072" y="1084"/>
                  </a:lnTo>
                  <a:cubicBezTo>
                    <a:pt x="1072" y="1036"/>
                    <a:pt x="1072" y="989"/>
                    <a:pt x="1024" y="965"/>
                  </a:cubicBezTo>
                  <a:lnTo>
                    <a:pt x="667" y="608"/>
                  </a:lnTo>
                  <a:cubicBezTo>
                    <a:pt x="643" y="584"/>
                    <a:pt x="643" y="512"/>
                    <a:pt x="715" y="489"/>
                  </a:cubicBezTo>
                  <a:lnTo>
                    <a:pt x="1215" y="441"/>
                  </a:lnTo>
                  <a:lnTo>
                    <a:pt x="1239" y="441"/>
                  </a:lnTo>
                  <a:lnTo>
                    <a:pt x="1024" y="36"/>
                  </a:lnTo>
                  <a:cubicBezTo>
                    <a:pt x="1012" y="12"/>
                    <a:pt x="994" y="0"/>
                    <a:pt x="974"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0"/>
            <p:cNvSpPr/>
            <p:nvPr/>
          </p:nvSpPr>
          <p:spPr>
            <a:xfrm>
              <a:off x="3332968" y="1922976"/>
              <a:ext cx="19300" cy="116398"/>
            </a:xfrm>
            <a:custGeom>
              <a:rect b="b" l="l" r="r" t="t"/>
              <a:pathLst>
                <a:path extrusionOk="0" h="3311" w="549">
                  <a:moveTo>
                    <a:pt x="287" y="0"/>
                  </a:moveTo>
                  <a:cubicBezTo>
                    <a:pt x="120" y="0"/>
                    <a:pt x="1" y="119"/>
                    <a:pt x="1" y="262"/>
                  </a:cubicBezTo>
                  <a:lnTo>
                    <a:pt x="1" y="3024"/>
                  </a:lnTo>
                  <a:cubicBezTo>
                    <a:pt x="1" y="3191"/>
                    <a:pt x="120" y="3310"/>
                    <a:pt x="287" y="3310"/>
                  </a:cubicBezTo>
                  <a:cubicBezTo>
                    <a:pt x="430" y="3310"/>
                    <a:pt x="549" y="3191"/>
                    <a:pt x="549" y="3024"/>
                  </a:cubicBezTo>
                  <a:lnTo>
                    <a:pt x="549" y="262"/>
                  </a:lnTo>
                  <a:cubicBezTo>
                    <a:pt x="549" y="119"/>
                    <a:pt x="430" y="0"/>
                    <a:pt x="28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0"/>
            <p:cNvSpPr/>
            <p:nvPr/>
          </p:nvSpPr>
          <p:spPr>
            <a:xfrm>
              <a:off x="3332968" y="2163225"/>
              <a:ext cx="19300" cy="117242"/>
            </a:xfrm>
            <a:custGeom>
              <a:rect b="b" l="l" r="r" t="t"/>
              <a:pathLst>
                <a:path extrusionOk="0" h="3335" w="549">
                  <a:moveTo>
                    <a:pt x="287" y="1"/>
                  </a:moveTo>
                  <a:cubicBezTo>
                    <a:pt x="120" y="1"/>
                    <a:pt x="1" y="120"/>
                    <a:pt x="1" y="287"/>
                  </a:cubicBezTo>
                  <a:lnTo>
                    <a:pt x="1" y="3073"/>
                  </a:lnTo>
                  <a:cubicBezTo>
                    <a:pt x="1" y="3216"/>
                    <a:pt x="120" y="3335"/>
                    <a:pt x="287" y="3335"/>
                  </a:cubicBezTo>
                  <a:cubicBezTo>
                    <a:pt x="430" y="3335"/>
                    <a:pt x="549" y="3216"/>
                    <a:pt x="549" y="3049"/>
                  </a:cubicBezTo>
                  <a:lnTo>
                    <a:pt x="549" y="287"/>
                  </a:lnTo>
                  <a:cubicBezTo>
                    <a:pt x="549" y="120"/>
                    <a:pt x="430" y="1"/>
                    <a:pt x="28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0"/>
            <p:cNvSpPr/>
            <p:nvPr/>
          </p:nvSpPr>
          <p:spPr>
            <a:xfrm>
              <a:off x="3332160" y="1922976"/>
              <a:ext cx="15925" cy="116398"/>
            </a:xfrm>
            <a:custGeom>
              <a:rect b="b" l="l" r="r" t="t"/>
              <a:pathLst>
                <a:path extrusionOk="0" h="3311" w="453">
                  <a:moveTo>
                    <a:pt x="262" y="0"/>
                  </a:moveTo>
                  <a:cubicBezTo>
                    <a:pt x="119" y="0"/>
                    <a:pt x="0" y="119"/>
                    <a:pt x="0" y="262"/>
                  </a:cubicBezTo>
                  <a:lnTo>
                    <a:pt x="0" y="3024"/>
                  </a:lnTo>
                  <a:cubicBezTo>
                    <a:pt x="0" y="3191"/>
                    <a:pt x="119" y="3310"/>
                    <a:pt x="262" y="3310"/>
                  </a:cubicBezTo>
                  <a:cubicBezTo>
                    <a:pt x="334" y="3310"/>
                    <a:pt x="381" y="3263"/>
                    <a:pt x="453" y="3239"/>
                  </a:cubicBezTo>
                  <a:cubicBezTo>
                    <a:pt x="429" y="3191"/>
                    <a:pt x="357" y="3096"/>
                    <a:pt x="357" y="3024"/>
                  </a:cubicBezTo>
                  <a:lnTo>
                    <a:pt x="357" y="262"/>
                  </a:lnTo>
                  <a:cubicBezTo>
                    <a:pt x="357" y="167"/>
                    <a:pt x="381" y="119"/>
                    <a:pt x="453" y="48"/>
                  </a:cubicBezTo>
                  <a:cubicBezTo>
                    <a:pt x="381" y="24"/>
                    <a:pt x="334" y="0"/>
                    <a:pt x="26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0"/>
            <p:cNvSpPr/>
            <p:nvPr/>
          </p:nvSpPr>
          <p:spPr>
            <a:xfrm>
              <a:off x="3332160" y="2163225"/>
              <a:ext cx="15925" cy="116398"/>
            </a:xfrm>
            <a:custGeom>
              <a:rect b="b" l="l" r="r" t="t"/>
              <a:pathLst>
                <a:path extrusionOk="0" h="3311" w="453">
                  <a:moveTo>
                    <a:pt x="262" y="1"/>
                  </a:moveTo>
                  <a:cubicBezTo>
                    <a:pt x="119" y="1"/>
                    <a:pt x="0" y="120"/>
                    <a:pt x="0" y="287"/>
                  </a:cubicBezTo>
                  <a:lnTo>
                    <a:pt x="0" y="3049"/>
                  </a:lnTo>
                  <a:cubicBezTo>
                    <a:pt x="0" y="3192"/>
                    <a:pt x="119" y="3311"/>
                    <a:pt x="262" y="3311"/>
                  </a:cubicBezTo>
                  <a:cubicBezTo>
                    <a:pt x="334" y="3311"/>
                    <a:pt x="381" y="3287"/>
                    <a:pt x="453" y="3263"/>
                  </a:cubicBezTo>
                  <a:cubicBezTo>
                    <a:pt x="429" y="3216"/>
                    <a:pt x="357" y="3144"/>
                    <a:pt x="357" y="3073"/>
                  </a:cubicBezTo>
                  <a:lnTo>
                    <a:pt x="357" y="287"/>
                  </a:lnTo>
                  <a:cubicBezTo>
                    <a:pt x="357" y="191"/>
                    <a:pt x="381" y="120"/>
                    <a:pt x="453" y="72"/>
                  </a:cubicBezTo>
                  <a:cubicBezTo>
                    <a:pt x="381" y="48"/>
                    <a:pt x="334" y="1"/>
                    <a:pt x="26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0"/>
            <p:cNvSpPr/>
            <p:nvPr/>
          </p:nvSpPr>
          <p:spPr>
            <a:xfrm>
              <a:off x="3282767" y="1966181"/>
              <a:ext cx="27632" cy="46932"/>
            </a:xfrm>
            <a:custGeom>
              <a:rect b="b" l="l" r="r" t="t"/>
              <a:pathLst>
                <a:path extrusionOk="0" h="1335" w="786">
                  <a:moveTo>
                    <a:pt x="186" y="1"/>
                  </a:moveTo>
                  <a:cubicBezTo>
                    <a:pt x="164" y="1"/>
                    <a:pt x="142" y="4"/>
                    <a:pt x="119" y="9"/>
                  </a:cubicBezTo>
                  <a:cubicBezTo>
                    <a:pt x="48" y="57"/>
                    <a:pt x="0" y="128"/>
                    <a:pt x="48" y="224"/>
                  </a:cubicBezTo>
                  <a:lnTo>
                    <a:pt x="453" y="1248"/>
                  </a:lnTo>
                  <a:cubicBezTo>
                    <a:pt x="471" y="1284"/>
                    <a:pt x="531" y="1335"/>
                    <a:pt x="601" y="1335"/>
                  </a:cubicBezTo>
                  <a:cubicBezTo>
                    <a:pt x="623" y="1335"/>
                    <a:pt x="645" y="1330"/>
                    <a:pt x="667" y="1319"/>
                  </a:cubicBezTo>
                  <a:cubicBezTo>
                    <a:pt x="762" y="1295"/>
                    <a:pt x="786" y="1200"/>
                    <a:pt x="762" y="1129"/>
                  </a:cubicBezTo>
                  <a:lnTo>
                    <a:pt x="334" y="105"/>
                  </a:lnTo>
                  <a:cubicBezTo>
                    <a:pt x="315" y="32"/>
                    <a:pt x="255"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0"/>
            <p:cNvSpPr/>
            <p:nvPr/>
          </p:nvSpPr>
          <p:spPr>
            <a:xfrm>
              <a:off x="3374838" y="2189345"/>
              <a:ext cx="27667" cy="46932"/>
            </a:xfrm>
            <a:custGeom>
              <a:rect b="b" l="l" r="r" t="t"/>
              <a:pathLst>
                <a:path extrusionOk="0" h="1335" w="787">
                  <a:moveTo>
                    <a:pt x="198" y="1"/>
                  </a:moveTo>
                  <a:cubicBezTo>
                    <a:pt x="173" y="1"/>
                    <a:pt x="146" y="7"/>
                    <a:pt x="120" y="20"/>
                  </a:cubicBezTo>
                  <a:cubicBezTo>
                    <a:pt x="48" y="44"/>
                    <a:pt x="1" y="115"/>
                    <a:pt x="48" y="210"/>
                  </a:cubicBezTo>
                  <a:lnTo>
                    <a:pt x="453" y="1234"/>
                  </a:lnTo>
                  <a:cubicBezTo>
                    <a:pt x="474" y="1275"/>
                    <a:pt x="548" y="1334"/>
                    <a:pt x="629" y="1334"/>
                  </a:cubicBezTo>
                  <a:cubicBezTo>
                    <a:pt x="641" y="1334"/>
                    <a:pt x="655" y="1333"/>
                    <a:pt x="668" y="1330"/>
                  </a:cubicBezTo>
                  <a:cubicBezTo>
                    <a:pt x="763" y="1282"/>
                    <a:pt x="787" y="1211"/>
                    <a:pt x="763" y="1115"/>
                  </a:cubicBezTo>
                  <a:lnTo>
                    <a:pt x="334" y="91"/>
                  </a:lnTo>
                  <a:cubicBezTo>
                    <a:pt x="317" y="40"/>
                    <a:pt x="263" y="1"/>
                    <a:pt x="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0"/>
            <p:cNvSpPr/>
            <p:nvPr/>
          </p:nvSpPr>
          <p:spPr>
            <a:xfrm>
              <a:off x="3206586" y="2041554"/>
              <a:ext cx="48584" cy="26120"/>
            </a:xfrm>
            <a:custGeom>
              <a:rect b="b" l="l" r="r" t="t"/>
              <a:pathLst>
                <a:path extrusionOk="0" h="743" w="1382">
                  <a:moveTo>
                    <a:pt x="175" y="0"/>
                  </a:moveTo>
                  <a:cubicBezTo>
                    <a:pt x="110" y="0"/>
                    <a:pt x="60" y="31"/>
                    <a:pt x="24" y="104"/>
                  </a:cubicBezTo>
                  <a:cubicBezTo>
                    <a:pt x="0" y="199"/>
                    <a:pt x="24" y="294"/>
                    <a:pt x="119" y="318"/>
                  </a:cubicBezTo>
                  <a:lnTo>
                    <a:pt x="1143" y="723"/>
                  </a:lnTo>
                  <a:cubicBezTo>
                    <a:pt x="1163" y="736"/>
                    <a:pt x="1185" y="742"/>
                    <a:pt x="1206" y="742"/>
                  </a:cubicBezTo>
                  <a:cubicBezTo>
                    <a:pt x="1262" y="742"/>
                    <a:pt x="1316" y="703"/>
                    <a:pt x="1334" y="652"/>
                  </a:cubicBezTo>
                  <a:cubicBezTo>
                    <a:pt x="1381" y="556"/>
                    <a:pt x="1334" y="461"/>
                    <a:pt x="1262" y="437"/>
                  </a:cubicBezTo>
                  <a:lnTo>
                    <a:pt x="238" y="9"/>
                  </a:lnTo>
                  <a:cubicBezTo>
                    <a:pt x="216" y="3"/>
                    <a:pt x="195" y="0"/>
                    <a:pt x="1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0"/>
            <p:cNvSpPr/>
            <p:nvPr/>
          </p:nvSpPr>
          <p:spPr>
            <a:xfrm>
              <a:off x="3429258" y="2133625"/>
              <a:ext cx="48584" cy="26120"/>
            </a:xfrm>
            <a:custGeom>
              <a:rect b="b" l="l" r="r" t="t"/>
              <a:pathLst>
                <a:path extrusionOk="0" h="743" w="1382">
                  <a:moveTo>
                    <a:pt x="185" y="1"/>
                  </a:moveTo>
                  <a:cubicBezTo>
                    <a:pt x="126" y="1"/>
                    <a:pt x="66" y="32"/>
                    <a:pt x="48" y="104"/>
                  </a:cubicBezTo>
                  <a:cubicBezTo>
                    <a:pt x="1" y="200"/>
                    <a:pt x="48" y="295"/>
                    <a:pt x="120" y="319"/>
                  </a:cubicBezTo>
                  <a:lnTo>
                    <a:pt x="1144" y="724"/>
                  </a:lnTo>
                  <a:cubicBezTo>
                    <a:pt x="1169" y="736"/>
                    <a:pt x="1193" y="742"/>
                    <a:pt x="1215" y="742"/>
                  </a:cubicBezTo>
                  <a:cubicBezTo>
                    <a:pt x="1276" y="742"/>
                    <a:pt x="1323" y="698"/>
                    <a:pt x="1358" y="628"/>
                  </a:cubicBezTo>
                  <a:cubicBezTo>
                    <a:pt x="1382" y="557"/>
                    <a:pt x="1358" y="462"/>
                    <a:pt x="1263" y="438"/>
                  </a:cubicBezTo>
                  <a:lnTo>
                    <a:pt x="239" y="9"/>
                  </a:lnTo>
                  <a:cubicBezTo>
                    <a:pt x="222" y="4"/>
                    <a:pt x="204"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0"/>
            <p:cNvSpPr/>
            <p:nvPr/>
          </p:nvSpPr>
          <p:spPr>
            <a:xfrm>
              <a:off x="3207395" y="2133625"/>
              <a:ext cx="48619" cy="26120"/>
            </a:xfrm>
            <a:custGeom>
              <a:rect b="b" l="l" r="r" t="t"/>
              <a:pathLst>
                <a:path extrusionOk="0" h="743" w="1383">
                  <a:moveTo>
                    <a:pt x="1207" y="1"/>
                  </a:moveTo>
                  <a:cubicBezTo>
                    <a:pt x="1188" y="1"/>
                    <a:pt x="1166" y="4"/>
                    <a:pt x="1144" y="9"/>
                  </a:cubicBezTo>
                  <a:lnTo>
                    <a:pt x="120" y="438"/>
                  </a:lnTo>
                  <a:cubicBezTo>
                    <a:pt x="48" y="462"/>
                    <a:pt x="1" y="557"/>
                    <a:pt x="48" y="652"/>
                  </a:cubicBezTo>
                  <a:cubicBezTo>
                    <a:pt x="66" y="704"/>
                    <a:pt x="120" y="743"/>
                    <a:pt x="176" y="743"/>
                  </a:cubicBezTo>
                  <a:cubicBezTo>
                    <a:pt x="197" y="743"/>
                    <a:pt x="219" y="737"/>
                    <a:pt x="239" y="724"/>
                  </a:cubicBezTo>
                  <a:lnTo>
                    <a:pt x="1263" y="319"/>
                  </a:lnTo>
                  <a:cubicBezTo>
                    <a:pt x="1358" y="295"/>
                    <a:pt x="1382" y="200"/>
                    <a:pt x="1358" y="104"/>
                  </a:cubicBezTo>
                  <a:cubicBezTo>
                    <a:pt x="1322" y="32"/>
                    <a:pt x="1272" y="1"/>
                    <a:pt x="12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0"/>
            <p:cNvSpPr/>
            <p:nvPr/>
          </p:nvSpPr>
          <p:spPr>
            <a:xfrm>
              <a:off x="3430945" y="2041554"/>
              <a:ext cx="47740" cy="26120"/>
            </a:xfrm>
            <a:custGeom>
              <a:rect b="b" l="l" r="r" t="t"/>
              <a:pathLst>
                <a:path extrusionOk="0" h="743" w="1358">
                  <a:moveTo>
                    <a:pt x="1186" y="0"/>
                  </a:moveTo>
                  <a:cubicBezTo>
                    <a:pt x="1165" y="0"/>
                    <a:pt x="1142" y="3"/>
                    <a:pt x="1120" y="9"/>
                  </a:cubicBezTo>
                  <a:lnTo>
                    <a:pt x="119" y="437"/>
                  </a:lnTo>
                  <a:cubicBezTo>
                    <a:pt x="24" y="461"/>
                    <a:pt x="0" y="556"/>
                    <a:pt x="24" y="652"/>
                  </a:cubicBezTo>
                  <a:cubicBezTo>
                    <a:pt x="41" y="703"/>
                    <a:pt x="96" y="742"/>
                    <a:pt x="160" y="742"/>
                  </a:cubicBezTo>
                  <a:cubicBezTo>
                    <a:pt x="185" y="742"/>
                    <a:pt x="212" y="736"/>
                    <a:pt x="238" y="723"/>
                  </a:cubicBezTo>
                  <a:lnTo>
                    <a:pt x="1239" y="318"/>
                  </a:lnTo>
                  <a:cubicBezTo>
                    <a:pt x="1334" y="294"/>
                    <a:pt x="1358" y="199"/>
                    <a:pt x="1334" y="104"/>
                  </a:cubicBezTo>
                  <a:cubicBezTo>
                    <a:pt x="1316" y="31"/>
                    <a:pt x="1256" y="0"/>
                    <a:pt x="1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0"/>
            <p:cNvSpPr/>
            <p:nvPr/>
          </p:nvSpPr>
          <p:spPr>
            <a:xfrm>
              <a:off x="3282767" y="2188045"/>
              <a:ext cx="27632" cy="47424"/>
            </a:xfrm>
            <a:custGeom>
              <a:rect b="b" l="l" r="r" t="t"/>
              <a:pathLst>
                <a:path extrusionOk="0" h="1349" w="786">
                  <a:moveTo>
                    <a:pt x="600" y="1"/>
                  </a:moveTo>
                  <a:cubicBezTo>
                    <a:pt x="531" y="1"/>
                    <a:pt x="471" y="32"/>
                    <a:pt x="453" y="104"/>
                  </a:cubicBezTo>
                  <a:lnTo>
                    <a:pt x="48" y="1128"/>
                  </a:lnTo>
                  <a:cubicBezTo>
                    <a:pt x="0" y="1200"/>
                    <a:pt x="48" y="1295"/>
                    <a:pt x="119" y="1319"/>
                  </a:cubicBezTo>
                  <a:cubicBezTo>
                    <a:pt x="147" y="1340"/>
                    <a:pt x="175" y="1349"/>
                    <a:pt x="201" y="1349"/>
                  </a:cubicBezTo>
                  <a:cubicBezTo>
                    <a:pt x="264" y="1349"/>
                    <a:pt x="317" y="1298"/>
                    <a:pt x="334" y="1248"/>
                  </a:cubicBezTo>
                  <a:lnTo>
                    <a:pt x="738" y="224"/>
                  </a:lnTo>
                  <a:cubicBezTo>
                    <a:pt x="786" y="128"/>
                    <a:pt x="738" y="57"/>
                    <a:pt x="667" y="9"/>
                  </a:cubicBezTo>
                  <a:cubicBezTo>
                    <a:pt x="644" y="4"/>
                    <a:pt x="622" y="1"/>
                    <a:pt x="6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0"/>
            <p:cNvSpPr/>
            <p:nvPr/>
          </p:nvSpPr>
          <p:spPr>
            <a:xfrm>
              <a:off x="3374838" y="1966181"/>
              <a:ext cx="27667" cy="46932"/>
            </a:xfrm>
            <a:custGeom>
              <a:rect b="b" l="l" r="r" t="t"/>
              <a:pathLst>
                <a:path extrusionOk="0" h="1335" w="787">
                  <a:moveTo>
                    <a:pt x="601" y="1"/>
                  </a:moveTo>
                  <a:cubicBezTo>
                    <a:pt x="531" y="1"/>
                    <a:pt x="471" y="32"/>
                    <a:pt x="453" y="105"/>
                  </a:cubicBezTo>
                  <a:lnTo>
                    <a:pt x="48" y="1129"/>
                  </a:lnTo>
                  <a:cubicBezTo>
                    <a:pt x="1" y="1200"/>
                    <a:pt x="48" y="1295"/>
                    <a:pt x="120" y="1319"/>
                  </a:cubicBezTo>
                  <a:cubicBezTo>
                    <a:pt x="141" y="1330"/>
                    <a:pt x="163" y="1335"/>
                    <a:pt x="183" y="1335"/>
                  </a:cubicBezTo>
                  <a:cubicBezTo>
                    <a:pt x="254" y="1335"/>
                    <a:pt x="316" y="1279"/>
                    <a:pt x="334" y="1224"/>
                  </a:cubicBezTo>
                  <a:lnTo>
                    <a:pt x="763" y="224"/>
                  </a:lnTo>
                  <a:cubicBezTo>
                    <a:pt x="787" y="128"/>
                    <a:pt x="763" y="33"/>
                    <a:pt x="668" y="9"/>
                  </a:cubicBezTo>
                  <a:cubicBezTo>
                    <a:pt x="645" y="4"/>
                    <a:pt x="623" y="1"/>
                    <a:pt x="6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0"/>
            <p:cNvSpPr/>
            <p:nvPr/>
          </p:nvSpPr>
          <p:spPr>
            <a:xfrm>
              <a:off x="3502099" y="2004184"/>
              <a:ext cx="10089" cy="16769"/>
            </a:xfrm>
            <a:custGeom>
              <a:rect b="b" l="l" r="r" t="t"/>
              <a:pathLst>
                <a:path extrusionOk="0" h="477" w="287">
                  <a:moveTo>
                    <a:pt x="143" y="0"/>
                  </a:moveTo>
                  <a:cubicBezTo>
                    <a:pt x="48" y="0"/>
                    <a:pt x="1" y="71"/>
                    <a:pt x="1" y="167"/>
                  </a:cubicBezTo>
                  <a:lnTo>
                    <a:pt x="1" y="333"/>
                  </a:lnTo>
                  <a:cubicBezTo>
                    <a:pt x="1" y="429"/>
                    <a:pt x="48" y="476"/>
                    <a:pt x="143" y="476"/>
                  </a:cubicBezTo>
                  <a:cubicBezTo>
                    <a:pt x="239" y="476"/>
                    <a:pt x="286" y="405"/>
                    <a:pt x="286" y="333"/>
                  </a:cubicBezTo>
                  <a:lnTo>
                    <a:pt x="286" y="167"/>
                  </a:lnTo>
                  <a:cubicBezTo>
                    <a:pt x="286" y="71"/>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0"/>
            <p:cNvSpPr/>
            <p:nvPr/>
          </p:nvSpPr>
          <p:spPr>
            <a:xfrm>
              <a:off x="3502099" y="2035156"/>
              <a:ext cx="10089" cy="16769"/>
            </a:xfrm>
            <a:custGeom>
              <a:rect b="b" l="l" r="r" t="t"/>
              <a:pathLst>
                <a:path extrusionOk="0" h="477" w="287">
                  <a:moveTo>
                    <a:pt x="143" y="0"/>
                  </a:moveTo>
                  <a:cubicBezTo>
                    <a:pt x="48" y="0"/>
                    <a:pt x="1" y="48"/>
                    <a:pt x="1" y="143"/>
                  </a:cubicBezTo>
                  <a:lnTo>
                    <a:pt x="1" y="310"/>
                  </a:lnTo>
                  <a:cubicBezTo>
                    <a:pt x="1" y="405"/>
                    <a:pt x="48" y="476"/>
                    <a:pt x="143" y="476"/>
                  </a:cubicBezTo>
                  <a:cubicBezTo>
                    <a:pt x="239" y="476"/>
                    <a:pt x="286" y="405"/>
                    <a:pt x="286" y="310"/>
                  </a:cubicBezTo>
                  <a:lnTo>
                    <a:pt x="286" y="143"/>
                  </a:lnTo>
                  <a:cubicBezTo>
                    <a:pt x="286"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0"/>
            <p:cNvSpPr/>
            <p:nvPr/>
          </p:nvSpPr>
          <p:spPr>
            <a:xfrm>
              <a:off x="3482834" y="2022570"/>
              <a:ext cx="17613" cy="10089"/>
            </a:xfrm>
            <a:custGeom>
              <a:rect b="b" l="l" r="r" t="t"/>
              <a:pathLst>
                <a:path extrusionOk="0" h="287" w="501">
                  <a:moveTo>
                    <a:pt x="144" y="1"/>
                  </a:moveTo>
                  <a:cubicBezTo>
                    <a:pt x="72" y="1"/>
                    <a:pt x="1" y="49"/>
                    <a:pt x="1" y="144"/>
                  </a:cubicBezTo>
                  <a:cubicBezTo>
                    <a:pt x="1" y="239"/>
                    <a:pt x="72" y="287"/>
                    <a:pt x="144" y="287"/>
                  </a:cubicBezTo>
                  <a:lnTo>
                    <a:pt x="334" y="287"/>
                  </a:lnTo>
                  <a:cubicBezTo>
                    <a:pt x="429" y="287"/>
                    <a:pt x="501" y="239"/>
                    <a:pt x="477" y="144"/>
                  </a:cubicBezTo>
                  <a:cubicBezTo>
                    <a:pt x="477" y="49"/>
                    <a:pt x="429" y="1"/>
                    <a:pt x="3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0"/>
            <p:cNvSpPr/>
            <p:nvPr/>
          </p:nvSpPr>
          <p:spPr>
            <a:xfrm>
              <a:off x="3514650" y="2022570"/>
              <a:ext cx="16804" cy="10089"/>
            </a:xfrm>
            <a:custGeom>
              <a:rect b="b" l="l" r="r" t="t"/>
              <a:pathLst>
                <a:path extrusionOk="0" h="287" w="478">
                  <a:moveTo>
                    <a:pt x="144" y="1"/>
                  </a:moveTo>
                  <a:cubicBezTo>
                    <a:pt x="48" y="1"/>
                    <a:pt x="1" y="49"/>
                    <a:pt x="1" y="144"/>
                  </a:cubicBezTo>
                  <a:cubicBezTo>
                    <a:pt x="1" y="239"/>
                    <a:pt x="48" y="287"/>
                    <a:pt x="144" y="287"/>
                  </a:cubicBezTo>
                  <a:lnTo>
                    <a:pt x="310" y="287"/>
                  </a:lnTo>
                  <a:cubicBezTo>
                    <a:pt x="406" y="287"/>
                    <a:pt x="477" y="239"/>
                    <a:pt x="477" y="144"/>
                  </a:cubicBezTo>
                  <a:cubicBezTo>
                    <a:pt x="477" y="49"/>
                    <a:pt x="406" y="1"/>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0"/>
            <p:cNvSpPr/>
            <p:nvPr/>
          </p:nvSpPr>
          <p:spPr>
            <a:xfrm>
              <a:off x="3173084" y="2152362"/>
              <a:ext cx="10933" cy="16769"/>
            </a:xfrm>
            <a:custGeom>
              <a:rect b="b" l="l" r="r" t="t"/>
              <a:pathLst>
                <a:path extrusionOk="0" h="477" w="311">
                  <a:moveTo>
                    <a:pt x="143" y="0"/>
                  </a:moveTo>
                  <a:cubicBezTo>
                    <a:pt x="72" y="0"/>
                    <a:pt x="0" y="48"/>
                    <a:pt x="0" y="143"/>
                  </a:cubicBezTo>
                  <a:lnTo>
                    <a:pt x="0" y="310"/>
                  </a:lnTo>
                  <a:cubicBezTo>
                    <a:pt x="0" y="405"/>
                    <a:pt x="72" y="476"/>
                    <a:pt x="143" y="476"/>
                  </a:cubicBezTo>
                  <a:cubicBezTo>
                    <a:pt x="239" y="476"/>
                    <a:pt x="310" y="381"/>
                    <a:pt x="310" y="310"/>
                  </a:cubicBezTo>
                  <a:lnTo>
                    <a:pt x="310" y="143"/>
                  </a:lnTo>
                  <a:cubicBezTo>
                    <a:pt x="310"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0"/>
            <p:cNvSpPr/>
            <p:nvPr/>
          </p:nvSpPr>
          <p:spPr>
            <a:xfrm>
              <a:off x="3173084" y="2182490"/>
              <a:ext cx="10933" cy="16769"/>
            </a:xfrm>
            <a:custGeom>
              <a:rect b="b" l="l" r="r" t="t"/>
              <a:pathLst>
                <a:path extrusionOk="0" h="477" w="311">
                  <a:moveTo>
                    <a:pt x="143" y="0"/>
                  </a:moveTo>
                  <a:cubicBezTo>
                    <a:pt x="72" y="0"/>
                    <a:pt x="0" y="48"/>
                    <a:pt x="0" y="143"/>
                  </a:cubicBezTo>
                  <a:lnTo>
                    <a:pt x="0" y="334"/>
                  </a:lnTo>
                  <a:cubicBezTo>
                    <a:pt x="0" y="405"/>
                    <a:pt x="72" y="477"/>
                    <a:pt x="143" y="477"/>
                  </a:cubicBezTo>
                  <a:cubicBezTo>
                    <a:pt x="239" y="477"/>
                    <a:pt x="310" y="405"/>
                    <a:pt x="310" y="334"/>
                  </a:cubicBezTo>
                  <a:lnTo>
                    <a:pt x="310" y="143"/>
                  </a:lnTo>
                  <a:cubicBezTo>
                    <a:pt x="310"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0"/>
            <p:cNvSpPr/>
            <p:nvPr/>
          </p:nvSpPr>
          <p:spPr>
            <a:xfrm>
              <a:off x="3155506" y="2169940"/>
              <a:ext cx="16769" cy="10089"/>
            </a:xfrm>
            <a:custGeom>
              <a:rect b="b" l="l" r="r" t="t"/>
              <a:pathLst>
                <a:path extrusionOk="0" h="287" w="477">
                  <a:moveTo>
                    <a:pt x="143" y="0"/>
                  </a:moveTo>
                  <a:cubicBezTo>
                    <a:pt x="48" y="0"/>
                    <a:pt x="0" y="48"/>
                    <a:pt x="0" y="143"/>
                  </a:cubicBezTo>
                  <a:cubicBezTo>
                    <a:pt x="0" y="238"/>
                    <a:pt x="48" y="286"/>
                    <a:pt x="143" y="286"/>
                  </a:cubicBezTo>
                  <a:lnTo>
                    <a:pt x="334" y="286"/>
                  </a:lnTo>
                  <a:cubicBezTo>
                    <a:pt x="405" y="286"/>
                    <a:pt x="477" y="238"/>
                    <a:pt x="477" y="143"/>
                  </a:cubicBezTo>
                  <a:cubicBezTo>
                    <a:pt x="477" y="48"/>
                    <a:pt x="405"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0"/>
            <p:cNvSpPr/>
            <p:nvPr/>
          </p:nvSpPr>
          <p:spPr>
            <a:xfrm>
              <a:off x="3185634" y="2169940"/>
              <a:ext cx="16769" cy="10089"/>
            </a:xfrm>
            <a:custGeom>
              <a:rect b="b" l="l" r="r" t="t"/>
              <a:pathLst>
                <a:path extrusionOk="0" h="287" w="477">
                  <a:moveTo>
                    <a:pt x="144" y="0"/>
                  </a:moveTo>
                  <a:cubicBezTo>
                    <a:pt x="72" y="0"/>
                    <a:pt x="1" y="48"/>
                    <a:pt x="1" y="143"/>
                  </a:cubicBezTo>
                  <a:cubicBezTo>
                    <a:pt x="1" y="238"/>
                    <a:pt x="72" y="286"/>
                    <a:pt x="144" y="286"/>
                  </a:cubicBezTo>
                  <a:lnTo>
                    <a:pt x="334" y="286"/>
                  </a:lnTo>
                  <a:cubicBezTo>
                    <a:pt x="429" y="286"/>
                    <a:pt x="477" y="238"/>
                    <a:pt x="477" y="143"/>
                  </a:cubicBezTo>
                  <a:cubicBezTo>
                    <a:pt x="477" y="48"/>
                    <a:pt x="429"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0"/>
            <p:cNvSpPr/>
            <p:nvPr/>
          </p:nvSpPr>
          <p:spPr>
            <a:xfrm>
              <a:off x="3163873" y="2091228"/>
              <a:ext cx="116398" cy="19300"/>
            </a:xfrm>
            <a:custGeom>
              <a:rect b="b" l="l" r="r" t="t"/>
              <a:pathLst>
                <a:path extrusionOk="0" h="549" w="3311">
                  <a:moveTo>
                    <a:pt x="262" y="1"/>
                  </a:moveTo>
                  <a:cubicBezTo>
                    <a:pt x="120" y="1"/>
                    <a:pt x="0" y="120"/>
                    <a:pt x="0" y="263"/>
                  </a:cubicBezTo>
                  <a:cubicBezTo>
                    <a:pt x="0" y="429"/>
                    <a:pt x="120" y="548"/>
                    <a:pt x="262" y="548"/>
                  </a:cubicBezTo>
                  <a:lnTo>
                    <a:pt x="3025" y="548"/>
                  </a:lnTo>
                  <a:cubicBezTo>
                    <a:pt x="3192" y="548"/>
                    <a:pt x="3311" y="429"/>
                    <a:pt x="3311" y="263"/>
                  </a:cubicBezTo>
                  <a:cubicBezTo>
                    <a:pt x="3311" y="120"/>
                    <a:pt x="3192" y="1"/>
                    <a:pt x="302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0"/>
            <p:cNvSpPr/>
            <p:nvPr/>
          </p:nvSpPr>
          <p:spPr>
            <a:xfrm>
              <a:off x="3405810" y="2091228"/>
              <a:ext cx="115590" cy="19300"/>
            </a:xfrm>
            <a:custGeom>
              <a:rect b="b" l="l" r="r" t="t"/>
              <a:pathLst>
                <a:path extrusionOk="0" h="549" w="3288">
                  <a:moveTo>
                    <a:pt x="263" y="1"/>
                  </a:moveTo>
                  <a:cubicBezTo>
                    <a:pt x="120" y="1"/>
                    <a:pt x="1" y="120"/>
                    <a:pt x="1" y="263"/>
                  </a:cubicBezTo>
                  <a:cubicBezTo>
                    <a:pt x="1" y="429"/>
                    <a:pt x="120" y="548"/>
                    <a:pt x="263" y="548"/>
                  </a:cubicBezTo>
                  <a:lnTo>
                    <a:pt x="3025" y="548"/>
                  </a:lnTo>
                  <a:cubicBezTo>
                    <a:pt x="3168" y="548"/>
                    <a:pt x="3287" y="429"/>
                    <a:pt x="3287" y="263"/>
                  </a:cubicBezTo>
                  <a:cubicBezTo>
                    <a:pt x="3287" y="120"/>
                    <a:pt x="3168" y="1"/>
                    <a:pt x="302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0"/>
            <p:cNvSpPr/>
            <p:nvPr/>
          </p:nvSpPr>
          <p:spPr>
            <a:xfrm>
              <a:off x="3163873" y="2095411"/>
              <a:ext cx="116398" cy="15960"/>
            </a:xfrm>
            <a:custGeom>
              <a:rect b="b" l="l" r="r" t="t"/>
              <a:pathLst>
                <a:path extrusionOk="0" h="454" w="3311">
                  <a:moveTo>
                    <a:pt x="48" y="1"/>
                  </a:moveTo>
                  <a:cubicBezTo>
                    <a:pt x="24" y="72"/>
                    <a:pt x="0" y="120"/>
                    <a:pt x="0" y="191"/>
                  </a:cubicBezTo>
                  <a:cubicBezTo>
                    <a:pt x="0" y="334"/>
                    <a:pt x="120" y="453"/>
                    <a:pt x="262" y="453"/>
                  </a:cubicBezTo>
                  <a:lnTo>
                    <a:pt x="3025" y="453"/>
                  </a:lnTo>
                  <a:cubicBezTo>
                    <a:pt x="3192" y="453"/>
                    <a:pt x="3311" y="334"/>
                    <a:pt x="3311" y="191"/>
                  </a:cubicBezTo>
                  <a:cubicBezTo>
                    <a:pt x="3311" y="120"/>
                    <a:pt x="3263" y="72"/>
                    <a:pt x="3239" y="1"/>
                  </a:cubicBezTo>
                  <a:cubicBezTo>
                    <a:pt x="3215" y="72"/>
                    <a:pt x="3120" y="96"/>
                    <a:pt x="3025" y="96"/>
                  </a:cubicBezTo>
                  <a:lnTo>
                    <a:pt x="262" y="96"/>
                  </a:lnTo>
                  <a:cubicBezTo>
                    <a:pt x="167" y="96"/>
                    <a:pt x="120" y="72"/>
                    <a:pt x="4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0"/>
            <p:cNvSpPr/>
            <p:nvPr/>
          </p:nvSpPr>
          <p:spPr>
            <a:xfrm>
              <a:off x="3405810" y="2095411"/>
              <a:ext cx="115590" cy="15960"/>
            </a:xfrm>
            <a:custGeom>
              <a:rect b="b" l="l" r="r" t="t"/>
              <a:pathLst>
                <a:path extrusionOk="0" h="454" w="3288">
                  <a:moveTo>
                    <a:pt x="48" y="1"/>
                  </a:moveTo>
                  <a:cubicBezTo>
                    <a:pt x="25" y="72"/>
                    <a:pt x="1" y="120"/>
                    <a:pt x="1" y="191"/>
                  </a:cubicBezTo>
                  <a:cubicBezTo>
                    <a:pt x="1" y="334"/>
                    <a:pt x="120" y="453"/>
                    <a:pt x="263" y="453"/>
                  </a:cubicBezTo>
                  <a:lnTo>
                    <a:pt x="3025" y="453"/>
                  </a:lnTo>
                  <a:cubicBezTo>
                    <a:pt x="3168" y="453"/>
                    <a:pt x="3287" y="334"/>
                    <a:pt x="3287" y="191"/>
                  </a:cubicBezTo>
                  <a:cubicBezTo>
                    <a:pt x="3287" y="120"/>
                    <a:pt x="3263" y="72"/>
                    <a:pt x="3240" y="1"/>
                  </a:cubicBezTo>
                  <a:cubicBezTo>
                    <a:pt x="3216" y="72"/>
                    <a:pt x="3121" y="96"/>
                    <a:pt x="3025" y="96"/>
                  </a:cubicBezTo>
                  <a:lnTo>
                    <a:pt x="263" y="96"/>
                  </a:lnTo>
                  <a:cubicBezTo>
                    <a:pt x="168" y="96"/>
                    <a:pt x="120" y="72"/>
                    <a:pt x="4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0"/>
            <p:cNvSpPr/>
            <p:nvPr/>
          </p:nvSpPr>
          <p:spPr>
            <a:xfrm>
              <a:off x="3211578" y="1970892"/>
              <a:ext cx="90454" cy="89188"/>
            </a:xfrm>
            <a:custGeom>
              <a:rect b="b" l="l" r="r" t="t"/>
              <a:pathLst>
                <a:path extrusionOk="0" h="2537" w="2573">
                  <a:moveTo>
                    <a:pt x="313" y="0"/>
                  </a:moveTo>
                  <a:cubicBezTo>
                    <a:pt x="245" y="0"/>
                    <a:pt x="180" y="30"/>
                    <a:pt x="120" y="90"/>
                  </a:cubicBezTo>
                  <a:cubicBezTo>
                    <a:pt x="1" y="209"/>
                    <a:pt x="1" y="352"/>
                    <a:pt x="120" y="471"/>
                  </a:cubicBezTo>
                  <a:lnTo>
                    <a:pt x="2097" y="2447"/>
                  </a:lnTo>
                  <a:cubicBezTo>
                    <a:pt x="2156" y="2507"/>
                    <a:pt x="2222" y="2537"/>
                    <a:pt x="2287" y="2537"/>
                  </a:cubicBezTo>
                  <a:cubicBezTo>
                    <a:pt x="2353" y="2537"/>
                    <a:pt x="2418" y="2507"/>
                    <a:pt x="2478" y="2447"/>
                  </a:cubicBezTo>
                  <a:cubicBezTo>
                    <a:pt x="2573" y="2352"/>
                    <a:pt x="2573" y="2185"/>
                    <a:pt x="2478" y="2066"/>
                  </a:cubicBezTo>
                  <a:lnTo>
                    <a:pt x="525" y="90"/>
                  </a:lnTo>
                  <a:cubicBezTo>
                    <a:pt x="453" y="30"/>
                    <a:pt x="382" y="0"/>
                    <a:pt x="313"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0"/>
            <p:cNvSpPr/>
            <p:nvPr/>
          </p:nvSpPr>
          <p:spPr>
            <a:xfrm>
              <a:off x="3382396" y="2142519"/>
              <a:ext cx="91262" cy="89188"/>
            </a:xfrm>
            <a:custGeom>
              <a:rect b="b" l="l" r="r" t="t"/>
              <a:pathLst>
                <a:path extrusionOk="0" h="2537" w="2596">
                  <a:moveTo>
                    <a:pt x="310" y="0"/>
                  </a:moveTo>
                  <a:cubicBezTo>
                    <a:pt x="244" y="0"/>
                    <a:pt x="179" y="30"/>
                    <a:pt x="119" y="90"/>
                  </a:cubicBezTo>
                  <a:cubicBezTo>
                    <a:pt x="0" y="209"/>
                    <a:pt x="0" y="352"/>
                    <a:pt x="119" y="471"/>
                  </a:cubicBezTo>
                  <a:lnTo>
                    <a:pt x="2096" y="2447"/>
                  </a:lnTo>
                  <a:cubicBezTo>
                    <a:pt x="2155" y="2507"/>
                    <a:pt x="2221" y="2537"/>
                    <a:pt x="2286" y="2537"/>
                  </a:cubicBezTo>
                  <a:cubicBezTo>
                    <a:pt x="2352" y="2537"/>
                    <a:pt x="2417" y="2507"/>
                    <a:pt x="2477" y="2447"/>
                  </a:cubicBezTo>
                  <a:cubicBezTo>
                    <a:pt x="2596" y="2328"/>
                    <a:pt x="2596" y="2138"/>
                    <a:pt x="2477" y="2066"/>
                  </a:cubicBezTo>
                  <a:lnTo>
                    <a:pt x="500" y="90"/>
                  </a:lnTo>
                  <a:cubicBezTo>
                    <a:pt x="441" y="30"/>
                    <a:pt x="375" y="0"/>
                    <a:pt x="31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0"/>
            <p:cNvSpPr/>
            <p:nvPr/>
          </p:nvSpPr>
          <p:spPr>
            <a:xfrm>
              <a:off x="3211578" y="2142519"/>
              <a:ext cx="91298" cy="89188"/>
            </a:xfrm>
            <a:custGeom>
              <a:rect b="b" l="l" r="r" t="t"/>
              <a:pathLst>
                <a:path extrusionOk="0" h="2537" w="2597">
                  <a:moveTo>
                    <a:pt x="2278" y="0"/>
                  </a:moveTo>
                  <a:cubicBezTo>
                    <a:pt x="2210" y="0"/>
                    <a:pt x="2144" y="30"/>
                    <a:pt x="2097" y="90"/>
                  </a:cubicBezTo>
                  <a:lnTo>
                    <a:pt x="120" y="2066"/>
                  </a:lnTo>
                  <a:cubicBezTo>
                    <a:pt x="1" y="2185"/>
                    <a:pt x="1" y="2328"/>
                    <a:pt x="120" y="2447"/>
                  </a:cubicBezTo>
                  <a:cubicBezTo>
                    <a:pt x="180" y="2507"/>
                    <a:pt x="251" y="2537"/>
                    <a:pt x="322" y="2537"/>
                  </a:cubicBezTo>
                  <a:cubicBezTo>
                    <a:pt x="394" y="2537"/>
                    <a:pt x="465" y="2507"/>
                    <a:pt x="525" y="2447"/>
                  </a:cubicBezTo>
                  <a:lnTo>
                    <a:pt x="2478" y="471"/>
                  </a:lnTo>
                  <a:cubicBezTo>
                    <a:pt x="2597" y="352"/>
                    <a:pt x="2597" y="209"/>
                    <a:pt x="2478" y="90"/>
                  </a:cubicBezTo>
                  <a:cubicBezTo>
                    <a:pt x="2418" y="30"/>
                    <a:pt x="2347" y="0"/>
                    <a:pt x="2278"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0"/>
            <p:cNvSpPr/>
            <p:nvPr/>
          </p:nvSpPr>
          <p:spPr>
            <a:xfrm>
              <a:off x="3382396" y="1971525"/>
              <a:ext cx="91262" cy="88555"/>
            </a:xfrm>
            <a:custGeom>
              <a:rect b="b" l="l" r="r" t="t"/>
              <a:pathLst>
                <a:path extrusionOk="0" h="2519" w="2596">
                  <a:moveTo>
                    <a:pt x="2295" y="0"/>
                  </a:moveTo>
                  <a:cubicBezTo>
                    <a:pt x="2227" y="0"/>
                    <a:pt x="2155" y="24"/>
                    <a:pt x="2096" y="72"/>
                  </a:cubicBezTo>
                  <a:lnTo>
                    <a:pt x="119" y="2048"/>
                  </a:lnTo>
                  <a:cubicBezTo>
                    <a:pt x="0" y="2167"/>
                    <a:pt x="0" y="2310"/>
                    <a:pt x="119" y="2429"/>
                  </a:cubicBezTo>
                  <a:cubicBezTo>
                    <a:pt x="179" y="2489"/>
                    <a:pt x="244" y="2519"/>
                    <a:pt x="310" y="2519"/>
                  </a:cubicBezTo>
                  <a:cubicBezTo>
                    <a:pt x="375" y="2519"/>
                    <a:pt x="441" y="2489"/>
                    <a:pt x="500" y="2429"/>
                  </a:cubicBezTo>
                  <a:lnTo>
                    <a:pt x="2477" y="453"/>
                  </a:lnTo>
                  <a:cubicBezTo>
                    <a:pt x="2596" y="334"/>
                    <a:pt x="2596" y="191"/>
                    <a:pt x="2477" y="72"/>
                  </a:cubicBezTo>
                  <a:cubicBezTo>
                    <a:pt x="2429" y="24"/>
                    <a:pt x="2364" y="0"/>
                    <a:pt x="2295"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0"/>
            <p:cNvSpPr/>
            <p:nvPr/>
          </p:nvSpPr>
          <p:spPr>
            <a:xfrm>
              <a:off x="3211578" y="1970892"/>
              <a:ext cx="87958" cy="89188"/>
            </a:xfrm>
            <a:custGeom>
              <a:rect b="b" l="l" r="r" t="t"/>
              <a:pathLst>
                <a:path extrusionOk="0" h="2537" w="2502">
                  <a:moveTo>
                    <a:pt x="310" y="0"/>
                  </a:moveTo>
                  <a:cubicBezTo>
                    <a:pt x="245" y="0"/>
                    <a:pt x="180" y="30"/>
                    <a:pt x="120" y="90"/>
                  </a:cubicBezTo>
                  <a:cubicBezTo>
                    <a:pt x="1" y="209"/>
                    <a:pt x="1" y="352"/>
                    <a:pt x="120" y="471"/>
                  </a:cubicBezTo>
                  <a:lnTo>
                    <a:pt x="2097" y="2447"/>
                  </a:lnTo>
                  <a:cubicBezTo>
                    <a:pt x="2156" y="2507"/>
                    <a:pt x="2222" y="2537"/>
                    <a:pt x="2287" y="2537"/>
                  </a:cubicBezTo>
                  <a:cubicBezTo>
                    <a:pt x="2353" y="2537"/>
                    <a:pt x="2418" y="2507"/>
                    <a:pt x="2478" y="2447"/>
                  </a:cubicBezTo>
                  <a:lnTo>
                    <a:pt x="2501" y="2424"/>
                  </a:lnTo>
                  <a:lnTo>
                    <a:pt x="572" y="471"/>
                  </a:lnTo>
                  <a:cubicBezTo>
                    <a:pt x="477" y="399"/>
                    <a:pt x="453" y="233"/>
                    <a:pt x="549" y="114"/>
                  </a:cubicBezTo>
                  <a:lnTo>
                    <a:pt x="501" y="90"/>
                  </a:lnTo>
                  <a:cubicBezTo>
                    <a:pt x="441" y="30"/>
                    <a:pt x="376" y="0"/>
                    <a:pt x="310"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0"/>
            <p:cNvSpPr/>
            <p:nvPr/>
          </p:nvSpPr>
          <p:spPr>
            <a:xfrm>
              <a:off x="3382396" y="2141675"/>
              <a:ext cx="87923" cy="89188"/>
            </a:xfrm>
            <a:custGeom>
              <a:rect b="b" l="l" r="r" t="t"/>
              <a:pathLst>
                <a:path extrusionOk="0" h="2537" w="2501">
                  <a:moveTo>
                    <a:pt x="310" y="1"/>
                  </a:moveTo>
                  <a:cubicBezTo>
                    <a:pt x="244" y="1"/>
                    <a:pt x="179" y="30"/>
                    <a:pt x="119" y="90"/>
                  </a:cubicBezTo>
                  <a:cubicBezTo>
                    <a:pt x="0" y="209"/>
                    <a:pt x="0" y="352"/>
                    <a:pt x="119" y="471"/>
                  </a:cubicBezTo>
                  <a:lnTo>
                    <a:pt x="2072" y="2447"/>
                  </a:lnTo>
                  <a:cubicBezTo>
                    <a:pt x="2131" y="2507"/>
                    <a:pt x="2203" y="2537"/>
                    <a:pt x="2274" y="2537"/>
                  </a:cubicBezTo>
                  <a:cubicBezTo>
                    <a:pt x="2346" y="2537"/>
                    <a:pt x="2417" y="2507"/>
                    <a:pt x="2477" y="2447"/>
                  </a:cubicBezTo>
                  <a:lnTo>
                    <a:pt x="2501" y="2400"/>
                  </a:lnTo>
                  <a:lnTo>
                    <a:pt x="572" y="471"/>
                  </a:lnTo>
                  <a:cubicBezTo>
                    <a:pt x="476" y="376"/>
                    <a:pt x="453" y="233"/>
                    <a:pt x="548" y="114"/>
                  </a:cubicBezTo>
                  <a:lnTo>
                    <a:pt x="500" y="90"/>
                  </a:lnTo>
                  <a:cubicBezTo>
                    <a:pt x="441" y="30"/>
                    <a:pt x="375" y="1"/>
                    <a:pt x="310"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0"/>
            <p:cNvSpPr/>
            <p:nvPr/>
          </p:nvSpPr>
          <p:spPr>
            <a:xfrm>
              <a:off x="3211578" y="2142519"/>
              <a:ext cx="87958" cy="89188"/>
            </a:xfrm>
            <a:custGeom>
              <a:rect b="b" l="l" r="r" t="t"/>
              <a:pathLst>
                <a:path extrusionOk="0" h="2537" w="2502">
                  <a:moveTo>
                    <a:pt x="2287" y="0"/>
                  </a:moveTo>
                  <a:cubicBezTo>
                    <a:pt x="2222" y="0"/>
                    <a:pt x="2156" y="30"/>
                    <a:pt x="2097" y="90"/>
                  </a:cubicBezTo>
                  <a:lnTo>
                    <a:pt x="120" y="2066"/>
                  </a:lnTo>
                  <a:cubicBezTo>
                    <a:pt x="1" y="2185"/>
                    <a:pt x="1" y="2328"/>
                    <a:pt x="120" y="2447"/>
                  </a:cubicBezTo>
                  <a:cubicBezTo>
                    <a:pt x="180" y="2507"/>
                    <a:pt x="245" y="2537"/>
                    <a:pt x="310" y="2537"/>
                  </a:cubicBezTo>
                  <a:cubicBezTo>
                    <a:pt x="376" y="2537"/>
                    <a:pt x="441" y="2507"/>
                    <a:pt x="501" y="2447"/>
                  </a:cubicBezTo>
                  <a:lnTo>
                    <a:pt x="549" y="2423"/>
                  </a:lnTo>
                  <a:cubicBezTo>
                    <a:pt x="477" y="2304"/>
                    <a:pt x="477" y="2138"/>
                    <a:pt x="572" y="2066"/>
                  </a:cubicBezTo>
                  <a:lnTo>
                    <a:pt x="2501" y="113"/>
                  </a:lnTo>
                  <a:lnTo>
                    <a:pt x="2478" y="90"/>
                  </a:lnTo>
                  <a:cubicBezTo>
                    <a:pt x="2418" y="30"/>
                    <a:pt x="2353" y="0"/>
                    <a:pt x="228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0"/>
            <p:cNvSpPr/>
            <p:nvPr/>
          </p:nvSpPr>
          <p:spPr>
            <a:xfrm>
              <a:off x="3382396" y="1970892"/>
              <a:ext cx="87923" cy="89188"/>
            </a:xfrm>
            <a:custGeom>
              <a:rect b="b" l="l" r="r" t="t"/>
              <a:pathLst>
                <a:path extrusionOk="0" h="2537" w="2501">
                  <a:moveTo>
                    <a:pt x="2283" y="0"/>
                  </a:moveTo>
                  <a:cubicBezTo>
                    <a:pt x="2215" y="0"/>
                    <a:pt x="2143" y="30"/>
                    <a:pt x="2072" y="90"/>
                  </a:cubicBezTo>
                  <a:lnTo>
                    <a:pt x="119" y="2066"/>
                  </a:lnTo>
                  <a:cubicBezTo>
                    <a:pt x="0" y="2185"/>
                    <a:pt x="0" y="2328"/>
                    <a:pt x="119" y="2447"/>
                  </a:cubicBezTo>
                  <a:cubicBezTo>
                    <a:pt x="179" y="2507"/>
                    <a:pt x="244" y="2537"/>
                    <a:pt x="310" y="2537"/>
                  </a:cubicBezTo>
                  <a:cubicBezTo>
                    <a:pt x="375" y="2537"/>
                    <a:pt x="441" y="2507"/>
                    <a:pt x="500" y="2447"/>
                  </a:cubicBezTo>
                  <a:lnTo>
                    <a:pt x="548" y="2424"/>
                  </a:lnTo>
                  <a:cubicBezTo>
                    <a:pt x="476" y="2304"/>
                    <a:pt x="476" y="2138"/>
                    <a:pt x="572" y="2066"/>
                  </a:cubicBezTo>
                  <a:lnTo>
                    <a:pt x="2501" y="114"/>
                  </a:lnTo>
                  <a:lnTo>
                    <a:pt x="2477" y="90"/>
                  </a:lnTo>
                  <a:cubicBezTo>
                    <a:pt x="2417" y="30"/>
                    <a:pt x="2352" y="0"/>
                    <a:pt x="2283"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0" name="Google Shape;3810;p60"/>
          <p:cNvGrpSpPr/>
          <p:nvPr/>
        </p:nvGrpSpPr>
        <p:grpSpPr>
          <a:xfrm>
            <a:off x="1584921" y="1988278"/>
            <a:ext cx="260393" cy="375948"/>
            <a:chOff x="1584921" y="1912078"/>
            <a:chExt cx="260393" cy="375948"/>
          </a:xfrm>
        </p:grpSpPr>
        <p:sp>
          <p:nvSpPr>
            <p:cNvPr id="3811" name="Google Shape;3811;p60"/>
            <p:cNvSpPr/>
            <p:nvPr/>
          </p:nvSpPr>
          <p:spPr>
            <a:xfrm>
              <a:off x="1677836" y="2040183"/>
              <a:ext cx="74564" cy="10054"/>
            </a:xfrm>
            <a:custGeom>
              <a:rect b="b" l="l" r="r" t="t"/>
              <a:pathLst>
                <a:path extrusionOk="0" h="286" w="2121">
                  <a:moveTo>
                    <a:pt x="144" y="0"/>
                  </a:moveTo>
                  <a:cubicBezTo>
                    <a:pt x="48" y="0"/>
                    <a:pt x="1" y="48"/>
                    <a:pt x="1" y="143"/>
                  </a:cubicBezTo>
                  <a:cubicBezTo>
                    <a:pt x="1" y="238"/>
                    <a:pt x="48" y="286"/>
                    <a:pt x="144" y="286"/>
                  </a:cubicBezTo>
                  <a:lnTo>
                    <a:pt x="1954" y="286"/>
                  </a:lnTo>
                  <a:cubicBezTo>
                    <a:pt x="2049" y="286"/>
                    <a:pt x="2120" y="238"/>
                    <a:pt x="2120" y="143"/>
                  </a:cubicBezTo>
                  <a:cubicBezTo>
                    <a:pt x="2120" y="48"/>
                    <a:pt x="2049" y="0"/>
                    <a:pt x="19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0"/>
            <p:cNvSpPr/>
            <p:nvPr/>
          </p:nvSpPr>
          <p:spPr>
            <a:xfrm>
              <a:off x="1677836" y="2093759"/>
              <a:ext cx="74564" cy="10054"/>
            </a:xfrm>
            <a:custGeom>
              <a:rect b="b" l="l" r="r" t="t"/>
              <a:pathLst>
                <a:path extrusionOk="0" h="286" w="2121">
                  <a:moveTo>
                    <a:pt x="144" y="0"/>
                  </a:moveTo>
                  <a:cubicBezTo>
                    <a:pt x="48" y="0"/>
                    <a:pt x="1" y="48"/>
                    <a:pt x="1" y="143"/>
                  </a:cubicBezTo>
                  <a:cubicBezTo>
                    <a:pt x="1" y="238"/>
                    <a:pt x="48" y="286"/>
                    <a:pt x="144" y="286"/>
                  </a:cubicBezTo>
                  <a:lnTo>
                    <a:pt x="1954" y="286"/>
                  </a:lnTo>
                  <a:cubicBezTo>
                    <a:pt x="2049" y="286"/>
                    <a:pt x="2120" y="238"/>
                    <a:pt x="2120" y="143"/>
                  </a:cubicBezTo>
                  <a:cubicBezTo>
                    <a:pt x="2120" y="48"/>
                    <a:pt x="2049" y="0"/>
                    <a:pt x="19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0"/>
            <p:cNvSpPr/>
            <p:nvPr/>
          </p:nvSpPr>
          <p:spPr>
            <a:xfrm>
              <a:off x="1677836" y="2146491"/>
              <a:ext cx="74564" cy="10933"/>
            </a:xfrm>
            <a:custGeom>
              <a:rect b="b" l="l" r="r" t="t"/>
              <a:pathLst>
                <a:path extrusionOk="0" h="311" w="2121">
                  <a:moveTo>
                    <a:pt x="144" y="0"/>
                  </a:moveTo>
                  <a:cubicBezTo>
                    <a:pt x="48" y="0"/>
                    <a:pt x="1" y="72"/>
                    <a:pt x="1" y="167"/>
                  </a:cubicBezTo>
                  <a:cubicBezTo>
                    <a:pt x="1" y="239"/>
                    <a:pt x="48" y="310"/>
                    <a:pt x="144" y="310"/>
                  </a:cubicBezTo>
                  <a:lnTo>
                    <a:pt x="1954" y="310"/>
                  </a:lnTo>
                  <a:cubicBezTo>
                    <a:pt x="2049" y="310"/>
                    <a:pt x="2120" y="239"/>
                    <a:pt x="2120" y="167"/>
                  </a:cubicBezTo>
                  <a:cubicBezTo>
                    <a:pt x="2120" y="72"/>
                    <a:pt x="2049" y="0"/>
                    <a:pt x="19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0"/>
            <p:cNvSpPr/>
            <p:nvPr/>
          </p:nvSpPr>
          <p:spPr>
            <a:xfrm>
              <a:off x="1677836" y="2253644"/>
              <a:ext cx="74564" cy="10089"/>
            </a:xfrm>
            <a:custGeom>
              <a:rect b="b" l="l" r="r" t="t"/>
              <a:pathLst>
                <a:path extrusionOk="0" h="287" w="2121">
                  <a:moveTo>
                    <a:pt x="144" y="1"/>
                  </a:moveTo>
                  <a:cubicBezTo>
                    <a:pt x="48" y="1"/>
                    <a:pt x="1" y="48"/>
                    <a:pt x="1" y="144"/>
                  </a:cubicBezTo>
                  <a:cubicBezTo>
                    <a:pt x="1" y="239"/>
                    <a:pt x="48" y="286"/>
                    <a:pt x="144" y="286"/>
                  </a:cubicBezTo>
                  <a:lnTo>
                    <a:pt x="1954" y="286"/>
                  </a:lnTo>
                  <a:cubicBezTo>
                    <a:pt x="2049" y="286"/>
                    <a:pt x="2120" y="239"/>
                    <a:pt x="2120" y="144"/>
                  </a:cubicBezTo>
                  <a:cubicBezTo>
                    <a:pt x="2120" y="48"/>
                    <a:pt x="2049" y="1"/>
                    <a:pt x="1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0"/>
            <p:cNvSpPr/>
            <p:nvPr/>
          </p:nvSpPr>
          <p:spPr>
            <a:xfrm>
              <a:off x="1677836" y="2200068"/>
              <a:ext cx="74564" cy="10933"/>
            </a:xfrm>
            <a:custGeom>
              <a:rect b="b" l="l" r="r" t="t"/>
              <a:pathLst>
                <a:path extrusionOk="0" h="311" w="2121">
                  <a:moveTo>
                    <a:pt x="144" y="1"/>
                  </a:moveTo>
                  <a:cubicBezTo>
                    <a:pt x="48" y="1"/>
                    <a:pt x="1" y="72"/>
                    <a:pt x="1" y="143"/>
                  </a:cubicBezTo>
                  <a:cubicBezTo>
                    <a:pt x="1" y="239"/>
                    <a:pt x="48" y="310"/>
                    <a:pt x="144" y="310"/>
                  </a:cubicBezTo>
                  <a:lnTo>
                    <a:pt x="1954" y="310"/>
                  </a:lnTo>
                  <a:cubicBezTo>
                    <a:pt x="2049" y="310"/>
                    <a:pt x="2120" y="239"/>
                    <a:pt x="2120" y="143"/>
                  </a:cubicBezTo>
                  <a:cubicBezTo>
                    <a:pt x="2120" y="72"/>
                    <a:pt x="2049" y="1"/>
                    <a:pt x="19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0"/>
            <p:cNvSpPr/>
            <p:nvPr/>
          </p:nvSpPr>
          <p:spPr>
            <a:xfrm>
              <a:off x="1708807" y="1969838"/>
              <a:ext cx="11777" cy="318188"/>
            </a:xfrm>
            <a:custGeom>
              <a:rect b="b" l="l" r="r" t="t"/>
              <a:pathLst>
                <a:path extrusionOk="0" h="9051" w="335">
                  <a:moveTo>
                    <a:pt x="168" y="1"/>
                  </a:moveTo>
                  <a:cubicBezTo>
                    <a:pt x="72" y="1"/>
                    <a:pt x="1" y="72"/>
                    <a:pt x="1" y="144"/>
                  </a:cubicBezTo>
                  <a:lnTo>
                    <a:pt x="1" y="8907"/>
                  </a:lnTo>
                  <a:cubicBezTo>
                    <a:pt x="1" y="9002"/>
                    <a:pt x="72" y="9050"/>
                    <a:pt x="168" y="9050"/>
                  </a:cubicBezTo>
                  <a:cubicBezTo>
                    <a:pt x="239" y="9050"/>
                    <a:pt x="334" y="9002"/>
                    <a:pt x="310" y="8907"/>
                  </a:cubicBezTo>
                  <a:lnTo>
                    <a:pt x="310" y="144"/>
                  </a:lnTo>
                  <a:cubicBezTo>
                    <a:pt x="310" y="72"/>
                    <a:pt x="239" y="1"/>
                    <a:pt x="1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0"/>
            <p:cNvSpPr/>
            <p:nvPr/>
          </p:nvSpPr>
          <p:spPr>
            <a:xfrm>
              <a:off x="1800914" y="1972369"/>
              <a:ext cx="10933" cy="16769"/>
            </a:xfrm>
            <a:custGeom>
              <a:rect b="b" l="l" r="r" t="t"/>
              <a:pathLst>
                <a:path extrusionOk="0" h="477" w="311">
                  <a:moveTo>
                    <a:pt x="167" y="0"/>
                  </a:moveTo>
                  <a:cubicBezTo>
                    <a:pt x="72" y="0"/>
                    <a:pt x="0" y="48"/>
                    <a:pt x="0" y="143"/>
                  </a:cubicBezTo>
                  <a:lnTo>
                    <a:pt x="0" y="310"/>
                  </a:lnTo>
                  <a:cubicBezTo>
                    <a:pt x="0" y="405"/>
                    <a:pt x="72" y="476"/>
                    <a:pt x="167" y="476"/>
                  </a:cubicBezTo>
                  <a:cubicBezTo>
                    <a:pt x="239" y="476"/>
                    <a:pt x="310" y="405"/>
                    <a:pt x="310" y="310"/>
                  </a:cubicBezTo>
                  <a:lnTo>
                    <a:pt x="310" y="143"/>
                  </a:lnTo>
                  <a:cubicBezTo>
                    <a:pt x="310" y="48"/>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0"/>
            <p:cNvSpPr/>
            <p:nvPr/>
          </p:nvSpPr>
          <p:spPr>
            <a:xfrm>
              <a:off x="1800914" y="2001653"/>
              <a:ext cx="10933" cy="16769"/>
            </a:xfrm>
            <a:custGeom>
              <a:rect b="b" l="l" r="r" t="t"/>
              <a:pathLst>
                <a:path extrusionOk="0" h="477" w="311">
                  <a:moveTo>
                    <a:pt x="167" y="1"/>
                  </a:moveTo>
                  <a:cubicBezTo>
                    <a:pt x="72" y="1"/>
                    <a:pt x="0" y="48"/>
                    <a:pt x="0" y="143"/>
                  </a:cubicBezTo>
                  <a:lnTo>
                    <a:pt x="0" y="310"/>
                  </a:lnTo>
                  <a:cubicBezTo>
                    <a:pt x="0" y="405"/>
                    <a:pt x="72" y="477"/>
                    <a:pt x="167" y="477"/>
                  </a:cubicBezTo>
                  <a:cubicBezTo>
                    <a:pt x="239" y="477"/>
                    <a:pt x="310" y="405"/>
                    <a:pt x="310" y="310"/>
                  </a:cubicBezTo>
                  <a:lnTo>
                    <a:pt x="310" y="143"/>
                  </a:lnTo>
                  <a:cubicBezTo>
                    <a:pt x="310" y="48"/>
                    <a:pt x="239" y="1"/>
                    <a:pt x="167"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0"/>
            <p:cNvSpPr/>
            <p:nvPr/>
          </p:nvSpPr>
          <p:spPr>
            <a:xfrm>
              <a:off x="1783336" y="1989946"/>
              <a:ext cx="16769" cy="10054"/>
            </a:xfrm>
            <a:custGeom>
              <a:rect b="b" l="l" r="r" t="t"/>
              <a:pathLst>
                <a:path extrusionOk="0" h="286" w="477">
                  <a:moveTo>
                    <a:pt x="143" y="0"/>
                  </a:moveTo>
                  <a:cubicBezTo>
                    <a:pt x="72" y="0"/>
                    <a:pt x="0" y="48"/>
                    <a:pt x="0" y="143"/>
                  </a:cubicBezTo>
                  <a:cubicBezTo>
                    <a:pt x="0" y="238"/>
                    <a:pt x="72" y="286"/>
                    <a:pt x="143" y="286"/>
                  </a:cubicBezTo>
                  <a:lnTo>
                    <a:pt x="334" y="286"/>
                  </a:lnTo>
                  <a:cubicBezTo>
                    <a:pt x="429" y="286"/>
                    <a:pt x="477" y="238"/>
                    <a:pt x="477" y="143"/>
                  </a:cubicBezTo>
                  <a:cubicBezTo>
                    <a:pt x="477" y="48"/>
                    <a:pt x="429"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0"/>
            <p:cNvSpPr/>
            <p:nvPr/>
          </p:nvSpPr>
          <p:spPr>
            <a:xfrm>
              <a:off x="1812620" y="1989946"/>
              <a:ext cx="16804" cy="10054"/>
            </a:xfrm>
            <a:custGeom>
              <a:rect b="b" l="l" r="r" t="t"/>
              <a:pathLst>
                <a:path extrusionOk="0" h="286" w="478">
                  <a:moveTo>
                    <a:pt x="144" y="0"/>
                  </a:moveTo>
                  <a:cubicBezTo>
                    <a:pt x="72" y="0"/>
                    <a:pt x="1" y="48"/>
                    <a:pt x="1" y="143"/>
                  </a:cubicBezTo>
                  <a:cubicBezTo>
                    <a:pt x="1" y="238"/>
                    <a:pt x="72" y="286"/>
                    <a:pt x="144" y="286"/>
                  </a:cubicBezTo>
                  <a:lnTo>
                    <a:pt x="334" y="286"/>
                  </a:lnTo>
                  <a:cubicBezTo>
                    <a:pt x="430" y="286"/>
                    <a:pt x="477" y="238"/>
                    <a:pt x="477" y="143"/>
                  </a:cubicBezTo>
                  <a:cubicBezTo>
                    <a:pt x="477" y="48"/>
                    <a:pt x="430"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0"/>
            <p:cNvSpPr/>
            <p:nvPr/>
          </p:nvSpPr>
          <p:spPr>
            <a:xfrm>
              <a:off x="1628443" y="1912078"/>
              <a:ext cx="10933" cy="16769"/>
            </a:xfrm>
            <a:custGeom>
              <a:rect b="b" l="l" r="r" t="t"/>
              <a:pathLst>
                <a:path extrusionOk="0" h="477" w="311">
                  <a:moveTo>
                    <a:pt x="144" y="0"/>
                  </a:moveTo>
                  <a:cubicBezTo>
                    <a:pt x="48" y="0"/>
                    <a:pt x="1" y="72"/>
                    <a:pt x="1" y="167"/>
                  </a:cubicBezTo>
                  <a:lnTo>
                    <a:pt x="1" y="334"/>
                  </a:lnTo>
                  <a:cubicBezTo>
                    <a:pt x="1" y="429"/>
                    <a:pt x="48" y="477"/>
                    <a:pt x="144" y="477"/>
                  </a:cubicBezTo>
                  <a:cubicBezTo>
                    <a:pt x="239" y="477"/>
                    <a:pt x="310" y="405"/>
                    <a:pt x="310" y="334"/>
                  </a:cubicBezTo>
                  <a:lnTo>
                    <a:pt x="310" y="167"/>
                  </a:lnTo>
                  <a:cubicBezTo>
                    <a:pt x="310" y="72"/>
                    <a:pt x="239" y="0"/>
                    <a:pt x="14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0"/>
            <p:cNvSpPr/>
            <p:nvPr/>
          </p:nvSpPr>
          <p:spPr>
            <a:xfrm>
              <a:off x="1628443" y="1940553"/>
              <a:ext cx="10933" cy="16769"/>
            </a:xfrm>
            <a:custGeom>
              <a:rect b="b" l="l" r="r" t="t"/>
              <a:pathLst>
                <a:path extrusionOk="0" h="477" w="311">
                  <a:moveTo>
                    <a:pt x="144" y="0"/>
                  </a:moveTo>
                  <a:cubicBezTo>
                    <a:pt x="48" y="0"/>
                    <a:pt x="1" y="72"/>
                    <a:pt x="1" y="143"/>
                  </a:cubicBezTo>
                  <a:lnTo>
                    <a:pt x="1" y="334"/>
                  </a:lnTo>
                  <a:cubicBezTo>
                    <a:pt x="1" y="429"/>
                    <a:pt x="48" y="476"/>
                    <a:pt x="144" y="476"/>
                  </a:cubicBezTo>
                  <a:cubicBezTo>
                    <a:pt x="239" y="476"/>
                    <a:pt x="310" y="429"/>
                    <a:pt x="310" y="334"/>
                  </a:cubicBezTo>
                  <a:lnTo>
                    <a:pt x="310" y="143"/>
                  </a:lnTo>
                  <a:cubicBezTo>
                    <a:pt x="310" y="72"/>
                    <a:pt x="239" y="0"/>
                    <a:pt x="14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0"/>
            <p:cNvSpPr/>
            <p:nvPr/>
          </p:nvSpPr>
          <p:spPr>
            <a:xfrm>
              <a:off x="1610866" y="1930499"/>
              <a:ext cx="16769" cy="10089"/>
            </a:xfrm>
            <a:custGeom>
              <a:rect b="b" l="l" r="r" t="t"/>
              <a:pathLst>
                <a:path extrusionOk="0" h="287" w="477">
                  <a:moveTo>
                    <a:pt x="143" y="0"/>
                  </a:moveTo>
                  <a:cubicBezTo>
                    <a:pt x="48" y="0"/>
                    <a:pt x="1" y="48"/>
                    <a:pt x="1" y="143"/>
                  </a:cubicBezTo>
                  <a:cubicBezTo>
                    <a:pt x="1" y="238"/>
                    <a:pt x="48" y="286"/>
                    <a:pt x="143" y="286"/>
                  </a:cubicBezTo>
                  <a:lnTo>
                    <a:pt x="334" y="286"/>
                  </a:lnTo>
                  <a:cubicBezTo>
                    <a:pt x="405" y="286"/>
                    <a:pt x="477" y="191"/>
                    <a:pt x="477" y="143"/>
                  </a:cubicBezTo>
                  <a:cubicBezTo>
                    <a:pt x="477" y="48"/>
                    <a:pt x="405" y="0"/>
                    <a:pt x="33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0"/>
            <p:cNvSpPr/>
            <p:nvPr/>
          </p:nvSpPr>
          <p:spPr>
            <a:xfrm>
              <a:off x="1640185" y="1930499"/>
              <a:ext cx="16769" cy="10089"/>
            </a:xfrm>
            <a:custGeom>
              <a:rect b="b" l="l" r="r" t="t"/>
              <a:pathLst>
                <a:path extrusionOk="0" h="287" w="477">
                  <a:moveTo>
                    <a:pt x="143" y="0"/>
                  </a:moveTo>
                  <a:cubicBezTo>
                    <a:pt x="48" y="0"/>
                    <a:pt x="0" y="48"/>
                    <a:pt x="0" y="143"/>
                  </a:cubicBezTo>
                  <a:cubicBezTo>
                    <a:pt x="0" y="238"/>
                    <a:pt x="48" y="286"/>
                    <a:pt x="143" y="286"/>
                  </a:cubicBezTo>
                  <a:lnTo>
                    <a:pt x="334" y="286"/>
                  </a:lnTo>
                  <a:cubicBezTo>
                    <a:pt x="405" y="286"/>
                    <a:pt x="476" y="191"/>
                    <a:pt x="476" y="143"/>
                  </a:cubicBezTo>
                  <a:cubicBezTo>
                    <a:pt x="476" y="48"/>
                    <a:pt x="405" y="0"/>
                    <a:pt x="33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0"/>
            <p:cNvSpPr/>
            <p:nvPr/>
          </p:nvSpPr>
          <p:spPr>
            <a:xfrm>
              <a:off x="1710495" y="1917949"/>
              <a:ext cx="10089" cy="31850"/>
            </a:xfrm>
            <a:custGeom>
              <a:rect b="b" l="l" r="r" t="t"/>
              <a:pathLst>
                <a:path extrusionOk="0" h="906" w="287">
                  <a:moveTo>
                    <a:pt x="143" y="0"/>
                  </a:moveTo>
                  <a:cubicBezTo>
                    <a:pt x="48" y="0"/>
                    <a:pt x="1" y="48"/>
                    <a:pt x="1" y="143"/>
                  </a:cubicBezTo>
                  <a:lnTo>
                    <a:pt x="1" y="762"/>
                  </a:lnTo>
                  <a:cubicBezTo>
                    <a:pt x="1" y="857"/>
                    <a:pt x="48" y="905"/>
                    <a:pt x="143" y="905"/>
                  </a:cubicBezTo>
                  <a:cubicBezTo>
                    <a:pt x="239" y="905"/>
                    <a:pt x="286" y="857"/>
                    <a:pt x="286" y="762"/>
                  </a:cubicBezTo>
                  <a:lnTo>
                    <a:pt x="286" y="143"/>
                  </a:lnTo>
                  <a:cubicBezTo>
                    <a:pt x="286"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0"/>
            <p:cNvSpPr/>
            <p:nvPr/>
          </p:nvSpPr>
          <p:spPr>
            <a:xfrm>
              <a:off x="1662790" y="1964810"/>
              <a:ext cx="32659" cy="10089"/>
            </a:xfrm>
            <a:custGeom>
              <a:rect b="b" l="l" r="r" t="t"/>
              <a:pathLst>
                <a:path extrusionOk="0" h="287" w="929">
                  <a:moveTo>
                    <a:pt x="167" y="1"/>
                  </a:moveTo>
                  <a:cubicBezTo>
                    <a:pt x="72" y="1"/>
                    <a:pt x="0" y="48"/>
                    <a:pt x="0" y="144"/>
                  </a:cubicBezTo>
                  <a:cubicBezTo>
                    <a:pt x="0" y="239"/>
                    <a:pt x="72" y="287"/>
                    <a:pt x="167" y="287"/>
                  </a:cubicBezTo>
                  <a:lnTo>
                    <a:pt x="786" y="287"/>
                  </a:lnTo>
                  <a:cubicBezTo>
                    <a:pt x="881" y="287"/>
                    <a:pt x="929" y="239"/>
                    <a:pt x="929" y="144"/>
                  </a:cubicBezTo>
                  <a:cubicBezTo>
                    <a:pt x="929" y="48"/>
                    <a:pt x="881" y="1"/>
                    <a:pt x="78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0"/>
            <p:cNvSpPr/>
            <p:nvPr/>
          </p:nvSpPr>
          <p:spPr>
            <a:xfrm>
              <a:off x="1735596" y="1964810"/>
              <a:ext cx="31850" cy="10089"/>
            </a:xfrm>
            <a:custGeom>
              <a:rect b="b" l="l" r="r" t="t"/>
              <a:pathLst>
                <a:path extrusionOk="0" h="287" w="906">
                  <a:moveTo>
                    <a:pt x="144" y="1"/>
                  </a:moveTo>
                  <a:cubicBezTo>
                    <a:pt x="49" y="1"/>
                    <a:pt x="1" y="48"/>
                    <a:pt x="1" y="144"/>
                  </a:cubicBezTo>
                  <a:cubicBezTo>
                    <a:pt x="1" y="239"/>
                    <a:pt x="49" y="287"/>
                    <a:pt x="144" y="287"/>
                  </a:cubicBezTo>
                  <a:lnTo>
                    <a:pt x="763" y="287"/>
                  </a:lnTo>
                  <a:cubicBezTo>
                    <a:pt x="858" y="287"/>
                    <a:pt x="906" y="239"/>
                    <a:pt x="906" y="144"/>
                  </a:cubicBezTo>
                  <a:cubicBezTo>
                    <a:pt x="906" y="48"/>
                    <a:pt x="858" y="1"/>
                    <a:pt x="76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0"/>
            <p:cNvSpPr/>
            <p:nvPr/>
          </p:nvSpPr>
          <p:spPr>
            <a:xfrm>
              <a:off x="1675340" y="1931765"/>
              <a:ext cx="27667" cy="25980"/>
            </a:xfrm>
            <a:custGeom>
              <a:rect b="b" l="l" r="r" t="t"/>
              <a:pathLst>
                <a:path extrusionOk="0" h="739" w="787">
                  <a:moveTo>
                    <a:pt x="170" y="0"/>
                  </a:moveTo>
                  <a:cubicBezTo>
                    <a:pt x="131" y="0"/>
                    <a:pt x="96" y="12"/>
                    <a:pt x="72" y="36"/>
                  </a:cubicBezTo>
                  <a:cubicBezTo>
                    <a:pt x="0" y="107"/>
                    <a:pt x="0" y="202"/>
                    <a:pt x="72" y="250"/>
                  </a:cubicBezTo>
                  <a:lnTo>
                    <a:pt x="524" y="703"/>
                  </a:lnTo>
                  <a:cubicBezTo>
                    <a:pt x="548" y="726"/>
                    <a:pt x="590" y="738"/>
                    <a:pt x="628" y="738"/>
                  </a:cubicBezTo>
                  <a:cubicBezTo>
                    <a:pt x="667" y="738"/>
                    <a:pt x="703" y="726"/>
                    <a:pt x="715" y="703"/>
                  </a:cubicBezTo>
                  <a:cubicBezTo>
                    <a:pt x="786" y="631"/>
                    <a:pt x="786" y="560"/>
                    <a:pt x="715" y="488"/>
                  </a:cubicBezTo>
                  <a:lnTo>
                    <a:pt x="286" y="36"/>
                  </a:lnTo>
                  <a:cubicBezTo>
                    <a:pt x="250" y="12"/>
                    <a:pt x="209" y="0"/>
                    <a:pt x="170"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0"/>
            <p:cNvSpPr/>
            <p:nvPr/>
          </p:nvSpPr>
          <p:spPr>
            <a:xfrm>
              <a:off x="1727229" y="1981966"/>
              <a:ext cx="26823" cy="27245"/>
            </a:xfrm>
            <a:custGeom>
              <a:rect b="b" l="l" r="r" t="t"/>
              <a:pathLst>
                <a:path extrusionOk="0" h="775" w="763">
                  <a:moveTo>
                    <a:pt x="156" y="1"/>
                  </a:moveTo>
                  <a:cubicBezTo>
                    <a:pt x="120" y="1"/>
                    <a:pt x="84" y="13"/>
                    <a:pt x="48" y="37"/>
                  </a:cubicBezTo>
                  <a:cubicBezTo>
                    <a:pt x="1" y="108"/>
                    <a:pt x="1" y="203"/>
                    <a:pt x="48" y="251"/>
                  </a:cubicBezTo>
                  <a:lnTo>
                    <a:pt x="501" y="703"/>
                  </a:lnTo>
                  <a:cubicBezTo>
                    <a:pt x="525" y="751"/>
                    <a:pt x="560" y="775"/>
                    <a:pt x="599" y="775"/>
                  </a:cubicBezTo>
                  <a:cubicBezTo>
                    <a:pt x="638" y="775"/>
                    <a:pt x="680" y="751"/>
                    <a:pt x="715" y="703"/>
                  </a:cubicBezTo>
                  <a:cubicBezTo>
                    <a:pt x="763" y="632"/>
                    <a:pt x="763" y="561"/>
                    <a:pt x="715" y="489"/>
                  </a:cubicBezTo>
                  <a:lnTo>
                    <a:pt x="263" y="37"/>
                  </a:lnTo>
                  <a:cubicBezTo>
                    <a:pt x="227" y="13"/>
                    <a:pt x="191" y="1"/>
                    <a:pt x="15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0"/>
            <p:cNvSpPr/>
            <p:nvPr/>
          </p:nvSpPr>
          <p:spPr>
            <a:xfrm>
              <a:off x="1675340" y="1981966"/>
              <a:ext cx="27667" cy="27245"/>
            </a:xfrm>
            <a:custGeom>
              <a:rect b="b" l="l" r="r" t="t"/>
              <a:pathLst>
                <a:path extrusionOk="0" h="775" w="787">
                  <a:moveTo>
                    <a:pt x="619" y="1"/>
                  </a:moveTo>
                  <a:cubicBezTo>
                    <a:pt x="584" y="1"/>
                    <a:pt x="548" y="13"/>
                    <a:pt x="524" y="37"/>
                  </a:cubicBezTo>
                  <a:lnTo>
                    <a:pt x="72" y="489"/>
                  </a:lnTo>
                  <a:cubicBezTo>
                    <a:pt x="0" y="561"/>
                    <a:pt x="0" y="632"/>
                    <a:pt x="72" y="703"/>
                  </a:cubicBezTo>
                  <a:cubicBezTo>
                    <a:pt x="96" y="751"/>
                    <a:pt x="137" y="775"/>
                    <a:pt x="179" y="775"/>
                  </a:cubicBezTo>
                  <a:cubicBezTo>
                    <a:pt x="221" y="775"/>
                    <a:pt x="262" y="751"/>
                    <a:pt x="286" y="703"/>
                  </a:cubicBezTo>
                  <a:lnTo>
                    <a:pt x="715" y="251"/>
                  </a:lnTo>
                  <a:cubicBezTo>
                    <a:pt x="786" y="203"/>
                    <a:pt x="786" y="108"/>
                    <a:pt x="715" y="37"/>
                  </a:cubicBezTo>
                  <a:cubicBezTo>
                    <a:pt x="691" y="13"/>
                    <a:pt x="655" y="1"/>
                    <a:pt x="61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0"/>
            <p:cNvSpPr/>
            <p:nvPr/>
          </p:nvSpPr>
          <p:spPr>
            <a:xfrm>
              <a:off x="1727229" y="1931765"/>
              <a:ext cx="26823" cy="25980"/>
            </a:xfrm>
            <a:custGeom>
              <a:rect b="b" l="l" r="r" t="t"/>
              <a:pathLst>
                <a:path extrusionOk="0" h="739" w="763">
                  <a:moveTo>
                    <a:pt x="599" y="0"/>
                  </a:moveTo>
                  <a:cubicBezTo>
                    <a:pt x="560" y="0"/>
                    <a:pt x="525" y="12"/>
                    <a:pt x="501" y="36"/>
                  </a:cubicBezTo>
                  <a:lnTo>
                    <a:pt x="48" y="488"/>
                  </a:lnTo>
                  <a:cubicBezTo>
                    <a:pt x="1" y="560"/>
                    <a:pt x="1" y="631"/>
                    <a:pt x="48" y="703"/>
                  </a:cubicBezTo>
                  <a:cubicBezTo>
                    <a:pt x="84" y="726"/>
                    <a:pt x="120" y="738"/>
                    <a:pt x="156" y="738"/>
                  </a:cubicBezTo>
                  <a:cubicBezTo>
                    <a:pt x="191" y="738"/>
                    <a:pt x="227" y="726"/>
                    <a:pt x="263" y="703"/>
                  </a:cubicBezTo>
                  <a:lnTo>
                    <a:pt x="715" y="250"/>
                  </a:lnTo>
                  <a:cubicBezTo>
                    <a:pt x="763" y="202"/>
                    <a:pt x="763" y="107"/>
                    <a:pt x="715" y="36"/>
                  </a:cubicBezTo>
                  <a:cubicBezTo>
                    <a:pt x="680" y="12"/>
                    <a:pt x="638" y="0"/>
                    <a:pt x="599"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0"/>
            <p:cNvSpPr/>
            <p:nvPr/>
          </p:nvSpPr>
          <p:spPr>
            <a:xfrm>
              <a:off x="1704624" y="1960627"/>
              <a:ext cx="19300" cy="18456"/>
            </a:xfrm>
            <a:custGeom>
              <a:rect b="b" l="l" r="r" t="t"/>
              <a:pathLst>
                <a:path extrusionOk="0" h="525" w="549">
                  <a:moveTo>
                    <a:pt x="287" y="1"/>
                  </a:moveTo>
                  <a:cubicBezTo>
                    <a:pt x="120" y="1"/>
                    <a:pt x="1" y="120"/>
                    <a:pt x="1" y="263"/>
                  </a:cubicBezTo>
                  <a:cubicBezTo>
                    <a:pt x="1" y="406"/>
                    <a:pt x="120" y="525"/>
                    <a:pt x="287" y="525"/>
                  </a:cubicBezTo>
                  <a:cubicBezTo>
                    <a:pt x="429" y="525"/>
                    <a:pt x="549" y="406"/>
                    <a:pt x="549" y="263"/>
                  </a:cubicBezTo>
                  <a:cubicBezTo>
                    <a:pt x="549" y="120"/>
                    <a:pt x="429" y="1"/>
                    <a:pt x="287"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0"/>
            <p:cNvSpPr/>
            <p:nvPr/>
          </p:nvSpPr>
          <p:spPr>
            <a:xfrm>
              <a:off x="1741466" y="2031781"/>
              <a:ext cx="103848" cy="26823"/>
            </a:xfrm>
            <a:custGeom>
              <a:rect b="b" l="l" r="r" t="t"/>
              <a:pathLst>
                <a:path extrusionOk="0" h="763" w="2954">
                  <a:moveTo>
                    <a:pt x="191" y="1"/>
                  </a:moveTo>
                  <a:cubicBezTo>
                    <a:pt x="96" y="1"/>
                    <a:pt x="1" y="96"/>
                    <a:pt x="1" y="168"/>
                  </a:cubicBezTo>
                  <a:lnTo>
                    <a:pt x="1" y="596"/>
                  </a:lnTo>
                  <a:cubicBezTo>
                    <a:pt x="1" y="692"/>
                    <a:pt x="96" y="763"/>
                    <a:pt x="191" y="763"/>
                  </a:cubicBezTo>
                  <a:lnTo>
                    <a:pt x="2763" y="763"/>
                  </a:lnTo>
                  <a:cubicBezTo>
                    <a:pt x="2858" y="763"/>
                    <a:pt x="2954" y="692"/>
                    <a:pt x="2954" y="596"/>
                  </a:cubicBezTo>
                  <a:lnTo>
                    <a:pt x="2954" y="168"/>
                  </a:lnTo>
                  <a:cubicBezTo>
                    <a:pt x="2954" y="96"/>
                    <a:pt x="2858" y="1"/>
                    <a:pt x="276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0"/>
            <p:cNvSpPr/>
            <p:nvPr/>
          </p:nvSpPr>
          <p:spPr>
            <a:xfrm>
              <a:off x="1741466" y="2036808"/>
              <a:ext cx="103848" cy="21796"/>
            </a:xfrm>
            <a:custGeom>
              <a:rect b="b" l="l" r="r" t="t"/>
              <a:pathLst>
                <a:path extrusionOk="0" h="620" w="2954">
                  <a:moveTo>
                    <a:pt x="1" y="1"/>
                  </a:moveTo>
                  <a:lnTo>
                    <a:pt x="1" y="25"/>
                  </a:lnTo>
                  <a:lnTo>
                    <a:pt x="1" y="453"/>
                  </a:lnTo>
                  <a:cubicBezTo>
                    <a:pt x="1" y="549"/>
                    <a:pt x="96" y="620"/>
                    <a:pt x="191" y="620"/>
                  </a:cubicBezTo>
                  <a:lnTo>
                    <a:pt x="2763" y="620"/>
                  </a:lnTo>
                  <a:cubicBezTo>
                    <a:pt x="2858" y="620"/>
                    <a:pt x="2954" y="549"/>
                    <a:pt x="2954" y="453"/>
                  </a:cubicBezTo>
                  <a:lnTo>
                    <a:pt x="2954" y="25"/>
                  </a:lnTo>
                  <a:lnTo>
                    <a:pt x="2954" y="1"/>
                  </a:lnTo>
                  <a:cubicBezTo>
                    <a:pt x="2930" y="96"/>
                    <a:pt x="2858" y="144"/>
                    <a:pt x="2763" y="144"/>
                  </a:cubicBezTo>
                  <a:lnTo>
                    <a:pt x="191" y="144"/>
                  </a:lnTo>
                  <a:cubicBezTo>
                    <a:pt x="96" y="144"/>
                    <a:pt x="24" y="96"/>
                    <a:pt x="1"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0"/>
            <p:cNvSpPr/>
            <p:nvPr/>
          </p:nvSpPr>
          <p:spPr>
            <a:xfrm>
              <a:off x="1740623" y="2031781"/>
              <a:ext cx="24327" cy="26823"/>
            </a:xfrm>
            <a:custGeom>
              <a:rect b="b" l="l" r="r" t="t"/>
              <a:pathLst>
                <a:path extrusionOk="0" h="763" w="692">
                  <a:moveTo>
                    <a:pt x="168" y="1"/>
                  </a:moveTo>
                  <a:cubicBezTo>
                    <a:pt x="96" y="1"/>
                    <a:pt x="1" y="96"/>
                    <a:pt x="1" y="168"/>
                  </a:cubicBezTo>
                  <a:lnTo>
                    <a:pt x="1" y="596"/>
                  </a:lnTo>
                  <a:cubicBezTo>
                    <a:pt x="1" y="692"/>
                    <a:pt x="96" y="763"/>
                    <a:pt x="168" y="763"/>
                  </a:cubicBezTo>
                  <a:lnTo>
                    <a:pt x="691" y="763"/>
                  </a:lnTo>
                  <a:lnTo>
                    <a:pt x="691"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0"/>
            <p:cNvSpPr/>
            <p:nvPr/>
          </p:nvSpPr>
          <p:spPr>
            <a:xfrm>
              <a:off x="1740623" y="2036808"/>
              <a:ext cx="24327" cy="21796"/>
            </a:xfrm>
            <a:custGeom>
              <a:rect b="b" l="l" r="r" t="t"/>
              <a:pathLst>
                <a:path extrusionOk="0" h="620" w="692">
                  <a:moveTo>
                    <a:pt x="1" y="1"/>
                  </a:moveTo>
                  <a:lnTo>
                    <a:pt x="1" y="25"/>
                  </a:lnTo>
                  <a:lnTo>
                    <a:pt x="1" y="72"/>
                  </a:lnTo>
                  <a:lnTo>
                    <a:pt x="1" y="477"/>
                  </a:lnTo>
                  <a:cubicBezTo>
                    <a:pt x="25" y="549"/>
                    <a:pt x="96" y="620"/>
                    <a:pt x="168" y="620"/>
                  </a:cubicBezTo>
                  <a:lnTo>
                    <a:pt x="691" y="620"/>
                  </a:lnTo>
                  <a:lnTo>
                    <a:pt x="691" y="144"/>
                  </a:lnTo>
                  <a:lnTo>
                    <a:pt x="168" y="144"/>
                  </a:lnTo>
                  <a:cubicBezTo>
                    <a:pt x="96" y="144"/>
                    <a:pt x="25" y="96"/>
                    <a:pt x="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0"/>
            <p:cNvSpPr/>
            <p:nvPr/>
          </p:nvSpPr>
          <p:spPr>
            <a:xfrm>
              <a:off x="1741466" y="2085392"/>
              <a:ext cx="103848" cy="26823"/>
            </a:xfrm>
            <a:custGeom>
              <a:rect b="b" l="l" r="r" t="t"/>
              <a:pathLst>
                <a:path extrusionOk="0" h="763" w="2954">
                  <a:moveTo>
                    <a:pt x="191" y="0"/>
                  </a:moveTo>
                  <a:cubicBezTo>
                    <a:pt x="96" y="0"/>
                    <a:pt x="1" y="71"/>
                    <a:pt x="1" y="167"/>
                  </a:cubicBezTo>
                  <a:lnTo>
                    <a:pt x="1" y="595"/>
                  </a:lnTo>
                  <a:cubicBezTo>
                    <a:pt x="1" y="667"/>
                    <a:pt x="96" y="762"/>
                    <a:pt x="191" y="762"/>
                  </a:cubicBezTo>
                  <a:lnTo>
                    <a:pt x="2763" y="762"/>
                  </a:lnTo>
                  <a:cubicBezTo>
                    <a:pt x="2858" y="762"/>
                    <a:pt x="2954" y="667"/>
                    <a:pt x="2954" y="595"/>
                  </a:cubicBezTo>
                  <a:lnTo>
                    <a:pt x="2954" y="167"/>
                  </a:lnTo>
                  <a:cubicBezTo>
                    <a:pt x="2954" y="71"/>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0"/>
            <p:cNvSpPr/>
            <p:nvPr/>
          </p:nvSpPr>
          <p:spPr>
            <a:xfrm>
              <a:off x="1741466" y="2090384"/>
              <a:ext cx="103848" cy="21831"/>
            </a:xfrm>
            <a:custGeom>
              <a:rect b="b" l="l" r="r" t="t"/>
              <a:pathLst>
                <a:path extrusionOk="0" h="621" w="2954">
                  <a:moveTo>
                    <a:pt x="1" y="1"/>
                  </a:moveTo>
                  <a:lnTo>
                    <a:pt x="1" y="25"/>
                  </a:lnTo>
                  <a:lnTo>
                    <a:pt x="1" y="453"/>
                  </a:lnTo>
                  <a:cubicBezTo>
                    <a:pt x="1" y="525"/>
                    <a:pt x="96" y="620"/>
                    <a:pt x="191" y="620"/>
                  </a:cubicBezTo>
                  <a:lnTo>
                    <a:pt x="2763" y="620"/>
                  </a:lnTo>
                  <a:cubicBezTo>
                    <a:pt x="2858" y="620"/>
                    <a:pt x="2954" y="525"/>
                    <a:pt x="2954" y="453"/>
                  </a:cubicBezTo>
                  <a:lnTo>
                    <a:pt x="2954" y="25"/>
                  </a:lnTo>
                  <a:lnTo>
                    <a:pt x="2954" y="1"/>
                  </a:lnTo>
                  <a:cubicBezTo>
                    <a:pt x="2930" y="96"/>
                    <a:pt x="2858" y="144"/>
                    <a:pt x="2763" y="144"/>
                  </a:cubicBezTo>
                  <a:lnTo>
                    <a:pt x="191" y="144"/>
                  </a:lnTo>
                  <a:cubicBezTo>
                    <a:pt x="96" y="144"/>
                    <a:pt x="24" y="96"/>
                    <a:pt x="1"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0"/>
            <p:cNvSpPr/>
            <p:nvPr/>
          </p:nvSpPr>
          <p:spPr>
            <a:xfrm>
              <a:off x="1740623" y="2085392"/>
              <a:ext cx="24327" cy="26823"/>
            </a:xfrm>
            <a:custGeom>
              <a:rect b="b" l="l" r="r" t="t"/>
              <a:pathLst>
                <a:path extrusionOk="0" h="763" w="692">
                  <a:moveTo>
                    <a:pt x="168" y="0"/>
                  </a:moveTo>
                  <a:cubicBezTo>
                    <a:pt x="96" y="0"/>
                    <a:pt x="1" y="71"/>
                    <a:pt x="1" y="167"/>
                  </a:cubicBezTo>
                  <a:lnTo>
                    <a:pt x="1" y="595"/>
                  </a:lnTo>
                  <a:cubicBezTo>
                    <a:pt x="1" y="667"/>
                    <a:pt x="96" y="762"/>
                    <a:pt x="168" y="762"/>
                  </a:cubicBezTo>
                  <a:lnTo>
                    <a:pt x="691" y="762"/>
                  </a:lnTo>
                  <a:lnTo>
                    <a:pt x="691"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0"/>
            <p:cNvSpPr/>
            <p:nvPr/>
          </p:nvSpPr>
          <p:spPr>
            <a:xfrm>
              <a:off x="1740623" y="2090384"/>
              <a:ext cx="24327" cy="21831"/>
            </a:xfrm>
            <a:custGeom>
              <a:rect b="b" l="l" r="r" t="t"/>
              <a:pathLst>
                <a:path extrusionOk="0" h="621" w="692">
                  <a:moveTo>
                    <a:pt x="1" y="1"/>
                  </a:moveTo>
                  <a:lnTo>
                    <a:pt x="1" y="25"/>
                  </a:lnTo>
                  <a:lnTo>
                    <a:pt x="1" y="49"/>
                  </a:lnTo>
                  <a:lnTo>
                    <a:pt x="1" y="477"/>
                  </a:lnTo>
                  <a:cubicBezTo>
                    <a:pt x="25" y="525"/>
                    <a:pt x="96" y="620"/>
                    <a:pt x="168" y="620"/>
                  </a:cubicBezTo>
                  <a:lnTo>
                    <a:pt x="691" y="620"/>
                  </a:lnTo>
                  <a:lnTo>
                    <a:pt x="691" y="144"/>
                  </a:lnTo>
                  <a:lnTo>
                    <a:pt x="168" y="144"/>
                  </a:lnTo>
                  <a:cubicBezTo>
                    <a:pt x="96" y="144"/>
                    <a:pt x="25" y="96"/>
                    <a:pt x="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0"/>
            <p:cNvSpPr/>
            <p:nvPr/>
          </p:nvSpPr>
          <p:spPr>
            <a:xfrm>
              <a:off x="1741466" y="2138125"/>
              <a:ext cx="103848" cy="27667"/>
            </a:xfrm>
            <a:custGeom>
              <a:rect b="b" l="l" r="r" t="t"/>
              <a:pathLst>
                <a:path extrusionOk="0" h="787" w="2954">
                  <a:moveTo>
                    <a:pt x="191" y="0"/>
                  </a:moveTo>
                  <a:cubicBezTo>
                    <a:pt x="96" y="0"/>
                    <a:pt x="1" y="96"/>
                    <a:pt x="1" y="191"/>
                  </a:cubicBezTo>
                  <a:lnTo>
                    <a:pt x="1" y="596"/>
                  </a:lnTo>
                  <a:cubicBezTo>
                    <a:pt x="1" y="691"/>
                    <a:pt x="96" y="786"/>
                    <a:pt x="191" y="786"/>
                  </a:cubicBezTo>
                  <a:lnTo>
                    <a:pt x="2763" y="786"/>
                  </a:lnTo>
                  <a:cubicBezTo>
                    <a:pt x="2858" y="786"/>
                    <a:pt x="2954" y="691"/>
                    <a:pt x="2954" y="596"/>
                  </a:cubicBezTo>
                  <a:lnTo>
                    <a:pt x="2954" y="191"/>
                  </a:lnTo>
                  <a:cubicBezTo>
                    <a:pt x="2954" y="96"/>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0"/>
            <p:cNvSpPr/>
            <p:nvPr/>
          </p:nvSpPr>
          <p:spPr>
            <a:xfrm>
              <a:off x="1741466" y="2143995"/>
              <a:ext cx="103848" cy="21796"/>
            </a:xfrm>
            <a:custGeom>
              <a:rect b="b" l="l" r="r" t="t"/>
              <a:pathLst>
                <a:path extrusionOk="0" h="620" w="2954">
                  <a:moveTo>
                    <a:pt x="1" y="0"/>
                  </a:moveTo>
                  <a:lnTo>
                    <a:pt x="1" y="24"/>
                  </a:lnTo>
                  <a:lnTo>
                    <a:pt x="1" y="429"/>
                  </a:lnTo>
                  <a:cubicBezTo>
                    <a:pt x="1" y="524"/>
                    <a:pt x="96" y="619"/>
                    <a:pt x="191" y="619"/>
                  </a:cubicBezTo>
                  <a:lnTo>
                    <a:pt x="2763" y="619"/>
                  </a:lnTo>
                  <a:cubicBezTo>
                    <a:pt x="2858" y="619"/>
                    <a:pt x="2954" y="524"/>
                    <a:pt x="2954" y="429"/>
                  </a:cubicBezTo>
                  <a:lnTo>
                    <a:pt x="2954" y="24"/>
                  </a:lnTo>
                  <a:lnTo>
                    <a:pt x="2954" y="0"/>
                  </a:lnTo>
                  <a:cubicBezTo>
                    <a:pt x="2930" y="71"/>
                    <a:pt x="2858" y="143"/>
                    <a:pt x="2763" y="143"/>
                  </a:cubicBezTo>
                  <a:lnTo>
                    <a:pt x="191" y="143"/>
                  </a:lnTo>
                  <a:cubicBezTo>
                    <a:pt x="96" y="143"/>
                    <a:pt x="24" y="71"/>
                    <a:pt x="1"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0"/>
            <p:cNvSpPr/>
            <p:nvPr/>
          </p:nvSpPr>
          <p:spPr>
            <a:xfrm>
              <a:off x="1740623" y="2138125"/>
              <a:ext cx="24327" cy="27667"/>
            </a:xfrm>
            <a:custGeom>
              <a:rect b="b" l="l" r="r" t="t"/>
              <a:pathLst>
                <a:path extrusionOk="0" h="787" w="692">
                  <a:moveTo>
                    <a:pt x="168" y="0"/>
                  </a:moveTo>
                  <a:cubicBezTo>
                    <a:pt x="96" y="0"/>
                    <a:pt x="1" y="96"/>
                    <a:pt x="1" y="191"/>
                  </a:cubicBezTo>
                  <a:lnTo>
                    <a:pt x="1" y="596"/>
                  </a:lnTo>
                  <a:cubicBezTo>
                    <a:pt x="1" y="691"/>
                    <a:pt x="96" y="786"/>
                    <a:pt x="168" y="786"/>
                  </a:cubicBezTo>
                  <a:lnTo>
                    <a:pt x="691" y="786"/>
                  </a:lnTo>
                  <a:lnTo>
                    <a:pt x="691"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0"/>
            <p:cNvSpPr/>
            <p:nvPr/>
          </p:nvSpPr>
          <p:spPr>
            <a:xfrm>
              <a:off x="1740623" y="2143995"/>
              <a:ext cx="24327" cy="21796"/>
            </a:xfrm>
            <a:custGeom>
              <a:rect b="b" l="l" r="r" t="t"/>
              <a:pathLst>
                <a:path extrusionOk="0" h="620" w="692">
                  <a:moveTo>
                    <a:pt x="1" y="0"/>
                  </a:moveTo>
                  <a:lnTo>
                    <a:pt x="1" y="24"/>
                  </a:lnTo>
                  <a:lnTo>
                    <a:pt x="1" y="48"/>
                  </a:lnTo>
                  <a:lnTo>
                    <a:pt x="1" y="476"/>
                  </a:lnTo>
                  <a:cubicBezTo>
                    <a:pt x="25" y="524"/>
                    <a:pt x="96" y="619"/>
                    <a:pt x="168" y="619"/>
                  </a:cubicBezTo>
                  <a:lnTo>
                    <a:pt x="691" y="619"/>
                  </a:lnTo>
                  <a:lnTo>
                    <a:pt x="691" y="143"/>
                  </a:lnTo>
                  <a:lnTo>
                    <a:pt x="168" y="143"/>
                  </a:lnTo>
                  <a:cubicBezTo>
                    <a:pt x="96" y="143"/>
                    <a:pt x="25" y="71"/>
                    <a:pt x="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0"/>
            <p:cNvSpPr/>
            <p:nvPr/>
          </p:nvSpPr>
          <p:spPr>
            <a:xfrm>
              <a:off x="1741466" y="2191701"/>
              <a:ext cx="103848" cy="27667"/>
            </a:xfrm>
            <a:custGeom>
              <a:rect b="b" l="l" r="r" t="t"/>
              <a:pathLst>
                <a:path extrusionOk="0" h="787" w="2954">
                  <a:moveTo>
                    <a:pt x="191" y="0"/>
                  </a:moveTo>
                  <a:cubicBezTo>
                    <a:pt x="96" y="0"/>
                    <a:pt x="1" y="96"/>
                    <a:pt x="1" y="191"/>
                  </a:cubicBezTo>
                  <a:lnTo>
                    <a:pt x="1" y="596"/>
                  </a:lnTo>
                  <a:cubicBezTo>
                    <a:pt x="1" y="691"/>
                    <a:pt x="96" y="786"/>
                    <a:pt x="191" y="786"/>
                  </a:cubicBezTo>
                  <a:lnTo>
                    <a:pt x="2763" y="786"/>
                  </a:lnTo>
                  <a:cubicBezTo>
                    <a:pt x="2858" y="786"/>
                    <a:pt x="2954" y="691"/>
                    <a:pt x="2954" y="596"/>
                  </a:cubicBezTo>
                  <a:lnTo>
                    <a:pt x="2954" y="191"/>
                  </a:lnTo>
                  <a:cubicBezTo>
                    <a:pt x="2954" y="96"/>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0"/>
            <p:cNvSpPr/>
            <p:nvPr/>
          </p:nvSpPr>
          <p:spPr>
            <a:xfrm>
              <a:off x="1741466" y="2196728"/>
              <a:ext cx="103848" cy="22640"/>
            </a:xfrm>
            <a:custGeom>
              <a:rect b="b" l="l" r="r" t="t"/>
              <a:pathLst>
                <a:path extrusionOk="0" h="644" w="2954">
                  <a:moveTo>
                    <a:pt x="1" y="0"/>
                  </a:moveTo>
                  <a:lnTo>
                    <a:pt x="1" y="48"/>
                  </a:lnTo>
                  <a:lnTo>
                    <a:pt x="1" y="453"/>
                  </a:lnTo>
                  <a:cubicBezTo>
                    <a:pt x="1" y="548"/>
                    <a:pt x="96" y="643"/>
                    <a:pt x="191" y="643"/>
                  </a:cubicBezTo>
                  <a:lnTo>
                    <a:pt x="2763" y="643"/>
                  </a:lnTo>
                  <a:cubicBezTo>
                    <a:pt x="2858" y="643"/>
                    <a:pt x="2954" y="548"/>
                    <a:pt x="2954" y="453"/>
                  </a:cubicBezTo>
                  <a:lnTo>
                    <a:pt x="2954" y="48"/>
                  </a:lnTo>
                  <a:lnTo>
                    <a:pt x="2954" y="0"/>
                  </a:lnTo>
                  <a:cubicBezTo>
                    <a:pt x="2930" y="96"/>
                    <a:pt x="2858" y="167"/>
                    <a:pt x="2763" y="167"/>
                  </a:cubicBezTo>
                  <a:lnTo>
                    <a:pt x="191" y="167"/>
                  </a:lnTo>
                  <a:cubicBezTo>
                    <a:pt x="96" y="167"/>
                    <a:pt x="24" y="96"/>
                    <a:pt x="1"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0"/>
            <p:cNvSpPr/>
            <p:nvPr/>
          </p:nvSpPr>
          <p:spPr>
            <a:xfrm>
              <a:off x="1740623" y="2191701"/>
              <a:ext cx="24327" cy="27667"/>
            </a:xfrm>
            <a:custGeom>
              <a:rect b="b" l="l" r="r" t="t"/>
              <a:pathLst>
                <a:path extrusionOk="0" h="787" w="692">
                  <a:moveTo>
                    <a:pt x="168" y="0"/>
                  </a:moveTo>
                  <a:cubicBezTo>
                    <a:pt x="96" y="0"/>
                    <a:pt x="1" y="96"/>
                    <a:pt x="1" y="191"/>
                  </a:cubicBezTo>
                  <a:lnTo>
                    <a:pt x="1" y="596"/>
                  </a:lnTo>
                  <a:cubicBezTo>
                    <a:pt x="1" y="691"/>
                    <a:pt x="96" y="786"/>
                    <a:pt x="168" y="786"/>
                  </a:cubicBezTo>
                  <a:lnTo>
                    <a:pt x="691" y="786"/>
                  </a:lnTo>
                  <a:lnTo>
                    <a:pt x="691"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0"/>
            <p:cNvSpPr/>
            <p:nvPr/>
          </p:nvSpPr>
          <p:spPr>
            <a:xfrm>
              <a:off x="1740623" y="2196728"/>
              <a:ext cx="24327" cy="22640"/>
            </a:xfrm>
            <a:custGeom>
              <a:rect b="b" l="l" r="r" t="t"/>
              <a:pathLst>
                <a:path extrusionOk="0" h="644" w="692">
                  <a:moveTo>
                    <a:pt x="1" y="0"/>
                  </a:moveTo>
                  <a:lnTo>
                    <a:pt x="1" y="48"/>
                  </a:lnTo>
                  <a:lnTo>
                    <a:pt x="1" y="72"/>
                  </a:lnTo>
                  <a:lnTo>
                    <a:pt x="1" y="477"/>
                  </a:lnTo>
                  <a:cubicBezTo>
                    <a:pt x="25" y="548"/>
                    <a:pt x="96" y="643"/>
                    <a:pt x="168" y="643"/>
                  </a:cubicBezTo>
                  <a:lnTo>
                    <a:pt x="691" y="643"/>
                  </a:lnTo>
                  <a:lnTo>
                    <a:pt x="691" y="167"/>
                  </a:lnTo>
                  <a:lnTo>
                    <a:pt x="168" y="167"/>
                  </a:lnTo>
                  <a:cubicBezTo>
                    <a:pt x="96" y="167"/>
                    <a:pt x="25" y="96"/>
                    <a:pt x="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0"/>
            <p:cNvSpPr/>
            <p:nvPr/>
          </p:nvSpPr>
          <p:spPr>
            <a:xfrm>
              <a:off x="1741466" y="2245277"/>
              <a:ext cx="103848" cy="26823"/>
            </a:xfrm>
            <a:custGeom>
              <a:rect b="b" l="l" r="r" t="t"/>
              <a:pathLst>
                <a:path extrusionOk="0" h="763" w="2954">
                  <a:moveTo>
                    <a:pt x="191" y="1"/>
                  </a:moveTo>
                  <a:cubicBezTo>
                    <a:pt x="96" y="1"/>
                    <a:pt x="1" y="96"/>
                    <a:pt x="1" y="167"/>
                  </a:cubicBezTo>
                  <a:lnTo>
                    <a:pt x="1" y="596"/>
                  </a:lnTo>
                  <a:cubicBezTo>
                    <a:pt x="1" y="691"/>
                    <a:pt x="96" y="763"/>
                    <a:pt x="191" y="763"/>
                  </a:cubicBezTo>
                  <a:lnTo>
                    <a:pt x="2763" y="763"/>
                  </a:lnTo>
                  <a:cubicBezTo>
                    <a:pt x="2858" y="763"/>
                    <a:pt x="2954" y="691"/>
                    <a:pt x="2954" y="596"/>
                  </a:cubicBezTo>
                  <a:lnTo>
                    <a:pt x="2954" y="167"/>
                  </a:lnTo>
                  <a:cubicBezTo>
                    <a:pt x="2954" y="96"/>
                    <a:pt x="2858" y="1"/>
                    <a:pt x="276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0"/>
            <p:cNvSpPr/>
            <p:nvPr/>
          </p:nvSpPr>
          <p:spPr>
            <a:xfrm>
              <a:off x="1741466" y="2250304"/>
              <a:ext cx="103848" cy="21796"/>
            </a:xfrm>
            <a:custGeom>
              <a:rect b="b" l="l" r="r" t="t"/>
              <a:pathLst>
                <a:path extrusionOk="0" h="620" w="2954">
                  <a:moveTo>
                    <a:pt x="1" y="0"/>
                  </a:moveTo>
                  <a:lnTo>
                    <a:pt x="1" y="24"/>
                  </a:lnTo>
                  <a:lnTo>
                    <a:pt x="1" y="453"/>
                  </a:lnTo>
                  <a:cubicBezTo>
                    <a:pt x="1" y="548"/>
                    <a:pt x="96" y="620"/>
                    <a:pt x="191" y="620"/>
                  </a:cubicBezTo>
                  <a:lnTo>
                    <a:pt x="2763" y="620"/>
                  </a:lnTo>
                  <a:cubicBezTo>
                    <a:pt x="2858" y="620"/>
                    <a:pt x="2954" y="548"/>
                    <a:pt x="2954" y="453"/>
                  </a:cubicBezTo>
                  <a:lnTo>
                    <a:pt x="2954" y="24"/>
                  </a:lnTo>
                  <a:lnTo>
                    <a:pt x="2954" y="0"/>
                  </a:lnTo>
                  <a:cubicBezTo>
                    <a:pt x="2930" y="96"/>
                    <a:pt x="2858" y="143"/>
                    <a:pt x="2763" y="143"/>
                  </a:cubicBezTo>
                  <a:lnTo>
                    <a:pt x="191" y="143"/>
                  </a:lnTo>
                  <a:cubicBezTo>
                    <a:pt x="96" y="143"/>
                    <a:pt x="24" y="96"/>
                    <a:pt x="1"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0"/>
            <p:cNvSpPr/>
            <p:nvPr/>
          </p:nvSpPr>
          <p:spPr>
            <a:xfrm>
              <a:off x="1740623" y="2245277"/>
              <a:ext cx="24327" cy="26823"/>
            </a:xfrm>
            <a:custGeom>
              <a:rect b="b" l="l" r="r" t="t"/>
              <a:pathLst>
                <a:path extrusionOk="0" h="763" w="692">
                  <a:moveTo>
                    <a:pt x="168" y="1"/>
                  </a:moveTo>
                  <a:cubicBezTo>
                    <a:pt x="96" y="1"/>
                    <a:pt x="1" y="96"/>
                    <a:pt x="1" y="167"/>
                  </a:cubicBezTo>
                  <a:lnTo>
                    <a:pt x="1" y="596"/>
                  </a:lnTo>
                  <a:cubicBezTo>
                    <a:pt x="1" y="691"/>
                    <a:pt x="96" y="763"/>
                    <a:pt x="168" y="763"/>
                  </a:cubicBezTo>
                  <a:lnTo>
                    <a:pt x="691" y="763"/>
                  </a:lnTo>
                  <a:lnTo>
                    <a:pt x="691"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0"/>
            <p:cNvSpPr/>
            <p:nvPr/>
          </p:nvSpPr>
          <p:spPr>
            <a:xfrm>
              <a:off x="1740623" y="2250304"/>
              <a:ext cx="24327" cy="21796"/>
            </a:xfrm>
            <a:custGeom>
              <a:rect b="b" l="l" r="r" t="t"/>
              <a:pathLst>
                <a:path extrusionOk="0" h="620" w="692">
                  <a:moveTo>
                    <a:pt x="1" y="0"/>
                  </a:moveTo>
                  <a:lnTo>
                    <a:pt x="1" y="24"/>
                  </a:lnTo>
                  <a:lnTo>
                    <a:pt x="1" y="72"/>
                  </a:lnTo>
                  <a:lnTo>
                    <a:pt x="1" y="477"/>
                  </a:lnTo>
                  <a:cubicBezTo>
                    <a:pt x="25" y="548"/>
                    <a:pt x="96" y="620"/>
                    <a:pt x="168" y="620"/>
                  </a:cubicBezTo>
                  <a:lnTo>
                    <a:pt x="691" y="620"/>
                  </a:lnTo>
                  <a:lnTo>
                    <a:pt x="691" y="143"/>
                  </a:lnTo>
                  <a:lnTo>
                    <a:pt x="168" y="143"/>
                  </a:lnTo>
                  <a:cubicBezTo>
                    <a:pt x="96" y="143"/>
                    <a:pt x="25" y="96"/>
                    <a:pt x="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0"/>
            <p:cNvSpPr/>
            <p:nvPr/>
          </p:nvSpPr>
          <p:spPr>
            <a:xfrm>
              <a:off x="1584921" y="2031781"/>
              <a:ext cx="103004" cy="26823"/>
            </a:xfrm>
            <a:custGeom>
              <a:rect b="b" l="l" r="r" t="t"/>
              <a:pathLst>
                <a:path extrusionOk="0" h="763" w="2930">
                  <a:moveTo>
                    <a:pt x="167" y="1"/>
                  </a:moveTo>
                  <a:cubicBezTo>
                    <a:pt x="72" y="1"/>
                    <a:pt x="0" y="96"/>
                    <a:pt x="0" y="168"/>
                  </a:cubicBezTo>
                  <a:lnTo>
                    <a:pt x="0" y="596"/>
                  </a:lnTo>
                  <a:cubicBezTo>
                    <a:pt x="0" y="692"/>
                    <a:pt x="72" y="763"/>
                    <a:pt x="167" y="763"/>
                  </a:cubicBezTo>
                  <a:lnTo>
                    <a:pt x="2763" y="763"/>
                  </a:lnTo>
                  <a:cubicBezTo>
                    <a:pt x="2834" y="763"/>
                    <a:pt x="2930" y="692"/>
                    <a:pt x="2930" y="596"/>
                  </a:cubicBezTo>
                  <a:lnTo>
                    <a:pt x="2930" y="168"/>
                  </a:lnTo>
                  <a:cubicBezTo>
                    <a:pt x="2930" y="96"/>
                    <a:pt x="2858" y="1"/>
                    <a:pt x="276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0"/>
            <p:cNvSpPr/>
            <p:nvPr/>
          </p:nvSpPr>
          <p:spPr>
            <a:xfrm>
              <a:off x="1584921" y="2036808"/>
              <a:ext cx="103004" cy="21796"/>
            </a:xfrm>
            <a:custGeom>
              <a:rect b="b" l="l" r="r" t="t"/>
              <a:pathLst>
                <a:path extrusionOk="0" h="620" w="2930">
                  <a:moveTo>
                    <a:pt x="0" y="1"/>
                  </a:moveTo>
                  <a:lnTo>
                    <a:pt x="0" y="25"/>
                  </a:lnTo>
                  <a:lnTo>
                    <a:pt x="0" y="453"/>
                  </a:lnTo>
                  <a:cubicBezTo>
                    <a:pt x="0" y="549"/>
                    <a:pt x="72" y="620"/>
                    <a:pt x="167" y="620"/>
                  </a:cubicBezTo>
                  <a:lnTo>
                    <a:pt x="2763" y="620"/>
                  </a:lnTo>
                  <a:cubicBezTo>
                    <a:pt x="2834" y="620"/>
                    <a:pt x="2930" y="549"/>
                    <a:pt x="2930" y="453"/>
                  </a:cubicBezTo>
                  <a:lnTo>
                    <a:pt x="2930" y="25"/>
                  </a:lnTo>
                  <a:lnTo>
                    <a:pt x="2930" y="1"/>
                  </a:lnTo>
                  <a:cubicBezTo>
                    <a:pt x="2906" y="96"/>
                    <a:pt x="2858" y="144"/>
                    <a:pt x="2763" y="144"/>
                  </a:cubicBezTo>
                  <a:lnTo>
                    <a:pt x="167" y="144"/>
                  </a:lnTo>
                  <a:cubicBezTo>
                    <a:pt x="72" y="144"/>
                    <a:pt x="24" y="96"/>
                    <a:pt x="0"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0"/>
            <p:cNvSpPr/>
            <p:nvPr/>
          </p:nvSpPr>
          <p:spPr>
            <a:xfrm>
              <a:off x="1664442" y="2031781"/>
              <a:ext cx="23484" cy="26823"/>
            </a:xfrm>
            <a:custGeom>
              <a:rect b="b" l="l" r="r" t="t"/>
              <a:pathLst>
                <a:path extrusionOk="0" h="763" w="668">
                  <a:moveTo>
                    <a:pt x="1" y="1"/>
                  </a:moveTo>
                  <a:lnTo>
                    <a:pt x="1" y="763"/>
                  </a:lnTo>
                  <a:lnTo>
                    <a:pt x="501" y="763"/>
                  </a:lnTo>
                  <a:cubicBezTo>
                    <a:pt x="572" y="763"/>
                    <a:pt x="668" y="692"/>
                    <a:pt x="668" y="596"/>
                  </a:cubicBezTo>
                  <a:lnTo>
                    <a:pt x="668" y="168"/>
                  </a:lnTo>
                  <a:cubicBezTo>
                    <a:pt x="668" y="96"/>
                    <a:pt x="596" y="1"/>
                    <a:pt x="50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0"/>
            <p:cNvSpPr/>
            <p:nvPr/>
          </p:nvSpPr>
          <p:spPr>
            <a:xfrm>
              <a:off x="1664442" y="2036808"/>
              <a:ext cx="23484" cy="21796"/>
            </a:xfrm>
            <a:custGeom>
              <a:rect b="b" l="l" r="r" t="t"/>
              <a:pathLst>
                <a:path extrusionOk="0" h="620" w="668">
                  <a:moveTo>
                    <a:pt x="668" y="1"/>
                  </a:moveTo>
                  <a:cubicBezTo>
                    <a:pt x="644" y="96"/>
                    <a:pt x="596" y="144"/>
                    <a:pt x="501" y="144"/>
                  </a:cubicBezTo>
                  <a:lnTo>
                    <a:pt x="1" y="144"/>
                  </a:lnTo>
                  <a:lnTo>
                    <a:pt x="1" y="620"/>
                  </a:lnTo>
                  <a:lnTo>
                    <a:pt x="501" y="620"/>
                  </a:lnTo>
                  <a:cubicBezTo>
                    <a:pt x="596" y="620"/>
                    <a:pt x="668" y="549"/>
                    <a:pt x="668" y="477"/>
                  </a:cubicBezTo>
                  <a:lnTo>
                    <a:pt x="668" y="72"/>
                  </a:lnTo>
                  <a:lnTo>
                    <a:pt x="668" y="25"/>
                  </a:lnTo>
                  <a:lnTo>
                    <a:pt x="668"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0"/>
            <p:cNvSpPr/>
            <p:nvPr/>
          </p:nvSpPr>
          <p:spPr>
            <a:xfrm>
              <a:off x="1584921" y="2085392"/>
              <a:ext cx="103004" cy="26823"/>
            </a:xfrm>
            <a:custGeom>
              <a:rect b="b" l="l" r="r" t="t"/>
              <a:pathLst>
                <a:path extrusionOk="0" h="763" w="2930">
                  <a:moveTo>
                    <a:pt x="167" y="0"/>
                  </a:moveTo>
                  <a:cubicBezTo>
                    <a:pt x="72" y="0"/>
                    <a:pt x="0" y="71"/>
                    <a:pt x="0" y="167"/>
                  </a:cubicBezTo>
                  <a:lnTo>
                    <a:pt x="0" y="595"/>
                  </a:lnTo>
                  <a:cubicBezTo>
                    <a:pt x="0" y="667"/>
                    <a:pt x="72" y="762"/>
                    <a:pt x="167" y="762"/>
                  </a:cubicBezTo>
                  <a:lnTo>
                    <a:pt x="2763" y="762"/>
                  </a:lnTo>
                  <a:cubicBezTo>
                    <a:pt x="2834" y="762"/>
                    <a:pt x="2930" y="667"/>
                    <a:pt x="2930" y="595"/>
                  </a:cubicBezTo>
                  <a:lnTo>
                    <a:pt x="2930" y="167"/>
                  </a:lnTo>
                  <a:cubicBezTo>
                    <a:pt x="2930" y="71"/>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0"/>
            <p:cNvSpPr/>
            <p:nvPr/>
          </p:nvSpPr>
          <p:spPr>
            <a:xfrm>
              <a:off x="1584921" y="2090384"/>
              <a:ext cx="103004" cy="21831"/>
            </a:xfrm>
            <a:custGeom>
              <a:rect b="b" l="l" r="r" t="t"/>
              <a:pathLst>
                <a:path extrusionOk="0" h="621" w="2930">
                  <a:moveTo>
                    <a:pt x="0" y="1"/>
                  </a:moveTo>
                  <a:lnTo>
                    <a:pt x="0" y="25"/>
                  </a:lnTo>
                  <a:lnTo>
                    <a:pt x="0" y="453"/>
                  </a:lnTo>
                  <a:cubicBezTo>
                    <a:pt x="0" y="525"/>
                    <a:pt x="72" y="620"/>
                    <a:pt x="167" y="620"/>
                  </a:cubicBezTo>
                  <a:lnTo>
                    <a:pt x="2763" y="620"/>
                  </a:lnTo>
                  <a:cubicBezTo>
                    <a:pt x="2834" y="620"/>
                    <a:pt x="2930" y="525"/>
                    <a:pt x="2930" y="453"/>
                  </a:cubicBezTo>
                  <a:lnTo>
                    <a:pt x="2930" y="25"/>
                  </a:lnTo>
                  <a:lnTo>
                    <a:pt x="2930" y="1"/>
                  </a:lnTo>
                  <a:cubicBezTo>
                    <a:pt x="2906" y="96"/>
                    <a:pt x="2858" y="144"/>
                    <a:pt x="2763" y="144"/>
                  </a:cubicBezTo>
                  <a:lnTo>
                    <a:pt x="167" y="144"/>
                  </a:lnTo>
                  <a:cubicBezTo>
                    <a:pt x="72" y="144"/>
                    <a:pt x="24" y="96"/>
                    <a:pt x="0"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0"/>
            <p:cNvSpPr/>
            <p:nvPr/>
          </p:nvSpPr>
          <p:spPr>
            <a:xfrm>
              <a:off x="1664442" y="2085392"/>
              <a:ext cx="23484" cy="26823"/>
            </a:xfrm>
            <a:custGeom>
              <a:rect b="b" l="l" r="r" t="t"/>
              <a:pathLst>
                <a:path extrusionOk="0" h="763" w="668">
                  <a:moveTo>
                    <a:pt x="1" y="0"/>
                  </a:moveTo>
                  <a:lnTo>
                    <a:pt x="1" y="762"/>
                  </a:lnTo>
                  <a:lnTo>
                    <a:pt x="501" y="762"/>
                  </a:lnTo>
                  <a:cubicBezTo>
                    <a:pt x="572" y="762"/>
                    <a:pt x="668" y="667"/>
                    <a:pt x="668" y="595"/>
                  </a:cubicBezTo>
                  <a:lnTo>
                    <a:pt x="668" y="167"/>
                  </a:lnTo>
                  <a:cubicBezTo>
                    <a:pt x="668" y="71"/>
                    <a:pt x="596" y="0"/>
                    <a:pt x="501"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0"/>
            <p:cNvSpPr/>
            <p:nvPr/>
          </p:nvSpPr>
          <p:spPr>
            <a:xfrm>
              <a:off x="1664442" y="2090384"/>
              <a:ext cx="23484" cy="21831"/>
            </a:xfrm>
            <a:custGeom>
              <a:rect b="b" l="l" r="r" t="t"/>
              <a:pathLst>
                <a:path extrusionOk="0" h="621" w="668">
                  <a:moveTo>
                    <a:pt x="668" y="1"/>
                  </a:moveTo>
                  <a:cubicBezTo>
                    <a:pt x="644" y="96"/>
                    <a:pt x="596" y="144"/>
                    <a:pt x="501" y="144"/>
                  </a:cubicBezTo>
                  <a:lnTo>
                    <a:pt x="1" y="144"/>
                  </a:lnTo>
                  <a:lnTo>
                    <a:pt x="1" y="620"/>
                  </a:lnTo>
                  <a:lnTo>
                    <a:pt x="501" y="620"/>
                  </a:lnTo>
                  <a:cubicBezTo>
                    <a:pt x="596" y="620"/>
                    <a:pt x="668" y="525"/>
                    <a:pt x="668" y="477"/>
                  </a:cubicBezTo>
                  <a:lnTo>
                    <a:pt x="668" y="49"/>
                  </a:lnTo>
                  <a:lnTo>
                    <a:pt x="668" y="25"/>
                  </a:lnTo>
                  <a:lnTo>
                    <a:pt x="668"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0"/>
            <p:cNvSpPr/>
            <p:nvPr/>
          </p:nvSpPr>
          <p:spPr>
            <a:xfrm>
              <a:off x="1584921" y="2138125"/>
              <a:ext cx="103004" cy="27667"/>
            </a:xfrm>
            <a:custGeom>
              <a:rect b="b" l="l" r="r" t="t"/>
              <a:pathLst>
                <a:path extrusionOk="0" h="787" w="2930">
                  <a:moveTo>
                    <a:pt x="167" y="0"/>
                  </a:moveTo>
                  <a:cubicBezTo>
                    <a:pt x="72" y="0"/>
                    <a:pt x="0" y="96"/>
                    <a:pt x="0" y="191"/>
                  </a:cubicBezTo>
                  <a:lnTo>
                    <a:pt x="0" y="596"/>
                  </a:lnTo>
                  <a:cubicBezTo>
                    <a:pt x="0" y="691"/>
                    <a:pt x="72" y="786"/>
                    <a:pt x="167" y="786"/>
                  </a:cubicBezTo>
                  <a:lnTo>
                    <a:pt x="2763" y="786"/>
                  </a:lnTo>
                  <a:cubicBezTo>
                    <a:pt x="2834" y="786"/>
                    <a:pt x="2930" y="691"/>
                    <a:pt x="2930" y="596"/>
                  </a:cubicBezTo>
                  <a:lnTo>
                    <a:pt x="2930" y="191"/>
                  </a:lnTo>
                  <a:cubicBezTo>
                    <a:pt x="2930" y="96"/>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0"/>
            <p:cNvSpPr/>
            <p:nvPr/>
          </p:nvSpPr>
          <p:spPr>
            <a:xfrm>
              <a:off x="1584921" y="2143995"/>
              <a:ext cx="103004" cy="21796"/>
            </a:xfrm>
            <a:custGeom>
              <a:rect b="b" l="l" r="r" t="t"/>
              <a:pathLst>
                <a:path extrusionOk="0" h="620" w="2930">
                  <a:moveTo>
                    <a:pt x="0" y="0"/>
                  </a:moveTo>
                  <a:lnTo>
                    <a:pt x="0" y="24"/>
                  </a:lnTo>
                  <a:lnTo>
                    <a:pt x="0" y="429"/>
                  </a:lnTo>
                  <a:cubicBezTo>
                    <a:pt x="0" y="524"/>
                    <a:pt x="72" y="619"/>
                    <a:pt x="167" y="619"/>
                  </a:cubicBezTo>
                  <a:lnTo>
                    <a:pt x="2763" y="619"/>
                  </a:lnTo>
                  <a:cubicBezTo>
                    <a:pt x="2834" y="619"/>
                    <a:pt x="2930" y="524"/>
                    <a:pt x="2930" y="429"/>
                  </a:cubicBezTo>
                  <a:lnTo>
                    <a:pt x="2930" y="24"/>
                  </a:lnTo>
                  <a:lnTo>
                    <a:pt x="2930" y="0"/>
                  </a:lnTo>
                  <a:cubicBezTo>
                    <a:pt x="2906" y="71"/>
                    <a:pt x="2858" y="143"/>
                    <a:pt x="2763" y="143"/>
                  </a:cubicBezTo>
                  <a:lnTo>
                    <a:pt x="167" y="143"/>
                  </a:lnTo>
                  <a:cubicBezTo>
                    <a:pt x="72" y="143"/>
                    <a:pt x="24" y="71"/>
                    <a:pt x="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0"/>
            <p:cNvSpPr/>
            <p:nvPr/>
          </p:nvSpPr>
          <p:spPr>
            <a:xfrm>
              <a:off x="1664442" y="2138125"/>
              <a:ext cx="23484" cy="27667"/>
            </a:xfrm>
            <a:custGeom>
              <a:rect b="b" l="l" r="r" t="t"/>
              <a:pathLst>
                <a:path extrusionOk="0" h="787" w="668">
                  <a:moveTo>
                    <a:pt x="1" y="0"/>
                  </a:moveTo>
                  <a:lnTo>
                    <a:pt x="1" y="786"/>
                  </a:lnTo>
                  <a:lnTo>
                    <a:pt x="501" y="786"/>
                  </a:lnTo>
                  <a:cubicBezTo>
                    <a:pt x="572" y="786"/>
                    <a:pt x="668" y="691"/>
                    <a:pt x="668" y="596"/>
                  </a:cubicBezTo>
                  <a:lnTo>
                    <a:pt x="668" y="191"/>
                  </a:lnTo>
                  <a:cubicBezTo>
                    <a:pt x="668" y="96"/>
                    <a:pt x="596" y="0"/>
                    <a:pt x="501"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0"/>
            <p:cNvSpPr/>
            <p:nvPr/>
          </p:nvSpPr>
          <p:spPr>
            <a:xfrm>
              <a:off x="1664442" y="2143995"/>
              <a:ext cx="23484" cy="21796"/>
            </a:xfrm>
            <a:custGeom>
              <a:rect b="b" l="l" r="r" t="t"/>
              <a:pathLst>
                <a:path extrusionOk="0" h="620" w="668">
                  <a:moveTo>
                    <a:pt x="668" y="0"/>
                  </a:moveTo>
                  <a:cubicBezTo>
                    <a:pt x="644" y="71"/>
                    <a:pt x="596" y="143"/>
                    <a:pt x="501" y="143"/>
                  </a:cubicBezTo>
                  <a:lnTo>
                    <a:pt x="1" y="143"/>
                  </a:lnTo>
                  <a:lnTo>
                    <a:pt x="1" y="619"/>
                  </a:lnTo>
                  <a:lnTo>
                    <a:pt x="501" y="619"/>
                  </a:lnTo>
                  <a:cubicBezTo>
                    <a:pt x="596" y="619"/>
                    <a:pt x="668" y="524"/>
                    <a:pt x="668" y="476"/>
                  </a:cubicBezTo>
                  <a:lnTo>
                    <a:pt x="668" y="48"/>
                  </a:lnTo>
                  <a:lnTo>
                    <a:pt x="668" y="24"/>
                  </a:lnTo>
                  <a:lnTo>
                    <a:pt x="668"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0"/>
            <p:cNvSpPr/>
            <p:nvPr/>
          </p:nvSpPr>
          <p:spPr>
            <a:xfrm>
              <a:off x="1584921" y="2191701"/>
              <a:ext cx="103004" cy="27667"/>
            </a:xfrm>
            <a:custGeom>
              <a:rect b="b" l="l" r="r" t="t"/>
              <a:pathLst>
                <a:path extrusionOk="0" h="787" w="2930">
                  <a:moveTo>
                    <a:pt x="167" y="0"/>
                  </a:moveTo>
                  <a:cubicBezTo>
                    <a:pt x="72" y="0"/>
                    <a:pt x="0" y="96"/>
                    <a:pt x="0" y="191"/>
                  </a:cubicBezTo>
                  <a:lnTo>
                    <a:pt x="0" y="596"/>
                  </a:lnTo>
                  <a:cubicBezTo>
                    <a:pt x="0" y="691"/>
                    <a:pt x="72" y="786"/>
                    <a:pt x="167" y="786"/>
                  </a:cubicBezTo>
                  <a:lnTo>
                    <a:pt x="2763" y="786"/>
                  </a:lnTo>
                  <a:cubicBezTo>
                    <a:pt x="2834" y="786"/>
                    <a:pt x="2930" y="691"/>
                    <a:pt x="2930" y="596"/>
                  </a:cubicBezTo>
                  <a:lnTo>
                    <a:pt x="2930" y="191"/>
                  </a:lnTo>
                  <a:cubicBezTo>
                    <a:pt x="2930" y="96"/>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0"/>
            <p:cNvSpPr/>
            <p:nvPr/>
          </p:nvSpPr>
          <p:spPr>
            <a:xfrm>
              <a:off x="1584921" y="2196728"/>
              <a:ext cx="103004" cy="22640"/>
            </a:xfrm>
            <a:custGeom>
              <a:rect b="b" l="l" r="r" t="t"/>
              <a:pathLst>
                <a:path extrusionOk="0" h="644" w="2930">
                  <a:moveTo>
                    <a:pt x="0" y="0"/>
                  </a:moveTo>
                  <a:lnTo>
                    <a:pt x="0" y="48"/>
                  </a:lnTo>
                  <a:lnTo>
                    <a:pt x="0" y="453"/>
                  </a:lnTo>
                  <a:cubicBezTo>
                    <a:pt x="0" y="548"/>
                    <a:pt x="72" y="643"/>
                    <a:pt x="167" y="643"/>
                  </a:cubicBezTo>
                  <a:lnTo>
                    <a:pt x="2763" y="643"/>
                  </a:lnTo>
                  <a:cubicBezTo>
                    <a:pt x="2834" y="643"/>
                    <a:pt x="2930" y="548"/>
                    <a:pt x="2930" y="453"/>
                  </a:cubicBezTo>
                  <a:lnTo>
                    <a:pt x="2930" y="48"/>
                  </a:lnTo>
                  <a:lnTo>
                    <a:pt x="2930" y="0"/>
                  </a:lnTo>
                  <a:cubicBezTo>
                    <a:pt x="2906" y="96"/>
                    <a:pt x="2858" y="167"/>
                    <a:pt x="2763" y="167"/>
                  </a:cubicBezTo>
                  <a:lnTo>
                    <a:pt x="167" y="167"/>
                  </a:lnTo>
                  <a:cubicBezTo>
                    <a:pt x="72" y="167"/>
                    <a:pt x="24" y="96"/>
                    <a:pt x="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0"/>
            <p:cNvSpPr/>
            <p:nvPr/>
          </p:nvSpPr>
          <p:spPr>
            <a:xfrm>
              <a:off x="1664442" y="2191701"/>
              <a:ext cx="23484" cy="27667"/>
            </a:xfrm>
            <a:custGeom>
              <a:rect b="b" l="l" r="r" t="t"/>
              <a:pathLst>
                <a:path extrusionOk="0" h="787" w="668">
                  <a:moveTo>
                    <a:pt x="1" y="0"/>
                  </a:moveTo>
                  <a:lnTo>
                    <a:pt x="1" y="786"/>
                  </a:lnTo>
                  <a:lnTo>
                    <a:pt x="501" y="786"/>
                  </a:lnTo>
                  <a:cubicBezTo>
                    <a:pt x="572" y="786"/>
                    <a:pt x="668" y="691"/>
                    <a:pt x="668" y="596"/>
                  </a:cubicBezTo>
                  <a:lnTo>
                    <a:pt x="668" y="191"/>
                  </a:lnTo>
                  <a:cubicBezTo>
                    <a:pt x="668" y="96"/>
                    <a:pt x="596" y="0"/>
                    <a:pt x="501"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0"/>
            <p:cNvSpPr/>
            <p:nvPr/>
          </p:nvSpPr>
          <p:spPr>
            <a:xfrm>
              <a:off x="1664442" y="2196728"/>
              <a:ext cx="23484" cy="22640"/>
            </a:xfrm>
            <a:custGeom>
              <a:rect b="b" l="l" r="r" t="t"/>
              <a:pathLst>
                <a:path extrusionOk="0" h="644" w="668">
                  <a:moveTo>
                    <a:pt x="668" y="0"/>
                  </a:moveTo>
                  <a:cubicBezTo>
                    <a:pt x="644" y="96"/>
                    <a:pt x="596" y="167"/>
                    <a:pt x="501" y="167"/>
                  </a:cubicBezTo>
                  <a:lnTo>
                    <a:pt x="1" y="167"/>
                  </a:lnTo>
                  <a:lnTo>
                    <a:pt x="1" y="643"/>
                  </a:lnTo>
                  <a:lnTo>
                    <a:pt x="501" y="643"/>
                  </a:lnTo>
                  <a:cubicBezTo>
                    <a:pt x="596" y="643"/>
                    <a:pt x="668" y="548"/>
                    <a:pt x="668" y="477"/>
                  </a:cubicBezTo>
                  <a:lnTo>
                    <a:pt x="668" y="72"/>
                  </a:lnTo>
                  <a:lnTo>
                    <a:pt x="668" y="48"/>
                  </a:lnTo>
                  <a:lnTo>
                    <a:pt x="668"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0"/>
            <p:cNvSpPr/>
            <p:nvPr/>
          </p:nvSpPr>
          <p:spPr>
            <a:xfrm>
              <a:off x="1584921" y="2245277"/>
              <a:ext cx="103004" cy="26823"/>
            </a:xfrm>
            <a:custGeom>
              <a:rect b="b" l="l" r="r" t="t"/>
              <a:pathLst>
                <a:path extrusionOk="0" h="763" w="2930">
                  <a:moveTo>
                    <a:pt x="167" y="1"/>
                  </a:moveTo>
                  <a:cubicBezTo>
                    <a:pt x="72" y="1"/>
                    <a:pt x="0" y="96"/>
                    <a:pt x="0" y="167"/>
                  </a:cubicBezTo>
                  <a:lnTo>
                    <a:pt x="0" y="596"/>
                  </a:lnTo>
                  <a:cubicBezTo>
                    <a:pt x="0" y="691"/>
                    <a:pt x="72" y="763"/>
                    <a:pt x="167" y="763"/>
                  </a:cubicBezTo>
                  <a:lnTo>
                    <a:pt x="2763" y="763"/>
                  </a:lnTo>
                  <a:cubicBezTo>
                    <a:pt x="2834" y="763"/>
                    <a:pt x="2930" y="691"/>
                    <a:pt x="2930" y="596"/>
                  </a:cubicBezTo>
                  <a:lnTo>
                    <a:pt x="2930" y="167"/>
                  </a:lnTo>
                  <a:cubicBezTo>
                    <a:pt x="2930" y="96"/>
                    <a:pt x="2858" y="1"/>
                    <a:pt x="276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0"/>
            <p:cNvSpPr/>
            <p:nvPr/>
          </p:nvSpPr>
          <p:spPr>
            <a:xfrm>
              <a:off x="1584921" y="2250304"/>
              <a:ext cx="103004" cy="21796"/>
            </a:xfrm>
            <a:custGeom>
              <a:rect b="b" l="l" r="r" t="t"/>
              <a:pathLst>
                <a:path extrusionOk="0" h="620" w="2930">
                  <a:moveTo>
                    <a:pt x="0" y="0"/>
                  </a:moveTo>
                  <a:lnTo>
                    <a:pt x="0" y="24"/>
                  </a:lnTo>
                  <a:lnTo>
                    <a:pt x="0" y="453"/>
                  </a:lnTo>
                  <a:cubicBezTo>
                    <a:pt x="0" y="548"/>
                    <a:pt x="72" y="620"/>
                    <a:pt x="167" y="620"/>
                  </a:cubicBezTo>
                  <a:lnTo>
                    <a:pt x="2763" y="620"/>
                  </a:lnTo>
                  <a:cubicBezTo>
                    <a:pt x="2834" y="620"/>
                    <a:pt x="2930" y="548"/>
                    <a:pt x="2930" y="453"/>
                  </a:cubicBezTo>
                  <a:lnTo>
                    <a:pt x="2930" y="24"/>
                  </a:lnTo>
                  <a:lnTo>
                    <a:pt x="2930" y="0"/>
                  </a:lnTo>
                  <a:cubicBezTo>
                    <a:pt x="2906" y="96"/>
                    <a:pt x="2858" y="143"/>
                    <a:pt x="2763" y="143"/>
                  </a:cubicBezTo>
                  <a:lnTo>
                    <a:pt x="167" y="143"/>
                  </a:lnTo>
                  <a:cubicBezTo>
                    <a:pt x="72" y="143"/>
                    <a:pt x="24" y="96"/>
                    <a:pt x="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0"/>
            <p:cNvSpPr/>
            <p:nvPr/>
          </p:nvSpPr>
          <p:spPr>
            <a:xfrm>
              <a:off x="1664442" y="2245277"/>
              <a:ext cx="23484" cy="26823"/>
            </a:xfrm>
            <a:custGeom>
              <a:rect b="b" l="l" r="r" t="t"/>
              <a:pathLst>
                <a:path extrusionOk="0" h="763" w="668">
                  <a:moveTo>
                    <a:pt x="1" y="1"/>
                  </a:moveTo>
                  <a:lnTo>
                    <a:pt x="1" y="763"/>
                  </a:lnTo>
                  <a:lnTo>
                    <a:pt x="501" y="763"/>
                  </a:lnTo>
                  <a:cubicBezTo>
                    <a:pt x="572" y="763"/>
                    <a:pt x="668" y="691"/>
                    <a:pt x="668" y="596"/>
                  </a:cubicBezTo>
                  <a:lnTo>
                    <a:pt x="668" y="167"/>
                  </a:lnTo>
                  <a:cubicBezTo>
                    <a:pt x="668" y="96"/>
                    <a:pt x="596" y="1"/>
                    <a:pt x="50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0"/>
            <p:cNvSpPr/>
            <p:nvPr/>
          </p:nvSpPr>
          <p:spPr>
            <a:xfrm>
              <a:off x="1664442" y="2250304"/>
              <a:ext cx="23484" cy="21796"/>
            </a:xfrm>
            <a:custGeom>
              <a:rect b="b" l="l" r="r" t="t"/>
              <a:pathLst>
                <a:path extrusionOk="0" h="620" w="668">
                  <a:moveTo>
                    <a:pt x="668" y="0"/>
                  </a:moveTo>
                  <a:cubicBezTo>
                    <a:pt x="644" y="96"/>
                    <a:pt x="596" y="143"/>
                    <a:pt x="501" y="143"/>
                  </a:cubicBezTo>
                  <a:lnTo>
                    <a:pt x="1" y="143"/>
                  </a:lnTo>
                  <a:lnTo>
                    <a:pt x="1" y="620"/>
                  </a:lnTo>
                  <a:lnTo>
                    <a:pt x="501" y="620"/>
                  </a:lnTo>
                  <a:cubicBezTo>
                    <a:pt x="596" y="620"/>
                    <a:pt x="668" y="548"/>
                    <a:pt x="668" y="477"/>
                  </a:cubicBezTo>
                  <a:lnTo>
                    <a:pt x="668" y="72"/>
                  </a:lnTo>
                  <a:lnTo>
                    <a:pt x="668" y="24"/>
                  </a:lnTo>
                  <a:lnTo>
                    <a:pt x="668"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3" name="Google Shape;3873;p60"/>
          <p:cNvGrpSpPr/>
          <p:nvPr/>
        </p:nvGrpSpPr>
        <p:grpSpPr>
          <a:xfrm>
            <a:off x="1606682" y="2585210"/>
            <a:ext cx="231953" cy="375912"/>
            <a:chOff x="1606682" y="2509010"/>
            <a:chExt cx="231953" cy="375912"/>
          </a:xfrm>
        </p:grpSpPr>
        <p:sp>
          <p:nvSpPr>
            <p:cNvPr id="3874" name="Google Shape;3874;p60"/>
            <p:cNvSpPr/>
            <p:nvPr/>
          </p:nvSpPr>
          <p:spPr>
            <a:xfrm>
              <a:off x="1712182" y="2562586"/>
              <a:ext cx="10898" cy="73685"/>
            </a:xfrm>
            <a:custGeom>
              <a:rect b="b" l="l" r="r" t="t"/>
              <a:pathLst>
                <a:path extrusionOk="0" h="2096" w="310">
                  <a:moveTo>
                    <a:pt x="143" y="0"/>
                  </a:moveTo>
                  <a:cubicBezTo>
                    <a:pt x="48" y="0"/>
                    <a:pt x="0" y="48"/>
                    <a:pt x="0" y="143"/>
                  </a:cubicBezTo>
                  <a:lnTo>
                    <a:pt x="0" y="1953"/>
                  </a:lnTo>
                  <a:cubicBezTo>
                    <a:pt x="0" y="2048"/>
                    <a:pt x="48" y="2096"/>
                    <a:pt x="143" y="2096"/>
                  </a:cubicBezTo>
                  <a:cubicBezTo>
                    <a:pt x="238" y="2096"/>
                    <a:pt x="310" y="2048"/>
                    <a:pt x="310" y="1953"/>
                  </a:cubicBezTo>
                  <a:lnTo>
                    <a:pt x="310" y="143"/>
                  </a:lnTo>
                  <a:cubicBezTo>
                    <a:pt x="310" y="48"/>
                    <a:pt x="238" y="0"/>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0"/>
            <p:cNvSpPr/>
            <p:nvPr/>
          </p:nvSpPr>
          <p:spPr>
            <a:xfrm>
              <a:off x="1656919" y="2624529"/>
              <a:ext cx="120582" cy="260393"/>
            </a:xfrm>
            <a:custGeom>
              <a:rect b="b" l="l" r="r" t="t"/>
              <a:pathLst>
                <a:path extrusionOk="0" h="7407" w="3430">
                  <a:moveTo>
                    <a:pt x="334" y="0"/>
                  </a:moveTo>
                  <a:cubicBezTo>
                    <a:pt x="143" y="0"/>
                    <a:pt x="0" y="167"/>
                    <a:pt x="0" y="334"/>
                  </a:cubicBezTo>
                  <a:lnTo>
                    <a:pt x="0" y="7073"/>
                  </a:lnTo>
                  <a:cubicBezTo>
                    <a:pt x="0" y="7240"/>
                    <a:pt x="143" y="7407"/>
                    <a:pt x="334" y="7407"/>
                  </a:cubicBezTo>
                  <a:lnTo>
                    <a:pt x="3096" y="7407"/>
                  </a:lnTo>
                  <a:cubicBezTo>
                    <a:pt x="3263" y="7407"/>
                    <a:pt x="3430" y="7240"/>
                    <a:pt x="3430" y="7073"/>
                  </a:cubicBezTo>
                  <a:lnTo>
                    <a:pt x="3430" y="334"/>
                  </a:lnTo>
                  <a:cubicBezTo>
                    <a:pt x="3430" y="167"/>
                    <a:pt x="3263" y="0"/>
                    <a:pt x="30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0"/>
            <p:cNvSpPr/>
            <p:nvPr/>
          </p:nvSpPr>
          <p:spPr>
            <a:xfrm>
              <a:off x="1656919" y="2624529"/>
              <a:ext cx="34346" cy="260393"/>
            </a:xfrm>
            <a:custGeom>
              <a:rect b="b" l="l" r="r" t="t"/>
              <a:pathLst>
                <a:path extrusionOk="0" h="7407" w="977">
                  <a:moveTo>
                    <a:pt x="334" y="0"/>
                  </a:moveTo>
                  <a:cubicBezTo>
                    <a:pt x="143" y="0"/>
                    <a:pt x="0" y="167"/>
                    <a:pt x="0" y="334"/>
                  </a:cubicBezTo>
                  <a:lnTo>
                    <a:pt x="0" y="7073"/>
                  </a:lnTo>
                  <a:cubicBezTo>
                    <a:pt x="0" y="7240"/>
                    <a:pt x="143" y="7407"/>
                    <a:pt x="334" y="7407"/>
                  </a:cubicBezTo>
                  <a:lnTo>
                    <a:pt x="953" y="7407"/>
                  </a:lnTo>
                  <a:cubicBezTo>
                    <a:pt x="810" y="7407"/>
                    <a:pt x="643" y="7240"/>
                    <a:pt x="643" y="7073"/>
                  </a:cubicBezTo>
                  <a:lnTo>
                    <a:pt x="643" y="334"/>
                  </a:lnTo>
                  <a:cubicBezTo>
                    <a:pt x="643" y="167"/>
                    <a:pt x="810" y="0"/>
                    <a:pt x="977"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0"/>
            <p:cNvSpPr/>
            <p:nvPr/>
          </p:nvSpPr>
          <p:spPr>
            <a:xfrm>
              <a:off x="1809280" y="2575980"/>
              <a:ext cx="10933" cy="16769"/>
            </a:xfrm>
            <a:custGeom>
              <a:rect b="b" l="l" r="r" t="t"/>
              <a:pathLst>
                <a:path extrusionOk="0" h="477" w="311">
                  <a:moveTo>
                    <a:pt x="167" y="0"/>
                  </a:moveTo>
                  <a:cubicBezTo>
                    <a:pt x="72" y="0"/>
                    <a:pt x="1" y="48"/>
                    <a:pt x="1" y="143"/>
                  </a:cubicBezTo>
                  <a:lnTo>
                    <a:pt x="1" y="334"/>
                  </a:lnTo>
                  <a:cubicBezTo>
                    <a:pt x="1" y="405"/>
                    <a:pt x="72" y="477"/>
                    <a:pt x="167" y="477"/>
                  </a:cubicBezTo>
                  <a:cubicBezTo>
                    <a:pt x="239" y="477"/>
                    <a:pt x="310" y="405"/>
                    <a:pt x="310" y="334"/>
                  </a:cubicBezTo>
                  <a:lnTo>
                    <a:pt x="310" y="143"/>
                  </a:lnTo>
                  <a:cubicBezTo>
                    <a:pt x="310" y="48"/>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0"/>
            <p:cNvSpPr/>
            <p:nvPr/>
          </p:nvSpPr>
          <p:spPr>
            <a:xfrm>
              <a:off x="1809280" y="2606952"/>
              <a:ext cx="10933" cy="16769"/>
            </a:xfrm>
            <a:custGeom>
              <a:rect b="b" l="l" r="r" t="t"/>
              <a:pathLst>
                <a:path extrusionOk="0" h="477" w="311">
                  <a:moveTo>
                    <a:pt x="167" y="0"/>
                  </a:moveTo>
                  <a:cubicBezTo>
                    <a:pt x="72" y="0"/>
                    <a:pt x="1" y="72"/>
                    <a:pt x="1" y="167"/>
                  </a:cubicBezTo>
                  <a:lnTo>
                    <a:pt x="1" y="334"/>
                  </a:lnTo>
                  <a:cubicBezTo>
                    <a:pt x="1" y="429"/>
                    <a:pt x="72" y="477"/>
                    <a:pt x="167" y="477"/>
                  </a:cubicBezTo>
                  <a:cubicBezTo>
                    <a:pt x="239" y="477"/>
                    <a:pt x="310" y="405"/>
                    <a:pt x="310" y="334"/>
                  </a:cubicBezTo>
                  <a:lnTo>
                    <a:pt x="310" y="167"/>
                  </a:lnTo>
                  <a:cubicBezTo>
                    <a:pt x="310" y="72"/>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0"/>
            <p:cNvSpPr/>
            <p:nvPr/>
          </p:nvSpPr>
          <p:spPr>
            <a:xfrm>
              <a:off x="1790859" y="2594401"/>
              <a:ext cx="17613" cy="10898"/>
            </a:xfrm>
            <a:custGeom>
              <a:rect b="b" l="l" r="r" t="t"/>
              <a:pathLst>
                <a:path extrusionOk="0" h="310" w="501">
                  <a:moveTo>
                    <a:pt x="144" y="0"/>
                  </a:moveTo>
                  <a:cubicBezTo>
                    <a:pt x="48" y="0"/>
                    <a:pt x="1" y="72"/>
                    <a:pt x="1" y="167"/>
                  </a:cubicBezTo>
                  <a:cubicBezTo>
                    <a:pt x="1" y="238"/>
                    <a:pt x="48" y="310"/>
                    <a:pt x="144" y="310"/>
                  </a:cubicBezTo>
                  <a:lnTo>
                    <a:pt x="334" y="310"/>
                  </a:lnTo>
                  <a:cubicBezTo>
                    <a:pt x="406" y="310"/>
                    <a:pt x="501" y="214"/>
                    <a:pt x="477" y="167"/>
                  </a:cubicBezTo>
                  <a:cubicBezTo>
                    <a:pt x="477" y="72"/>
                    <a:pt x="406"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0"/>
            <p:cNvSpPr/>
            <p:nvPr/>
          </p:nvSpPr>
          <p:spPr>
            <a:xfrm>
              <a:off x="1821831" y="2594401"/>
              <a:ext cx="16804" cy="10898"/>
            </a:xfrm>
            <a:custGeom>
              <a:rect b="b" l="l" r="r" t="t"/>
              <a:pathLst>
                <a:path extrusionOk="0" h="310" w="478">
                  <a:moveTo>
                    <a:pt x="168" y="0"/>
                  </a:moveTo>
                  <a:cubicBezTo>
                    <a:pt x="72" y="0"/>
                    <a:pt x="1" y="72"/>
                    <a:pt x="1" y="167"/>
                  </a:cubicBezTo>
                  <a:cubicBezTo>
                    <a:pt x="1" y="238"/>
                    <a:pt x="72" y="310"/>
                    <a:pt x="168" y="310"/>
                  </a:cubicBezTo>
                  <a:lnTo>
                    <a:pt x="334" y="310"/>
                  </a:lnTo>
                  <a:cubicBezTo>
                    <a:pt x="430" y="310"/>
                    <a:pt x="477" y="214"/>
                    <a:pt x="477" y="167"/>
                  </a:cubicBezTo>
                  <a:cubicBezTo>
                    <a:pt x="477" y="72"/>
                    <a:pt x="430"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0"/>
            <p:cNvSpPr/>
            <p:nvPr/>
          </p:nvSpPr>
          <p:spPr>
            <a:xfrm>
              <a:off x="1625103" y="2509010"/>
              <a:ext cx="10933" cy="16769"/>
            </a:xfrm>
            <a:custGeom>
              <a:rect b="b" l="l" r="r" t="t"/>
              <a:pathLst>
                <a:path extrusionOk="0" h="477" w="311">
                  <a:moveTo>
                    <a:pt x="167" y="0"/>
                  </a:moveTo>
                  <a:cubicBezTo>
                    <a:pt x="72" y="0"/>
                    <a:pt x="0" y="48"/>
                    <a:pt x="0" y="143"/>
                  </a:cubicBezTo>
                  <a:lnTo>
                    <a:pt x="0" y="333"/>
                  </a:lnTo>
                  <a:cubicBezTo>
                    <a:pt x="0" y="405"/>
                    <a:pt x="72" y="476"/>
                    <a:pt x="167" y="476"/>
                  </a:cubicBezTo>
                  <a:cubicBezTo>
                    <a:pt x="215" y="476"/>
                    <a:pt x="310" y="405"/>
                    <a:pt x="310" y="333"/>
                  </a:cubicBezTo>
                  <a:lnTo>
                    <a:pt x="310" y="143"/>
                  </a:lnTo>
                  <a:cubicBezTo>
                    <a:pt x="310" y="48"/>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0"/>
            <p:cNvSpPr/>
            <p:nvPr/>
          </p:nvSpPr>
          <p:spPr>
            <a:xfrm>
              <a:off x="1625103" y="2539981"/>
              <a:ext cx="10933" cy="16769"/>
            </a:xfrm>
            <a:custGeom>
              <a:rect b="b" l="l" r="r" t="t"/>
              <a:pathLst>
                <a:path extrusionOk="0" h="477" w="311">
                  <a:moveTo>
                    <a:pt x="167" y="0"/>
                  </a:moveTo>
                  <a:cubicBezTo>
                    <a:pt x="72" y="0"/>
                    <a:pt x="0" y="72"/>
                    <a:pt x="0" y="143"/>
                  </a:cubicBezTo>
                  <a:lnTo>
                    <a:pt x="0" y="334"/>
                  </a:lnTo>
                  <a:cubicBezTo>
                    <a:pt x="0" y="429"/>
                    <a:pt x="72" y="476"/>
                    <a:pt x="167" y="476"/>
                  </a:cubicBezTo>
                  <a:cubicBezTo>
                    <a:pt x="215" y="476"/>
                    <a:pt x="310" y="429"/>
                    <a:pt x="310" y="334"/>
                  </a:cubicBezTo>
                  <a:lnTo>
                    <a:pt x="310" y="143"/>
                  </a:lnTo>
                  <a:cubicBezTo>
                    <a:pt x="310" y="72"/>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0"/>
            <p:cNvSpPr/>
            <p:nvPr/>
          </p:nvSpPr>
          <p:spPr>
            <a:xfrm>
              <a:off x="1606682" y="2527396"/>
              <a:ext cx="16769" cy="10933"/>
            </a:xfrm>
            <a:custGeom>
              <a:rect b="b" l="l" r="r" t="t"/>
              <a:pathLst>
                <a:path extrusionOk="0" h="311" w="477">
                  <a:moveTo>
                    <a:pt x="143" y="1"/>
                  </a:moveTo>
                  <a:cubicBezTo>
                    <a:pt x="48" y="1"/>
                    <a:pt x="1" y="72"/>
                    <a:pt x="1" y="144"/>
                  </a:cubicBezTo>
                  <a:cubicBezTo>
                    <a:pt x="1" y="239"/>
                    <a:pt x="48" y="311"/>
                    <a:pt x="143" y="311"/>
                  </a:cubicBezTo>
                  <a:lnTo>
                    <a:pt x="334" y="311"/>
                  </a:lnTo>
                  <a:cubicBezTo>
                    <a:pt x="405" y="311"/>
                    <a:pt x="477" y="215"/>
                    <a:pt x="477" y="144"/>
                  </a:cubicBezTo>
                  <a:cubicBezTo>
                    <a:pt x="477" y="72"/>
                    <a:pt x="405" y="1"/>
                    <a:pt x="33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0"/>
            <p:cNvSpPr/>
            <p:nvPr/>
          </p:nvSpPr>
          <p:spPr>
            <a:xfrm>
              <a:off x="1637654" y="2527396"/>
              <a:ext cx="16769" cy="10933"/>
            </a:xfrm>
            <a:custGeom>
              <a:rect b="b" l="l" r="r" t="t"/>
              <a:pathLst>
                <a:path extrusionOk="0" h="311" w="477">
                  <a:moveTo>
                    <a:pt x="167" y="1"/>
                  </a:moveTo>
                  <a:cubicBezTo>
                    <a:pt x="72" y="1"/>
                    <a:pt x="1" y="72"/>
                    <a:pt x="1" y="144"/>
                  </a:cubicBezTo>
                  <a:cubicBezTo>
                    <a:pt x="1" y="239"/>
                    <a:pt x="72" y="311"/>
                    <a:pt x="167" y="311"/>
                  </a:cubicBezTo>
                  <a:lnTo>
                    <a:pt x="334" y="311"/>
                  </a:lnTo>
                  <a:cubicBezTo>
                    <a:pt x="429" y="311"/>
                    <a:pt x="477" y="215"/>
                    <a:pt x="477" y="144"/>
                  </a:cubicBezTo>
                  <a:cubicBezTo>
                    <a:pt x="477" y="72"/>
                    <a:pt x="429" y="1"/>
                    <a:pt x="334"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0"/>
            <p:cNvSpPr/>
            <p:nvPr/>
          </p:nvSpPr>
          <p:spPr>
            <a:xfrm>
              <a:off x="1712182" y="2509010"/>
              <a:ext cx="10898" cy="34346"/>
            </a:xfrm>
            <a:custGeom>
              <a:rect b="b" l="l" r="r" t="t"/>
              <a:pathLst>
                <a:path extrusionOk="0" h="977" w="310">
                  <a:moveTo>
                    <a:pt x="143" y="0"/>
                  </a:moveTo>
                  <a:cubicBezTo>
                    <a:pt x="48" y="0"/>
                    <a:pt x="0" y="48"/>
                    <a:pt x="0" y="143"/>
                  </a:cubicBezTo>
                  <a:lnTo>
                    <a:pt x="0" y="834"/>
                  </a:lnTo>
                  <a:cubicBezTo>
                    <a:pt x="0" y="929"/>
                    <a:pt x="48" y="976"/>
                    <a:pt x="143" y="976"/>
                  </a:cubicBezTo>
                  <a:cubicBezTo>
                    <a:pt x="238" y="976"/>
                    <a:pt x="310" y="881"/>
                    <a:pt x="310" y="834"/>
                  </a:cubicBezTo>
                  <a:lnTo>
                    <a:pt x="310" y="143"/>
                  </a:lnTo>
                  <a:cubicBezTo>
                    <a:pt x="310" y="48"/>
                    <a:pt x="238"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0"/>
            <p:cNvSpPr/>
            <p:nvPr/>
          </p:nvSpPr>
          <p:spPr>
            <a:xfrm>
              <a:off x="1661102" y="2559211"/>
              <a:ext cx="34346" cy="10089"/>
            </a:xfrm>
            <a:custGeom>
              <a:rect b="b" l="l" r="r" t="t"/>
              <a:pathLst>
                <a:path extrusionOk="0" h="287" w="977">
                  <a:moveTo>
                    <a:pt x="143" y="1"/>
                  </a:moveTo>
                  <a:cubicBezTo>
                    <a:pt x="48" y="1"/>
                    <a:pt x="0" y="49"/>
                    <a:pt x="0" y="144"/>
                  </a:cubicBezTo>
                  <a:cubicBezTo>
                    <a:pt x="0" y="239"/>
                    <a:pt x="48" y="287"/>
                    <a:pt x="143" y="287"/>
                  </a:cubicBezTo>
                  <a:lnTo>
                    <a:pt x="834" y="287"/>
                  </a:lnTo>
                  <a:cubicBezTo>
                    <a:pt x="929" y="287"/>
                    <a:pt x="977" y="239"/>
                    <a:pt x="977" y="144"/>
                  </a:cubicBezTo>
                  <a:cubicBezTo>
                    <a:pt x="977" y="49"/>
                    <a:pt x="929" y="1"/>
                    <a:pt x="8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0"/>
            <p:cNvSpPr/>
            <p:nvPr/>
          </p:nvSpPr>
          <p:spPr>
            <a:xfrm>
              <a:off x="1738127" y="2559211"/>
              <a:ext cx="35190" cy="10089"/>
            </a:xfrm>
            <a:custGeom>
              <a:rect b="b" l="l" r="r" t="t"/>
              <a:pathLst>
                <a:path extrusionOk="0" h="287" w="1001">
                  <a:moveTo>
                    <a:pt x="167" y="1"/>
                  </a:moveTo>
                  <a:cubicBezTo>
                    <a:pt x="72" y="1"/>
                    <a:pt x="0" y="49"/>
                    <a:pt x="0" y="144"/>
                  </a:cubicBezTo>
                  <a:cubicBezTo>
                    <a:pt x="0" y="239"/>
                    <a:pt x="72" y="287"/>
                    <a:pt x="167" y="287"/>
                  </a:cubicBezTo>
                  <a:lnTo>
                    <a:pt x="834" y="287"/>
                  </a:lnTo>
                  <a:cubicBezTo>
                    <a:pt x="929" y="287"/>
                    <a:pt x="1001" y="239"/>
                    <a:pt x="1001" y="144"/>
                  </a:cubicBezTo>
                  <a:cubicBezTo>
                    <a:pt x="1001" y="49"/>
                    <a:pt x="929" y="1"/>
                    <a:pt x="8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0"/>
            <p:cNvSpPr/>
            <p:nvPr/>
          </p:nvSpPr>
          <p:spPr>
            <a:xfrm>
              <a:off x="1675340" y="2521982"/>
              <a:ext cx="29319" cy="28897"/>
            </a:xfrm>
            <a:custGeom>
              <a:rect b="b" l="l" r="r" t="t"/>
              <a:pathLst>
                <a:path extrusionOk="0" h="822" w="834">
                  <a:moveTo>
                    <a:pt x="173" y="0"/>
                  </a:moveTo>
                  <a:cubicBezTo>
                    <a:pt x="131" y="0"/>
                    <a:pt x="96" y="12"/>
                    <a:pt x="72" y="36"/>
                  </a:cubicBezTo>
                  <a:cubicBezTo>
                    <a:pt x="0" y="131"/>
                    <a:pt x="0" y="226"/>
                    <a:pt x="72" y="274"/>
                  </a:cubicBezTo>
                  <a:lnTo>
                    <a:pt x="548" y="750"/>
                  </a:lnTo>
                  <a:cubicBezTo>
                    <a:pt x="572" y="798"/>
                    <a:pt x="608" y="822"/>
                    <a:pt x="649" y="822"/>
                  </a:cubicBezTo>
                  <a:cubicBezTo>
                    <a:pt x="691" y="822"/>
                    <a:pt x="739" y="798"/>
                    <a:pt x="786" y="750"/>
                  </a:cubicBezTo>
                  <a:cubicBezTo>
                    <a:pt x="834" y="655"/>
                    <a:pt x="834" y="584"/>
                    <a:pt x="786" y="512"/>
                  </a:cubicBezTo>
                  <a:lnTo>
                    <a:pt x="310" y="36"/>
                  </a:lnTo>
                  <a:cubicBezTo>
                    <a:pt x="262" y="12"/>
                    <a:pt x="215" y="0"/>
                    <a:pt x="17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0"/>
            <p:cNvSpPr/>
            <p:nvPr/>
          </p:nvSpPr>
          <p:spPr>
            <a:xfrm>
              <a:off x="1729760" y="2577210"/>
              <a:ext cx="29319" cy="28511"/>
            </a:xfrm>
            <a:custGeom>
              <a:rect b="b" l="l" r="r" t="t"/>
              <a:pathLst>
                <a:path extrusionOk="0" h="811" w="834">
                  <a:moveTo>
                    <a:pt x="173" y="1"/>
                  </a:moveTo>
                  <a:cubicBezTo>
                    <a:pt x="131" y="1"/>
                    <a:pt x="96" y="13"/>
                    <a:pt x="72" y="37"/>
                  </a:cubicBezTo>
                  <a:cubicBezTo>
                    <a:pt x="0" y="132"/>
                    <a:pt x="0" y="227"/>
                    <a:pt x="72" y="275"/>
                  </a:cubicBezTo>
                  <a:lnTo>
                    <a:pt x="548" y="775"/>
                  </a:lnTo>
                  <a:cubicBezTo>
                    <a:pt x="572" y="799"/>
                    <a:pt x="613" y="811"/>
                    <a:pt x="658" y="811"/>
                  </a:cubicBezTo>
                  <a:cubicBezTo>
                    <a:pt x="703" y="811"/>
                    <a:pt x="750" y="799"/>
                    <a:pt x="786" y="775"/>
                  </a:cubicBezTo>
                  <a:cubicBezTo>
                    <a:pt x="834" y="680"/>
                    <a:pt x="834" y="584"/>
                    <a:pt x="786" y="513"/>
                  </a:cubicBezTo>
                  <a:lnTo>
                    <a:pt x="310" y="37"/>
                  </a:lnTo>
                  <a:cubicBezTo>
                    <a:pt x="262" y="13"/>
                    <a:pt x="215" y="1"/>
                    <a:pt x="17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0"/>
            <p:cNvSpPr/>
            <p:nvPr/>
          </p:nvSpPr>
          <p:spPr>
            <a:xfrm>
              <a:off x="1675340" y="2577210"/>
              <a:ext cx="29319" cy="28511"/>
            </a:xfrm>
            <a:custGeom>
              <a:rect b="b" l="l" r="r" t="t"/>
              <a:pathLst>
                <a:path extrusionOk="0" h="811" w="834">
                  <a:moveTo>
                    <a:pt x="649" y="1"/>
                  </a:moveTo>
                  <a:cubicBezTo>
                    <a:pt x="608" y="1"/>
                    <a:pt x="572" y="13"/>
                    <a:pt x="548" y="37"/>
                  </a:cubicBezTo>
                  <a:lnTo>
                    <a:pt x="72" y="513"/>
                  </a:lnTo>
                  <a:cubicBezTo>
                    <a:pt x="0" y="608"/>
                    <a:pt x="0" y="703"/>
                    <a:pt x="72" y="775"/>
                  </a:cubicBezTo>
                  <a:cubicBezTo>
                    <a:pt x="96" y="799"/>
                    <a:pt x="131" y="811"/>
                    <a:pt x="173" y="811"/>
                  </a:cubicBezTo>
                  <a:cubicBezTo>
                    <a:pt x="215" y="811"/>
                    <a:pt x="262" y="799"/>
                    <a:pt x="310" y="775"/>
                  </a:cubicBezTo>
                  <a:lnTo>
                    <a:pt x="786" y="275"/>
                  </a:lnTo>
                  <a:cubicBezTo>
                    <a:pt x="834" y="203"/>
                    <a:pt x="834" y="108"/>
                    <a:pt x="786" y="37"/>
                  </a:cubicBezTo>
                  <a:cubicBezTo>
                    <a:pt x="739" y="13"/>
                    <a:pt x="691" y="1"/>
                    <a:pt x="64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0"/>
            <p:cNvSpPr/>
            <p:nvPr/>
          </p:nvSpPr>
          <p:spPr>
            <a:xfrm>
              <a:off x="1729760" y="2521982"/>
              <a:ext cx="29319" cy="28897"/>
            </a:xfrm>
            <a:custGeom>
              <a:rect b="b" l="l" r="r" t="t"/>
              <a:pathLst>
                <a:path extrusionOk="0" h="822" w="834">
                  <a:moveTo>
                    <a:pt x="649" y="0"/>
                  </a:moveTo>
                  <a:cubicBezTo>
                    <a:pt x="608" y="0"/>
                    <a:pt x="572" y="12"/>
                    <a:pt x="548" y="36"/>
                  </a:cubicBezTo>
                  <a:lnTo>
                    <a:pt x="72" y="512"/>
                  </a:lnTo>
                  <a:cubicBezTo>
                    <a:pt x="0" y="607"/>
                    <a:pt x="0" y="703"/>
                    <a:pt x="72" y="750"/>
                  </a:cubicBezTo>
                  <a:cubicBezTo>
                    <a:pt x="96" y="798"/>
                    <a:pt x="137" y="822"/>
                    <a:pt x="182" y="822"/>
                  </a:cubicBezTo>
                  <a:cubicBezTo>
                    <a:pt x="226" y="822"/>
                    <a:pt x="274" y="798"/>
                    <a:pt x="310" y="750"/>
                  </a:cubicBezTo>
                  <a:lnTo>
                    <a:pt x="786" y="274"/>
                  </a:lnTo>
                  <a:cubicBezTo>
                    <a:pt x="834" y="179"/>
                    <a:pt x="834" y="107"/>
                    <a:pt x="786" y="36"/>
                  </a:cubicBezTo>
                  <a:cubicBezTo>
                    <a:pt x="739" y="12"/>
                    <a:pt x="691" y="0"/>
                    <a:pt x="649"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0"/>
            <p:cNvSpPr/>
            <p:nvPr/>
          </p:nvSpPr>
          <p:spPr>
            <a:xfrm>
              <a:off x="1707999" y="2555028"/>
              <a:ext cx="19265" cy="18456"/>
            </a:xfrm>
            <a:custGeom>
              <a:rect b="b" l="l" r="r" t="t"/>
              <a:pathLst>
                <a:path extrusionOk="0" h="525" w="548">
                  <a:moveTo>
                    <a:pt x="262" y="1"/>
                  </a:moveTo>
                  <a:cubicBezTo>
                    <a:pt x="119" y="1"/>
                    <a:pt x="0" y="120"/>
                    <a:pt x="0" y="263"/>
                  </a:cubicBezTo>
                  <a:cubicBezTo>
                    <a:pt x="0" y="406"/>
                    <a:pt x="119" y="525"/>
                    <a:pt x="262" y="525"/>
                  </a:cubicBezTo>
                  <a:cubicBezTo>
                    <a:pt x="429" y="525"/>
                    <a:pt x="548" y="406"/>
                    <a:pt x="548" y="263"/>
                  </a:cubicBezTo>
                  <a:cubicBezTo>
                    <a:pt x="548" y="120"/>
                    <a:pt x="429" y="1"/>
                    <a:pt x="262"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0"/>
            <p:cNvSpPr/>
            <p:nvPr/>
          </p:nvSpPr>
          <p:spPr>
            <a:xfrm>
              <a:off x="1656919" y="2709077"/>
              <a:ext cx="120582" cy="92141"/>
            </a:xfrm>
            <a:custGeom>
              <a:rect b="b" l="l" r="r" t="t"/>
              <a:pathLst>
                <a:path extrusionOk="0" h="2621" w="3430">
                  <a:moveTo>
                    <a:pt x="0" y="1"/>
                  </a:moveTo>
                  <a:lnTo>
                    <a:pt x="0" y="977"/>
                  </a:lnTo>
                  <a:lnTo>
                    <a:pt x="3430" y="2620"/>
                  </a:lnTo>
                  <a:lnTo>
                    <a:pt x="3430" y="1620"/>
                  </a:lnTo>
                  <a:lnTo>
                    <a:pt x="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0"/>
            <p:cNvSpPr/>
            <p:nvPr/>
          </p:nvSpPr>
          <p:spPr>
            <a:xfrm>
              <a:off x="1656919" y="2709077"/>
              <a:ext cx="21796" cy="44401"/>
            </a:xfrm>
            <a:custGeom>
              <a:rect b="b" l="l" r="r" t="t"/>
              <a:pathLst>
                <a:path extrusionOk="0" h="1263" w="620">
                  <a:moveTo>
                    <a:pt x="0" y="1"/>
                  </a:moveTo>
                  <a:lnTo>
                    <a:pt x="0" y="977"/>
                  </a:lnTo>
                  <a:lnTo>
                    <a:pt x="620" y="1263"/>
                  </a:lnTo>
                  <a:lnTo>
                    <a:pt x="620" y="286"/>
                  </a:lnTo>
                  <a:lnTo>
                    <a:pt x="0"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0"/>
            <p:cNvSpPr/>
            <p:nvPr/>
          </p:nvSpPr>
          <p:spPr>
            <a:xfrm>
              <a:off x="1656919" y="2785258"/>
              <a:ext cx="120582" cy="92141"/>
            </a:xfrm>
            <a:custGeom>
              <a:rect b="b" l="l" r="r" t="t"/>
              <a:pathLst>
                <a:path extrusionOk="0" h="2621" w="3430">
                  <a:moveTo>
                    <a:pt x="0" y="1"/>
                  </a:moveTo>
                  <a:lnTo>
                    <a:pt x="0" y="977"/>
                  </a:lnTo>
                  <a:lnTo>
                    <a:pt x="3382" y="2620"/>
                  </a:lnTo>
                  <a:cubicBezTo>
                    <a:pt x="3382" y="2597"/>
                    <a:pt x="3430" y="2549"/>
                    <a:pt x="3430" y="2501"/>
                  </a:cubicBezTo>
                  <a:lnTo>
                    <a:pt x="3430" y="1644"/>
                  </a:lnTo>
                  <a:lnTo>
                    <a:pt x="0"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0"/>
            <p:cNvSpPr/>
            <p:nvPr/>
          </p:nvSpPr>
          <p:spPr>
            <a:xfrm>
              <a:off x="1656919" y="2785258"/>
              <a:ext cx="21796" cy="45244"/>
            </a:xfrm>
            <a:custGeom>
              <a:rect b="b" l="l" r="r" t="t"/>
              <a:pathLst>
                <a:path extrusionOk="0" h="1287" w="620">
                  <a:moveTo>
                    <a:pt x="0" y="1"/>
                  </a:moveTo>
                  <a:lnTo>
                    <a:pt x="0" y="977"/>
                  </a:lnTo>
                  <a:lnTo>
                    <a:pt x="620" y="1287"/>
                  </a:lnTo>
                  <a:lnTo>
                    <a:pt x="620" y="287"/>
                  </a:lnTo>
                  <a:lnTo>
                    <a:pt x="0"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0"/>
            <p:cNvSpPr/>
            <p:nvPr/>
          </p:nvSpPr>
          <p:spPr>
            <a:xfrm>
              <a:off x="1656919" y="2633740"/>
              <a:ext cx="120582" cy="90454"/>
            </a:xfrm>
            <a:custGeom>
              <a:rect b="b" l="l" r="r" t="t"/>
              <a:pathLst>
                <a:path extrusionOk="0" h="2573" w="3430">
                  <a:moveTo>
                    <a:pt x="24" y="0"/>
                  </a:moveTo>
                  <a:cubicBezTo>
                    <a:pt x="24" y="24"/>
                    <a:pt x="0" y="48"/>
                    <a:pt x="0" y="96"/>
                  </a:cubicBezTo>
                  <a:lnTo>
                    <a:pt x="0" y="977"/>
                  </a:lnTo>
                  <a:lnTo>
                    <a:pt x="3430" y="2572"/>
                  </a:lnTo>
                  <a:lnTo>
                    <a:pt x="3430" y="1596"/>
                  </a:lnTo>
                  <a:lnTo>
                    <a:pt x="24"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0"/>
            <p:cNvSpPr/>
            <p:nvPr/>
          </p:nvSpPr>
          <p:spPr>
            <a:xfrm>
              <a:off x="1656919" y="2633740"/>
              <a:ext cx="21796" cy="44401"/>
            </a:xfrm>
            <a:custGeom>
              <a:rect b="b" l="l" r="r" t="t"/>
              <a:pathLst>
                <a:path extrusionOk="0" h="1263" w="620">
                  <a:moveTo>
                    <a:pt x="24" y="0"/>
                  </a:moveTo>
                  <a:cubicBezTo>
                    <a:pt x="24" y="24"/>
                    <a:pt x="0" y="48"/>
                    <a:pt x="0" y="96"/>
                  </a:cubicBezTo>
                  <a:lnTo>
                    <a:pt x="0" y="977"/>
                  </a:lnTo>
                  <a:lnTo>
                    <a:pt x="620" y="1263"/>
                  </a:lnTo>
                  <a:lnTo>
                    <a:pt x="620" y="286"/>
                  </a:lnTo>
                  <a:lnTo>
                    <a:pt x="24"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60"/>
          <p:cNvGrpSpPr/>
          <p:nvPr/>
        </p:nvGrpSpPr>
        <p:grpSpPr>
          <a:xfrm>
            <a:off x="841498" y="2594596"/>
            <a:ext cx="111371" cy="376580"/>
            <a:chOff x="841498" y="2518396"/>
            <a:chExt cx="111371" cy="376580"/>
          </a:xfrm>
        </p:grpSpPr>
        <p:sp>
          <p:nvSpPr>
            <p:cNvPr id="3900" name="Google Shape;3900;p60"/>
            <p:cNvSpPr/>
            <p:nvPr/>
          </p:nvSpPr>
          <p:spPr>
            <a:xfrm>
              <a:off x="890891" y="2781918"/>
              <a:ext cx="26823" cy="76673"/>
            </a:xfrm>
            <a:custGeom>
              <a:rect b="b" l="l" r="r" t="t"/>
              <a:pathLst>
                <a:path extrusionOk="0" h="2181" w="763">
                  <a:moveTo>
                    <a:pt x="143" y="1"/>
                  </a:moveTo>
                  <a:cubicBezTo>
                    <a:pt x="48" y="1"/>
                    <a:pt x="0" y="48"/>
                    <a:pt x="0" y="143"/>
                  </a:cubicBezTo>
                  <a:lnTo>
                    <a:pt x="0" y="1072"/>
                  </a:lnTo>
                  <a:cubicBezTo>
                    <a:pt x="0" y="1501"/>
                    <a:pt x="167" y="1882"/>
                    <a:pt x="500" y="2144"/>
                  </a:cubicBezTo>
                  <a:cubicBezTo>
                    <a:pt x="527" y="2170"/>
                    <a:pt x="553" y="2180"/>
                    <a:pt x="579" y="2180"/>
                  </a:cubicBezTo>
                  <a:cubicBezTo>
                    <a:pt x="624" y="2180"/>
                    <a:pt x="669" y="2150"/>
                    <a:pt x="715" y="2120"/>
                  </a:cubicBezTo>
                  <a:cubicBezTo>
                    <a:pt x="762" y="2025"/>
                    <a:pt x="738" y="1930"/>
                    <a:pt x="691" y="1882"/>
                  </a:cubicBezTo>
                  <a:cubicBezTo>
                    <a:pt x="429" y="1691"/>
                    <a:pt x="286" y="1406"/>
                    <a:pt x="286" y="1072"/>
                  </a:cubicBezTo>
                  <a:lnTo>
                    <a:pt x="286" y="143"/>
                  </a:lnTo>
                  <a:cubicBezTo>
                    <a:pt x="286" y="48"/>
                    <a:pt x="238"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0"/>
            <p:cNvSpPr/>
            <p:nvPr/>
          </p:nvSpPr>
          <p:spPr>
            <a:xfrm>
              <a:off x="924359" y="2845549"/>
              <a:ext cx="11777" cy="16769"/>
            </a:xfrm>
            <a:custGeom>
              <a:rect b="b" l="l" r="r" t="t"/>
              <a:pathLst>
                <a:path extrusionOk="0" h="477" w="335">
                  <a:moveTo>
                    <a:pt x="144" y="0"/>
                  </a:moveTo>
                  <a:cubicBezTo>
                    <a:pt x="48" y="0"/>
                    <a:pt x="1" y="72"/>
                    <a:pt x="1" y="143"/>
                  </a:cubicBezTo>
                  <a:lnTo>
                    <a:pt x="1" y="334"/>
                  </a:lnTo>
                  <a:cubicBezTo>
                    <a:pt x="1" y="429"/>
                    <a:pt x="48" y="477"/>
                    <a:pt x="144" y="477"/>
                  </a:cubicBezTo>
                  <a:cubicBezTo>
                    <a:pt x="239" y="477"/>
                    <a:pt x="334" y="429"/>
                    <a:pt x="286" y="334"/>
                  </a:cubicBezTo>
                  <a:lnTo>
                    <a:pt x="286" y="143"/>
                  </a:lnTo>
                  <a:cubicBezTo>
                    <a:pt x="286" y="72"/>
                    <a:pt x="239" y="0"/>
                    <a:pt x="14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0"/>
            <p:cNvSpPr/>
            <p:nvPr/>
          </p:nvSpPr>
          <p:spPr>
            <a:xfrm>
              <a:off x="924359" y="2876520"/>
              <a:ext cx="11777" cy="16769"/>
            </a:xfrm>
            <a:custGeom>
              <a:rect b="b" l="l" r="r" t="t"/>
              <a:pathLst>
                <a:path extrusionOk="0" h="477" w="335">
                  <a:moveTo>
                    <a:pt x="144" y="1"/>
                  </a:moveTo>
                  <a:cubicBezTo>
                    <a:pt x="48" y="1"/>
                    <a:pt x="1" y="48"/>
                    <a:pt x="1" y="143"/>
                  </a:cubicBezTo>
                  <a:lnTo>
                    <a:pt x="1" y="310"/>
                  </a:lnTo>
                  <a:cubicBezTo>
                    <a:pt x="1" y="405"/>
                    <a:pt x="48" y="477"/>
                    <a:pt x="144" y="477"/>
                  </a:cubicBezTo>
                  <a:cubicBezTo>
                    <a:pt x="239" y="477"/>
                    <a:pt x="334" y="382"/>
                    <a:pt x="286" y="310"/>
                  </a:cubicBezTo>
                  <a:lnTo>
                    <a:pt x="286" y="143"/>
                  </a:lnTo>
                  <a:cubicBezTo>
                    <a:pt x="286" y="48"/>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0"/>
            <p:cNvSpPr/>
            <p:nvPr/>
          </p:nvSpPr>
          <p:spPr>
            <a:xfrm>
              <a:off x="906781" y="2863970"/>
              <a:ext cx="16769" cy="10089"/>
            </a:xfrm>
            <a:custGeom>
              <a:rect b="b" l="l" r="r" t="t"/>
              <a:pathLst>
                <a:path extrusionOk="0" h="287" w="477">
                  <a:moveTo>
                    <a:pt x="144" y="0"/>
                  </a:moveTo>
                  <a:cubicBezTo>
                    <a:pt x="48" y="0"/>
                    <a:pt x="1" y="48"/>
                    <a:pt x="1" y="143"/>
                  </a:cubicBezTo>
                  <a:cubicBezTo>
                    <a:pt x="1" y="239"/>
                    <a:pt x="48" y="286"/>
                    <a:pt x="144" y="286"/>
                  </a:cubicBezTo>
                  <a:lnTo>
                    <a:pt x="310" y="286"/>
                  </a:lnTo>
                  <a:cubicBezTo>
                    <a:pt x="405" y="286"/>
                    <a:pt x="477" y="239"/>
                    <a:pt x="477" y="143"/>
                  </a:cubicBezTo>
                  <a:cubicBezTo>
                    <a:pt x="477" y="48"/>
                    <a:pt x="405" y="0"/>
                    <a:pt x="310"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0"/>
            <p:cNvSpPr/>
            <p:nvPr/>
          </p:nvSpPr>
          <p:spPr>
            <a:xfrm>
              <a:off x="936101" y="2863970"/>
              <a:ext cx="16769" cy="10089"/>
            </a:xfrm>
            <a:custGeom>
              <a:rect b="b" l="l" r="r" t="t"/>
              <a:pathLst>
                <a:path extrusionOk="0" h="287" w="477">
                  <a:moveTo>
                    <a:pt x="143" y="0"/>
                  </a:moveTo>
                  <a:cubicBezTo>
                    <a:pt x="48" y="0"/>
                    <a:pt x="0" y="48"/>
                    <a:pt x="0" y="143"/>
                  </a:cubicBezTo>
                  <a:cubicBezTo>
                    <a:pt x="0" y="239"/>
                    <a:pt x="48" y="286"/>
                    <a:pt x="143" y="286"/>
                  </a:cubicBezTo>
                  <a:lnTo>
                    <a:pt x="310" y="286"/>
                  </a:lnTo>
                  <a:cubicBezTo>
                    <a:pt x="405" y="286"/>
                    <a:pt x="476" y="239"/>
                    <a:pt x="476" y="143"/>
                  </a:cubicBezTo>
                  <a:cubicBezTo>
                    <a:pt x="476" y="48"/>
                    <a:pt x="405" y="0"/>
                    <a:pt x="310"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0"/>
            <p:cNvSpPr/>
            <p:nvPr/>
          </p:nvSpPr>
          <p:spPr>
            <a:xfrm>
              <a:off x="841498" y="2518396"/>
              <a:ext cx="87923" cy="74353"/>
            </a:xfrm>
            <a:custGeom>
              <a:rect b="b" l="l" r="r" t="t"/>
              <a:pathLst>
                <a:path extrusionOk="0" h="2115" w="2501">
                  <a:moveTo>
                    <a:pt x="1259" y="1"/>
                  </a:moveTo>
                  <a:cubicBezTo>
                    <a:pt x="1203" y="1"/>
                    <a:pt x="1143" y="31"/>
                    <a:pt x="1096" y="90"/>
                  </a:cubicBezTo>
                  <a:lnTo>
                    <a:pt x="0" y="2115"/>
                  </a:lnTo>
                  <a:lnTo>
                    <a:pt x="2501" y="2115"/>
                  </a:lnTo>
                  <a:lnTo>
                    <a:pt x="1405" y="90"/>
                  </a:lnTo>
                  <a:cubicBezTo>
                    <a:pt x="1369" y="31"/>
                    <a:pt x="1316" y="1"/>
                    <a:pt x="125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0"/>
            <p:cNvSpPr/>
            <p:nvPr/>
          </p:nvSpPr>
          <p:spPr>
            <a:xfrm>
              <a:off x="841498" y="2518396"/>
              <a:ext cx="55264" cy="74353"/>
            </a:xfrm>
            <a:custGeom>
              <a:rect b="b" l="l" r="r" t="t"/>
              <a:pathLst>
                <a:path extrusionOk="0" h="2115" w="1572">
                  <a:moveTo>
                    <a:pt x="1259" y="1"/>
                  </a:moveTo>
                  <a:cubicBezTo>
                    <a:pt x="1203" y="1"/>
                    <a:pt x="1143" y="31"/>
                    <a:pt x="1096" y="90"/>
                  </a:cubicBezTo>
                  <a:lnTo>
                    <a:pt x="0" y="2115"/>
                  </a:lnTo>
                  <a:lnTo>
                    <a:pt x="667" y="2115"/>
                  </a:lnTo>
                  <a:lnTo>
                    <a:pt x="1572" y="424"/>
                  </a:lnTo>
                  <a:lnTo>
                    <a:pt x="1405" y="90"/>
                  </a:lnTo>
                  <a:cubicBezTo>
                    <a:pt x="1369" y="31"/>
                    <a:pt x="1316" y="1"/>
                    <a:pt x="1259"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0"/>
            <p:cNvSpPr/>
            <p:nvPr/>
          </p:nvSpPr>
          <p:spPr>
            <a:xfrm>
              <a:off x="843994" y="2785258"/>
              <a:ext cx="18456" cy="109719"/>
            </a:xfrm>
            <a:custGeom>
              <a:rect b="b" l="l" r="r" t="t"/>
              <a:pathLst>
                <a:path extrusionOk="0" h="3121" w="525">
                  <a:moveTo>
                    <a:pt x="1" y="1"/>
                  </a:moveTo>
                  <a:lnTo>
                    <a:pt x="1" y="2859"/>
                  </a:lnTo>
                  <a:cubicBezTo>
                    <a:pt x="1" y="3001"/>
                    <a:pt x="120" y="3120"/>
                    <a:pt x="262" y="3120"/>
                  </a:cubicBezTo>
                  <a:cubicBezTo>
                    <a:pt x="405" y="3120"/>
                    <a:pt x="524" y="3001"/>
                    <a:pt x="524" y="2859"/>
                  </a:cubicBezTo>
                  <a:lnTo>
                    <a:pt x="524" y="48"/>
                  </a:lnTo>
                  <a:lnTo>
                    <a:pt x="167" y="48"/>
                  </a:lnTo>
                  <a:cubicBezTo>
                    <a:pt x="120" y="48"/>
                    <a:pt x="48" y="25"/>
                    <a:pt x="1"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0"/>
            <p:cNvSpPr/>
            <p:nvPr/>
          </p:nvSpPr>
          <p:spPr>
            <a:xfrm>
              <a:off x="843994" y="2785258"/>
              <a:ext cx="15117" cy="109719"/>
            </a:xfrm>
            <a:custGeom>
              <a:rect b="b" l="l" r="r" t="t"/>
              <a:pathLst>
                <a:path extrusionOk="0" h="3121" w="430">
                  <a:moveTo>
                    <a:pt x="1" y="1"/>
                  </a:moveTo>
                  <a:lnTo>
                    <a:pt x="1" y="2859"/>
                  </a:lnTo>
                  <a:cubicBezTo>
                    <a:pt x="1" y="3001"/>
                    <a:pt x="120" y="3120"/>
                    <a:pt x="262" y="3120"/>
                  </a:cubicBezTo>
                  <a:cubicBezTo>
                    <a:pt x="310" y="3120"/>
                    <a:pt x="405" y="3097"/>
                    <a:pt x="429" y="3073"/>
                  </a:cubicBezTo>
                  <a:cubicBezTo>
                    <a:pt x="405" y="3001"/>
                    <a:pt x="382" y="2906"/>
                    <a:pt x="382" y="2859"/>
                  </a:cubicBezTo>
                  <a:lnTo>
                    <a:pt x="382" y="48"/>
                  </a:lnTo>
                  <a:lnTo>
                    <a:pt x="167" y="48"/>
                  </a:lnTo>
                  <a:cubicBezTo>
                    <a:pt x="120" y="48"/>
                    <a:pt x="48" y="25"/>
                    <a:pt x="1"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0"/>
            <p:cNvSpPr/>
            <p:nvPr/>
          </p:nvSpPr>
          <p:spPr>
            <a:xfrm>
              <a:off x="841498" y="2592714"/>
              <a:ext cx="87079" cy="200137"/>
            </a:xfrm>
            <a:custGeom>
              <a:rect b="b" l="l" r="r" t="t"/>
              <a:pathLst>
                <a:path extrusionOk="0" h="5693" w="2477">
                  <a:moveTo>
                    <a:pt x="0" y="1"/>
                  </a:moveTo>
                  <a:lnTo>
                    <a:pt x="0" y="5454"/>
                  </a:lnTo>
                  <a:cubicBezTo>
                    <a:pt x="0" y="5597"/>
                    <a:pt x="119" y="5692"/>
                    <a:pt x="238" y="5692"/>
                  </a:cubicBezTo>
                  <a:lnTo>
                    <a:pt x="2239" y="5692"/>
                  </a:lnTo>
                  <a:cubicBezTo>
                    <a:pt x="2382" y="5692"/>
                    <a:pt x="2477" y="5573"/>
                    <a:pt x="2477" y="5454"/>
                  </a:cubicBezTo>
                  <a:lnTo>
                    <a:pt x="2477" y="1"/>
                  </a:lnTo>
                  <a:close/>
                </a:path>
              </a:pathLst>
            </a:custGeom>
            <a:solidFill>
              <a:srgbClr val="89C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0"/>
            <p:cNvSpPr/>
            <p:nvPr/>
          </p:nvSpPr>
          <p:spPr>
            <a:xfrm>
              <a:off x="841498" y="2592714"/>
              <a:ext cx="31850" cy="200137"/>
            </a:xfrm>
            <a:custGeom>
              <a:rect b="b" l="l" r="r" t="t"/>
              <a:pathLst>
                <a:path extrusionOk="0" h="5693" w="906">
                  <a:moveTo>
                    <a:pt x="0" y="1"/>
                  </a:moveTo>
                  <a:lnTo>
                    <a:pt x="0" y="5430"/>
                  </a:lnTo>
                  <a:cubicBezTo>
                    <a:pt x="0" y="5597"/>
                    <a:pt x="119" y="5692"/>
                    <a:pt x="238" y="5692"/>
                  </a:cubicBezTo>
                  <a:lnTo>
                    <a:pt x="905" y="5692"/>
                  </a:lnTo>
                  <a:cubicBezTo>
                    <a:pt x="738" y="5692"/>
                    <a:pt x="667" y="5597"/>
                    <a:pt x="667" y="5430"/>
                  </a:cubicBezTo>
                  <a:lnTo>
                    <a:pt x="667" y="1"/>
                  </a:ln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0"/>
            <p:cNvSpPr/>
            <p:nvPr/>
          </p:nvSpPr>
          <p:spPr>
            <a:xfrm>
              <a:off x="841498" y="2727498"/>
              <a:ext cx="87923" cy="65353"/>
            </a:xfrm>
            <a:custGeom>
              <a:rect b="b" l="l" r="r" t="t"/>
              <a:pathLst>
                <a:path extrusionOk="0" h="1859" w="2501">
                  <a:moveTo>
                    <a:pt x="0" y="1"/>
                  </a:moveTo>
                  <a:lnTo>
                    <a:pt x="0" y="929"/>
                  </a:lnTo>
                  <a:lnTo>
                    <a:pt x="1977" y="1858"/>
                  </a:lnTo>
                  <a:lnTo>
                    <a:pt x="2262" y="1858"/>
                  </a:lnTo>
                  <a:cubicBezTo>
                    <a:pt x="2405" y="1858"/>
                    <a:pt x="2501" y="1739"/>
                    <a:pt x="2501" y="1620"/>
                  </a:cubicBezTo>
                  <a:lnTo>
                    <a:pt x="2501" y="1191"/>
                  </a:lnTo>
                  <a:lnTo>
                    <a:pt x="0" y="1"/>
                  </a:ln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0"/>
            <p:cNvSpPr/>
            <p:nvPr/>
          </p:nvSpPr>
          <p:spPr>
            <a:xfrm>
              <a:off x="841498" y="2727498"/>
              <a:ext cx="23448" cy="42748"/>
            </a:xfrm>
            <a:custGeom>
              <a:rect b="b" l="l" r="r" t="t"/>
              <a:pathLst>
                <a:path extrusionOk="0" h="1216" w="667">
                  <a:moveTo>
                    <a:pt x="0" y="1"/>
                  </a:moveTo>
                  <a:lnTo>
                    <a:pt x="0" y="929"/>
                  </a:lnTo>
                  <a:lnTo>
                    <a:pt x="667" y="1215"/>
                  </a:lnTo>
                  <a:lnTo>
                    <a:pt x="667" y="310"/>
                  </a:lnTo>
                  <a:lnTo>
                    <a:pt x="0" y="1"/>
                  </a:ln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0"/>
            <p:cNvSpPr/>
            <p:nvPr/>
          </p:nvSpPr>
          <p:spPr>
            <a:xfrm>
              <a:off x="841498" y="2655501"/>
              <a:ext cx="87923" cy="74564"/>
            </a:xfrm>
            <a:custGeom>
              <a:rect b="b" l="l" r="r" t="t"/>
              <a:pathLst>
                <a:path extrusionOk="0" h="2121" w="2501">
                  <a:moveTo>
                    <a:pt x="0" y="1"/>
                  </a:moveTo>
                  <a:lnTo>
                    <a:pt x="0" y="929"/>
                  </a:lnTo>
                  <a:lnTo>
                    <a:pt x="2501" y="2120"/>
                  </a:lnTo>
                  <a:lnTo>
                    <a:pt x="2501" y="1191"/>
                  </a:lnTo>
                  <a:lnTo>
                    <a:pt x="0" y="1"/>
                  </a:ln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0"/>
            <p:cNvSpPr/>
            <p:nvPr/>
          </p:nvSpPr>
          <p:spPr>
            <a:xfrm>
              <a:off x="841498" y="2655501"/>
              <a:ext cx="23448" cy="42748"/>
            </a:xfrm>
            <a:custGeom>
              <a:rect b="b" l="l" r="r" t="t"/>
              <a:pathLst>
                <a:path extrusionOk="0" h="1216" w="667">
                  <a:moveTo>
                    <a:pt x="0" y="1"/>
                  </a:moveTo>
                  <a:lnTo>
                    <a:pt x="0" y="929"/>
                  </a:lnTo>
                  <a:lnTo>
                    <a:pt x="667" y="1215"/>
                  </a:lnTo>
                  <a:lnTo>
                    <a:pt x="667" y="286"/>
                  </a:lnTo>
                  <a:lnTo>
                    <a:pt x="0" y="1"/>
                  </a:ln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0"/>
            <p:cNvSpPr/>
            <p:nvPr/>
          </p:nvSpPr>
          <p:spPr>
            <a:xfrm>
              <a:off x="841498" y="2592714"/>
              <a:ext cx="87923" cy="64509"/>
            </a:xfrm>
            <a:custGeom>
              <a:rect b="b" l="l" r="r" t="t"/>
              <a:pathLst>
                <a:path extrusionOk="0" h="1835" w="2501">
                  <a:moveTo>
                    <a:pt x="0" y="1"/>
                  </a:moveTo>
                  <a:lnTo>
                    <a:pt x="0" y="643"/>
                  </a:lnTo>
                  <a:lnTo>
                    <a:pt x="2501" y="1834"/>
                  </a:lnTo>
                  <a:lnTo>
                    <a:pt x="2501" y="929"/>
                  </a:lnTo>
                  <a:lnTo>
                    <a:pt x="572" y="1"/>
                  </a:ln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0"/>
            <p:cNvSpPr/>
            <p:nvPr/>
          </p:nvSpPr>
          <p:spPr>
            <a:xfrm>
              <a:off x="841498" y="2592714"/>
              <a:ext cx="23448" cy="33538"/>
            </a:xfrm>
            <a:custGeom>
              <a:rect b="b" l="l" r="r" t="t"/>
              <a:pathLst>
                <a:path extrusionOk="0" h="954" w="667">
                  <a:moveTo>
                    <a:pt x="0" y="1"/>
                  </a:moveTo>
                  <a:lnTo>
                    <a:pt x="0" y="643"/>
                  </a:lnTo>
                  <a:lnTo>
                    <a:pt x="667" y="953"/>
                  </a:lnTo>
                  <a:lnTo>
                    <a:pt x="667" y="24"/>
                  </a:lnTo>
                  <a:lnTo>
                    <a:pt x="595" y="1"/>
                  </a:ln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0" name="Shape 3920"/>
        <p:cNvGrpSpPr/>
        <p:nvPr/>
      </p:nvGrpSpPr>
      <p:grpSpPr>
        <a:xfrm>
          <a:off x="0" y="0"/>
          <a:ext cx="0" cy="0"/>
          <a:chOff x="0" y="0"/>
          <a:chExt cx="0" cy="0"/>
        </a:xfrm>
      </p:grpSpPr>
      <p:sp>
        <p:nvSpPr>
          <p:cNvPr id="3921" name="Google Shape;3921;p6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3922" name="Google Shape;3922;p61"/>
          <p:cNvSpPr txBox="1"/>
          <p:nvPr/>
        </p:nvSpPr>
        <p:spPr>
          <a:xfrm>
            <a:off x="715100" y="1163575"/>
            <a:ext cx="7704000" cy="3849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dk2"/>
              </a:buClr>
              <a:buSzPts val="1300"/>
              <a:buFont typeface="Montserrat"/>
              <a:buChar char="●"/>
            </a:pPr>
            <a:r>
              <a:rPr lang="en" sz="13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Diwali sale instagram posts</a:t>
            </a:r>
            <a:endParaRPr/>
          </a:p>
        </p:txBody>
      </p:sp>
      <p:grpSp>
        <p:nvGrpSpPr>
          <p:cNvPr id="3923" name="Google Shape;3923;p61"/>
          <p:cNvGrpSpPr/>
          <p:nvPr/>
        </p:nvGrpSpPr>
        <p:grpSpPr>
          <a:xfrm>
            <a:off x="979241" y="1694314"/>
            <a:ext cx="603058" cy="2869800"/>
            <a:chOff x="415050" y="2722623"/>
            <a:chExt cx="206725" cy="983752"/>
          </a:xfrm>
        </p:grpSpPr>
        <p:sp>
          <p:nvSpPr>
            <p:cNvPr id="3924" name="Google Shape;3924;p61"/>
            <p:cNvSpPr/>
            <p:nvPr/>
          </p:nvSpPr>
          <p:spPr>
            <a:xfrm>
              <a:off x="515019" y="2722623"/>
              <a:ext cx="6727" cy="509944"/>
            </a:xfrm>
            <a:custGeom>
              <a:rect b="b" l="l" r="r" t="t"/>
              <a:pathLst>
                <a:path extrusionOk="0" h="27197" w="267">
                  <a:moveTo>
                    <a:pt x="1" y="1"/>
                  </a:moveTo>
                  <a:lnTo>
                    <a:pt x="1" y="27196"/>
                  </a:lnTo>
                  <a:lnTo>
                    <a:pt x="267" y="27196"/>
                  </a:lnTo>
                  <a:lnTo>
                    <a:pt x="2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1"/>
            <p:cNvSpPr/>
            <p:nvPr/>
          </p:nvSpPr>
          <p:spPr>
            <a:xfrm>
              <a:off x="473525" y="3444700"/>
              <a:ext cx="6725" cy="173275"/>
            </a:xfrm>
            <a:custGeom>
              <a:rect b="b" l="l" r="r" t="t"/>
              <a:pathLst>
                <a:path extrusionOk="0" h="6931" w="269">
                  <a:moveTo>
                    <a:pt x="0" y="1"/>
                  </a:moveTo>
                  <a:lnTo>
                    <a:pt x="0" y="6931"/>
                  </a:lnTo>
                  <a:lnTo>
                    <a:pt x="268" y="6931"/>
                  </a:lnTo>
                  <a:lnTo>
                    <a:pt x="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1"/>
            <p:cNvSpPr/>
            <p:nvPr/>
          </p:nvSpPr>
          <p:spPr>
            <a:xfrm>
              <a:off x="487700" y="3444700"/>
              <a:ext cx="6675" cy="200900"/>
            </a:xfrm>
            <a:custGeom>
              <a:rect b="b" l="l" r="r" t="t"/>
              <a:pathLst>
                <a:path extrusionOk="0" h="8036" w="267">
                  <a:moveTo>
                    <a:pt x="1" y="1"/>
                  </a:moveTo>
                  <a:lnTo>
                    <a:pt x="1" y="8035"/>
                  </a:lnTo>
                  <a:lnTo>
                    <a:pt x="266" y="8035"/>
                  </a:ln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1"/>
            <p:cNvSpPr/>
            <p:nvPr/>
          </p:nvSpPr>
          <p:spPr>
            <a:xfrm>
              <a:off x="501850" y="3444700"/>
              <a:ext cx="6650" cy="235525"/>
            </a:xfrm>
            <a:custGeom>
              <a:rect b="b" l="l" r="r" t="t"/>
              <a:pathLst>
                <a:path extrusionOk="0" h="9421" w="266">
                  <a:moveTo>
                    <a:pt x="0" y="1"/>
                  </a:moveTo>
                  <a:lnTo>
                    <a:pt x="0" y="9421"/>
                  </a:lnTo>
                  <a:lnTo>
                    <a:pt x="266" y="9421"/>
                  </a:ln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1"/>
            <p:cNvSpPr/>
            <p:nvPr/>
          </p:nvSpPr>
          <p:spPr>
            <a:xfrm>
              <a:off x="515975" y="3444700"/>
              <a:ext cx="6675" cy="261675"/>
            </a:xfrm>
            <a:custGeom>
              <a:rect b="b" l="l" r="r" t="t"/>
              <a:pathLst>
                <a:path extrusionOk="0" h="10467" w="267">
                  <a:moveTo>
                    <a:pt x="1" y="1"/>
                  </a:moveTo>
                  <a:lnTo>
                    <a:pt x="1" y="10467"/>
                  </a:lnTo>
                  <a:lnTo>
                    <a:pt x="266" y="10467"/>
                  </a:ln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1"/>
            <p:cNvSpPr/>
            <p:nvPr/>
          </p:nvSpPr>
          <p:spPr>
            <a:xfrm>
              <a:off x="530100" y="3444700"/>
              <a:ext cx="6675" cy="235525"/>
            </a:xfrm>
            <a:custGeom>
              <a:rect b="b" l="l" r="r" t="t"/>
              <a:pathLst>
                <a:path extrusionOk="0" h="9421" w="267">
                  <a:moveTo>
                    <a:pt x="1" y="1"/>
                  </a:moveTo>
                  <a:lnTo>
                    <a:pt x="1" y="9421"/>
                  </a:lnTo>
                  <a:lnTo>
                    <a:pt x="267" y="9421"/>
                  </a:lnTo>
                  <a:lnTo>
                    <a:pt x="2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1"/>
            <p:cNvSpPr/>
            <p:nvPr/>
          </p:nvSpPr>
          <p:spPr>
            <a:xfrm>
              <a:off x="544250" y="3444700"/>
              <a:ext cx="6725" cy="200900"/>
            </a:xfrm>
            <a:custGeom>
              <a:rect b="b" l="l" r="r" t="t"/>
              <a:pathLst>
                <a:path extrusionOk="0" h="8036" w="269">
                  <a:moveTo>
                    <a:pt x="0" y="1"/>
                  </a:moveTo>
                  <a:lnTo>
                    <a:pt x="0" y="8035"/>
                  </a:lnTo>
                  <a:lnTo>
                    <a:pt x="268" y="8035"/>
                  </a:lnTo>
                  <a:lnTo>
                    <a:pt x="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1"/>
            <p:cNvSpPr/>
            <p:nvPr/>
          </p:nvSpPr>
          <p:spPr>
            <a:xfrm>
              <a:off x="558375" y="3444700"/>
              <a:ext cx="6725" cy="173275"/>
            </a:xfrm>
            <a:custGeom>
              <a:rect b="b" l="l" r="r" t="t"/>
              <a:pathLst>
                <a:path extrusionOk="0" h="6931" w="269">
                  <a:moveTo>
                    <a:pt x="1" y="1"/>
                  </a:moveTo>
                  <a:lnTo>
                    <a:pt x="1" y="6931"/>
                  </a:lnTo>
                  <a:lnTo>
                    <a:pt x="269" y="6931"/>
                  </a:lnTo>
                  <a:lnTo>
                    <a:pt x="2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1"/>
            <p:cNvSpPr/>
            <p:nvPr/>
          </p:nvSpPr>
          <p:spPr>
            <a:xfrm>
              <a:off x="475500" y="3208150"/>
              <a:ext cx="85825" cy="34900"/>
            </a:xfrm>
            <a:custGeom>
              <a:rect b="b" l="l" r="r" t="t"/>
              <a:pathLst>
                <a:path extrusionOk="0" h="1396" w="3433">
                  <a:moveTo>
                    <a:pt x="1" y="1"/>
                  </a:moveTo>
                  <a:lnTo>
                    <a:pt x="1" y="1396"/>
                  </a:lnTo>
                  <a:lnTo>
                    <a:pt x="3433" y="1396"/>
                  </a:lnTo>
                  <a:lnTo>
                    <a:pt x="3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1"/>
            <p:cNvSpPr/>
            <p:nvPr/>
          </p:nvSpPr>
          <p:spPr>
            <a:xfrm>
              <a:off x="468775" y="3417650"/>
              <a:ext cx="99300" cy="34900"/>
            </a:xfrm>
            <a:custGeom>
              <a:rect b="b" l="l" r="r" t="t"/>
              <a:pathLst>
                <a:path extrusionOk="0" h="1396" w="3972">
                  <a:moveTo>
                    <a:pt x="0" y="1"/>
                  </a:moveTo>
                  <a:lnTo>
                    <a:pt x="0" y="1395"/>
                  </a:lnTo>
                  <a:lnTo>
                    <a:pt x="3971" y="1395"/>
                  </a:lnTo>
                  <a:lnTo>
                    <a:pt x="39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1"/>
            <p:cNvSpPr/>
            <p:nvPr/>
          </p:nvSpPr>
          <p:spPr>
            <a:xfrm>
              <a:off x="415050" y="3220975"/>
              <a:ext cx="206725" cy="218750"/>
            </a:xfrm>
            <a:custGeom>
              <a:rect b="b" l="l" r="r" t="t"/>
              <a:pathLst>
                <a:path extrusionOk="0" h="8750" w="8269">
                  <a:moveTo>
                    <a:pt x="2068" y="1"/>
                  </a:moveTo>
                  <a:lnTo>
                    <a:pt x="0" y="4375"/>
                  </a:lnTo>
                  <a:lnTo>
                    <a:pt x="2068" y="8750"/>
                  </a:lnTo>
                  <a:lnTo>
                    <a:pt x="6201" y="8750"/>
                  </a:lnTo>
                  <a:lnTo>
                    <a:pt x="8269" y="4375"/>
                  </a:lnTo>
                  <a:lnTo>
                    <a:pt x="62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1"/>
            <p:cNvSpPr/>
            <p:nvPr/>
          </p:nvSpPr>
          <p:spPr>
            <a:xfrm>
              <a:off x="424850" y="3231350"/>
              <a:ext cx="187125" cy="198025"/>
            </a:xfrm>
            <a:custGeom>
              <a:rect b="b" l="l" r="r" t="t"/>
              <a:pathLst>
                <a:path extrusionOk="0" h="7921" w="7485">
                  <a:moveTo>
                    <a:pt x="1872" y="0"/>
                  </a:moveTo>
                  <a:lnTo>
                    <a:pt x="0" y="3960"/>
                  </a:lnTo>
                  <a:lnTo>
                    <a:pt x="1872" y="7920"/>
                  </a:lnTo>
                  <a:lnTo>
                    <a:pt x="5613" y="7920"/>
                  </a:lnTo>
                  <a:lnTo>
                    <a:pt x="7485" y="3960"/>
                  </a:lnTo>
                  <a:lnTo>
                    <a:pt x="5613" y="0"/>
                  </a:lnTo>
                  <a:close/>
                </a:path>
              </a:pathLst>
            </a:custGeom>
            <a:solidFill>
              <a:srgbClr val="F4F1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1"/>
            <p:cNvSpPr/>
            <p:nvPr/>
          </p:nvSpPr>
          <p:spPr>
            <a:xfrm>
              <a:off x="473050" y="3234350"/>
              <a:ext cx="90725" cy="96025"/>
            </a:xfrm>
            <a:custGeom>
              <a:rect b="b" l="l" r="r" t="t"/>
              <a:pathLst>
                <a:path extrusionOk="0" h="3841" w="3629">
                  <a:moveTo>
                    <a:pt x="1" y="1"/>
                  </a:moveTo>
                  <a:lnTo>
                    <a:pt x="1814" y="3840"/>
                  </a:lnTo>
                  <a:lnTo>
                    <a:pt x="36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1"/>
            <p:cNvSpPr/>
            <p:nvPr/>
          </p:nvSpPr>
          <p:spPr>
            <a:xfrm>
              <a:off x="427675" y="3234350"/>
              <a:ext cx="90725" cy="96025"/>
            </a:xfrm>
            <a:custGeom>
              <a:rect b="b" l="l" r="r" t="t"/>
              <a:pathLst>
                <a:path extrusionOk="0" h="3841" w="3629">
                  <a:moveTo>
                    <a:pt x="1816" y="1"/>
                  </a:moveTo>
                  <a:lnTo>
                    <a:pt x="0" y="3840"/>
                  </a:lnTo>
                  <a:lnTo>
                    <a:pt x="3629" y="3840"/>
                  </a:lnTo>
                  <a:lnTo>
                    <a:pt x="18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1"/>
            <p:cNvSpPr/>
            <p:nvPr/>
          </p:nvSpPr>
          <p:spPr>
            <a:xfrm>
              <a:off x="518375" y="3234350"/>
              <a:ext cx="90775" cy="96025"/>
            </a:xfrm>
            <a:custGeom>
              <a:rect b="b" l="l" r="r" t="t"/>
              <a:pathLst>
                <a:path extrusionOk="0" h="3841" w="3631">
                  <a:moveTo>
                    <a:pt x="1816" y="1"/>
                  </a:moveTo>
                  <a:lnTo>
                    <a:pt x="1" y="3840"/>
                  </a:lnTo>
                  <a:lnTo>
                    <a:pt x="3631" y="3840"/>
                  </a:lnTo>
                  <a:lnTo>
                    <a:pt x="18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1"/>
            <p:cNvSpPr/>
            <p:nvPr/>
          </p:nvSpPr>
          <p:spPr>
            <a:xfrm>
              <a:off x="518375" y="3330350"/>
              <a:ext cx="90775" cy="96000"/>
            </a:xfrm>
            <a:custGeom>
              <a:rect b="b" l="l" r="r" t="t"/>
              <a:pathLst>
                <a:path extrusionOk="0" h="3840" w="3631">
                  <a:moveTo>
                    <a:pt x="1" y="0"/>
                  </a:moveTo>
                  <a:lnTo>
                    <a:pt x="1816" y="3839"/>
                  </a:lnTo>
                  <a:lnTo>
                    <a:pt x="36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1"/>
            <p:cNvSpPr/>
            <p:nvPr/>
          </p:nvSpPr>
          <p:spPr>
            <a:xfrm>
              <a:off x="473050" y="3330350"/>
              <a:ext cx="90725" cy="96000"/>
            </a:xfrm>
            <a:custGeom>
              <a:rect b="b" l="l" r="r" t="t"/>
              <a:pathLst>
                <a:path extrusionOk="0" h="3840" w="3629">
                  <a:moveTo>
                    <a:pt x="1814" y="0"/>
                  </a:moveTo>
                  <a:lnTo>
                    <a:pt x="1" y="3839"/>
                  </a:lnTo>
                  <a:lnTo>
                    <a:pt x="3629" y="3839"/>
                  </a:lnTo>
                  <a:lnTo>
                    <a:pt x="18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1"/>
            <p:cNvSpPr/>
            <p:nvPr/>
          </p:nvSpPr>
          <p:spPr>
            <a:xfrm>
              <a:off x="427675" y="3330350"/>
              <a:ext cx="90725" cy="96000"/>
            </a:xfrm>
            <a:custGeom>
              <a:rect b="b" l="l" r="r" t="t"/>
              <a:pathLst>
                <a:path extrusionOk="0" h="3840" w="3629">
                  <a:moveTo>
                    <a:pt x="0" y="0"/>
                  </a:moveTo>
                  <a:lnTo>
                    <a:pt x="1816" y="3839"/>
                  </a:lnTo>
                  <a:lnTo>
                    <a:pt x="36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1"/>
            <p:cNvSpPr/>
            <p:nvPr/>
          </p:nvSpPr>
          <p:spPr>
            <a:xfrm>
              <a:off x="427675" y="3327000"/>
              <a:ext cx="181475" cy="6725"/>
            </a:xfrm>
            <a:custGeom>
              <a:rect b="b" l="l" r="r" t="t"/>
              <a:pathLst>
                <a:path extrusionOk="0" h="269" w="7259">
                  <a:moveTo>
                    <a:pt x="0" y="0"/>
                  </a:moveTo>
                  <a:lnTo>
                    <a:pt x="0" y="268"/>
                  </a:lnTo>
                  <a:lnTo>
                    <a:pt x="7259" y="268"/>
                  </a:lnTo>
                  <a:lnTo>
                    <a:pt x="7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61"/>
          <p:cNvGrpSpPr/>
          <p:nvPr/>
        </p:nvGrpSpPr>
        <p:grpSpPr>
          <a:xfrm>
            <a:off x="1871863" y="1702795"/>
            <a:ext cx="783848" cy="2852825"/>
            <a:chOff x="1510250" y="1653870"/>
            <a:chExt cx="783848" cy="2852825"/>
          </a:xfrm>
        </p:grpSpPr>
        <p:sp>
          <p:nvSpPr>
            <p:cNvPr id="3944" name="Google Shape;3944;p61"/>
            <p:cNvSpPr/>
            <p:nvPr/>
          </p:nvSpPr>
          <p:spPr>
            <a:xfrm>
              <a:off x="1891940" y="1653870"/>
              <a:ext cx="20460" cy="1340718"/>
            </a:xfrm>
            <a:custGeom>
              <a:rect b="b" l="l" r="r" t="t"/>
              <a:pathLst>
                <a:path extrusionOk="0" h="17496" w="267">
                  <a:moveTo>
                    <a:pt x="1" y="1"/>
                  </a:moveTo>
                  <a:lnTo>
                    <a:pt x="1" y="17495"/>
                  </a:lnTo>
                  <a:lnTo>
                    <a:pt x="266" y="17495"/>
                  </a:lnTo>
                  <a:lnTo>
                    <a:pt x="2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1"/>
            <p:cNvSpPr/>
            <p:nvPr/>
          </p:nvSpPr>
          <p:spPr>
            <a:xfrm>
              <a:off x="1764736" y="3704609"/>
              <a:ext cx="20384" cy="531199"/>
            </a:xfrm>
            <a:custGeom>
              <a:rect b="b" l="l" r="r" t="t"/>
              <a:pathLst>
                <a:path extrusionOk="0" h="6932" w="266">
                  <a:moveTo>
                    <a:pt x="0" y="1"/>
                  </a:moveTo>
                  <a:lnTo>
                    <a:pt x="0" y="6931"/>
                  </a:lnTo>
                  <a:lnTo>
                    <a:pt x="266" y="6931"/>
                  </a:ln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1"/>
            <p:cNvSpPr/>
            <p:nvPr/>
          </p:nvSpPr>
          <p:spPr>
            <a:xfrm>
              <a:off x="1808031" y="3704609"/>
              <a:ext cx="20460" cy="615799"/>
            </a:xfrm>
            <a:custGeom>
              <a:rect b="b" l="l" r="r" t="t"/>
              <a:pathLst>
                <a:path extrusionOk="0" h="8036" w="267">
                  <a:moveTo>
                    <a:pt x="0" y="1"/>
                  </a:moveTo>
                  <a:lnTo>
                    <a:pt x="0" y="8036"/>
                  </a:lnTo>
                  <a:lnTo>
                    <a:pt x="266" y="8036"/>
                  </a:ln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1"/>
            <p:cNvSpPr/>
            <p:nvPr/>
          </p:nvSpPr>
          <p:spPr>
            <a:xfrm>
              <a:off x="1851327" y="3704609"/>
              <a:ext cx="20460" cy="721931"/>
            </a:xfrm>
            <a:custGeom>
              <a:rect b="b" l="l" r="r" t="t"/>
              <a:pathLst>
                <a:path extrusionOk="0" h="9421" w="267">
                  <a:moveTo>
                    <a:pt x="1" y="1"/>
                  </a:moveTo>
                  <a:lnTo>
                    <a:pt x="1" y="9421"/>
                  </a:lnTo>
                  <a:lnTo>
                    <a:pt x="267" y="9421"/>
                  </a:lnTo>
                  <a:lnTo>
                    <a:pt x="2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1"/>
            <p:cNvSpPr/>
            <p:nvPr/>
          </p:nvSpPr>
          <p:spPr>
            <a:xfrm>
              <a:off x="1894699" y="3704609"/>
              <a:ext cx="20537" cy="802086"/>
            </a:xfrm>
            <a:custGeom>
              <a:rect b="b" l="l" r="r" t="t"/>
              <a:pathLst>
                <a:path extrusionOk="0" h="10467" w="268">
                  <a:moveTo>
                    <a:pt x="0" y="1"/>
                  </a:moveTo>
                  <a:lnTo>
                    <a:pt x="0" y="10467"/>
                  </a:lnTo>
                  <a:lnTo>
                    <a:pt x="268" y="10467"/>
                  </a:lnTo>
                  <a:lnTo>
                    <a:pt x="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1"/>
            <p:cNvSpPr/>
            <p:nvPr/>
          </p:nvSpPr>
          <p:spPr>
            <a:xfrm>
              <a:off x="1937994" y="3704609"/>
              <a:ext cx="20613" cy="721931"/>
            </a:xfrm>
            <a:custGeom>
              <a:rect b="b" l="l" r="r" t="t"/>
              <a:pathLst>
                <a:path extrusionOk="0" h="9421" w="269">
                  <a:moveTo>
                    <a:pt x="1" y="1"/>
                  </a:moveTo>
                  <a:lnTo>
                    <a:pt x="1" y="9421"/>
                  </a:lnTo>
                  <a:lnTo>
                    <a:pt x="268" y="9421"/>
                  </a:lnTo>
                  <a:lnTo>
                    <a:pt x="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1"/>
            <p:cNvSpPr/>
            <p:nvPr/>
          </p:nvSpPr>
          <p:spPr>
            <a:xfrm>
              <a:off x="1981366" y="3704609"/>
              <a:ext cx="20537" cy="615799"/>
            </a:xfrm>
            <a:custGeom>
              <a:rect b="b" l="l" r="r" t="t"/>
              <a:pathLst>
                <a:path extrusionOk="0" h="8036" w="268">
                  <a:moveTo>
                    <a:pt x="0" y="1"/>
                  </a:moveTo>
                  <a:lnTo>
                    <a:pt x="0" y="8036"/>
                  </a:lnTo>
                  <a:lnTo>
                    <a:pt x="268" y="8036"/>
                  </a:lnTo>
                  <a:lnTo>
                    <a:pt x="2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1"/>
            <p:cNvSpPr/>
            <p:nvPr/>
          </p:nvSpPr>
          <p:spPr>
            <a:xfrm>
              <a:off x="2024815" y="3704609"/>
              <a:ext cx="20460" cy="531199"/>
            </a:xfrm>
            <a:custGeom>
              <a:rect b="b" l="l" r="r" t="t"/>
              <a:pathLst>
                <a:path extrusionOk="0" h="6932" w="267">
                  <a:moveTo>
                    <a:pt x="1" y="1"/>
                  </a:moveTo>
                  <a:lnTo>
                    <a:pt x="1" y="6931"/>
                  </a:lnTo>
                  <a:lnTo>
                    <a:pt x="266" y="6931"/>
                  </a:ln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1"/>
            <p:cNvSpPr/>
            <p:nvPr/>
          </p:nvSpPr>
          <p:spPr>
            <a:xfrm>
              <a:off x="1510250" y="3046061"/>
              <a:ext cx="783848" cy="629209"/>
            </a:xfrm>
            <a:custGeom>
              <a:rect b="b" l="l" r="r" t="t"/>
              <a:pathLst>
                <a:path extrusionOk="0" h="8211" w="10229">
                  <a:moveTo>
                    <a:pt x="5115" y="0"/>
                  </a:moveTo>
                  <a:cubicBezTo>
                    <a:pt x="2290" y="0"/>
                    <a:pt x="0" y="1838"/>
                    <a:pt x="0" y="4105"/>
                  </a:cubicBezTo>
                  <a:cubicBezTo>
                    <a:pt x="0" y="6373"/>
                    <a:pt x="2290" y="8210"/>
                    <a:pt x="5115" y="8210"/>
                  </a:cubicBezTo>
                  <a:cubicBezTo>
                    <a:pt x="7939" y="8210"/>
                    <a:pt x="10229" y="6373"/>
                    <a:pt x="10229" y="4105"/>
                  </a:cubicBezTo>
                  <a:cubicBezTo>
                    <a:pt x="10229" y="1838"/>
                    <a:pt x="7939" y="0"/>
                    <a:pt x="51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1"/>
            <p:cNvSpPr/>
            <p:nvPr/>
          </p:nvSpPr>
          <p:spPr>
            <a:xfrm>
              <a:off x="1616228" y="3046061"/>
              <a:ext cx="571890" cy="629209"/>
            </a:xfrm>
            <a:custGeom>
              <a:rect b="b" l="l" r="r" t="t"/>
              <a:pathLst>
                <a:path extrusionOk="0" h="8211" w="7463">
                  <a:moveTo>
                    <a:pt x="3732" y="0"/>
                  </a:moveTo>
                  <a:cubicBezTo>
                    <a:pt x="1670" y="0"/>
                    <a:pt x="0" y="1838"/>
                    <a:pt x="0" y="4105"/>
                  </a:cubicBezTo>
                  <a:cubicBezTo>
                    <a:pt x="0" y="6373"/>
                    <a:pt x="1670" y="8210"/>
                    <a:pt x="3732" y="8210"/>
                  </a:cubicBezTo>
                  <a:cubicBezTo>
                    <a:pt x="5792" y="8210"/>
                    <a:pt x="7462" y="6373"/>
                    <a:pt x="7462" y="4105"/>
                  </a:cubicBezTo>
                  <a:cubicBezTo>
                    <a:pt x="7462" y="1838"/>
                    <a:pt x="5792" y="0"/>
                    <a:pt x="37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1"/>
            <p:cNvSpPr/>
            <p:nvPr/>
          </p:nvSpPr>
          <p:spPr>
            <a:xfrm>
              <a:off x="1781288" y="3046061"/>
              <a:ext cx="241768" cy="629209"/>
            </a:xfrm>
            <a:custGeom>
              <a:rect b="b" l="l" r="r" t="t"/>
              <a:pathLst>
                <a:path extrusionOk="0" h="8211" w="3155">
                  <a:moveTo>
                    <a:pt x="1578" y="0"/>
                  </a:moveTo>
                  <a:cubicBezTo>
                    <a:pt x="708" y="0"/>
                    <a:pt x="1" y="1838"/>
                    <a:pt x="1" y="4105"/>
                  </a:cubicBezTo>
                  <a:cubicBezTo>
                    <a:pt x="1" y="6373"/>
                    <a:pt x="709" y="8210"/>
                    <a:pt x="1578" y="8210"/>
                  </a:cubicBezTo>
                  <a:cubicBezTo>
                    <a:pt x="2447" y="8210"/>
                    <a:pt x="3154" y="6373"/>
                    <a:pt x="3154" y="4105"/>
                  </a:cubicBezTo>
                  <a:cubicBezTo>
                    <a:pt x="3154" y="1838"/>
                    <a:pt x="2447" y="0"/>
                    <a:pt x="15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1"/>
            <p:cNvSpPr/>
            <p:nvPr/>
          </p:nvSpPr>
          <p:spPr>
            <a:xfrm>
              <a:off x="1770636" y="2978551"/>
              <a:ext cx="263071" cy="85749"/>
            </a:xfrm>
            <a:custGeom>
              <a:rect b="b" l="l" r="r" t="t"/>
              <a:pathLst>
                <a:path extrusionOk="0" h="1119" w="3433">
                  <a:moveTo>
                    <a:pt x="0" y="1"/>
                  </a:moveTo>
                  <a:lnTo>
                    <a:pt x="0" y="1119"/>
                  </a:lnTo>
                  <a:lnTo>
                    <a:pt x="3432" y="1119"/>
                  </a:lnTo>
                  <a:lnTo>
                    <a:pt x="34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1"/>
            <p:cNvSpPr/>
            <p:nvPr/>
          </p:nvSpPr>
          <p:spPr>
            <a:xfrm>
              <a:off x="1749946" y="3649742"/>
              <a:ext cx="304374" cy="78929"/>
            </a:xfrm>
            <a:custGeom>
              <a:rect b="b" l="l" r="r" t="t"/>
              <a:pathLst>
                <a:path extrusionOk="0" h="1030" w="3972">
                  <a:moveTo>
                    <a:pt x="1" y="1"/>
                  </a:moveTo>
                  <a:lnTo>
                    <a:pt x="1" y="1030"/>
                  </a:lnTo>
                  <a:lnTo>
                    <a:pt x="3972" y="1030"/>
                  </a:lnTo>
                  <a:lnTo>
                    <a:pt x="39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61"/>
          <p:cNvGrpSpPr/>
          <p:nvPr/>
        </p:nvGrpSpPr>
        <p:grpSpPr>
          <a:xfrm>
            <a:off x="6027070" y="2286513"/>
            <a:ext cx="2401835" cy="2321986"/>
            <a:chOff x="3924800" y="4064875"/>
            <a:chExt cx="339900" cy="328600"/>
          </a:xfrm>
        </p:grpSpPr>
        <p:sp>
          <p:nvSpPr>
            <p:cNvPr id="3958" name="Google Shape;3958;p61"/>
            <p:cNvSpPr/>
            <p:nvPr/>
          </p:nvSpPr>
          <p:spPr>
            <a:xfrm>
              <a:off x="3924800" y="4064875"/>
              <a:ext cx="339900" cy="328600"/>
            </a:xfrm>
            <a:custGeom>
              <a:rect b="b" l="l" r="r" t="t"/>
              <a:pathLst>
                <a:path extrusionOk="0" h="13144" w="13596">
                  <a:moveTo>
                    <a:pt x="6804" y="88"/>
                  </a:moveTo>
                  <a:cubicBezTo>
                    <a:pt x="7221" y="88"/>
                    <a:pt x="7605" y="308"/>
                    <a:pt x="7815" y="668"/>
                  </a:cubicBezTo>
                  <a:cubicBezTo>
                    <a:pt x="7760" y="685"/>
                    <a:pt x="7709" y="704"/>
                    <a:pt x="7656" y="725"/>
                  </a:cubicBezTo>
                  <a:cubicBezTo>
                    <a:pt x="7617" y="659"/>
                    <a:pt x="7568" y="598"/>
                    <a:pt x="7515" y="546"/>
                  </a:cubicBezTo>
                  <a:cubicBezTo>
                    <a:pt x="7319" y="350"/>
                    <a:pt x="7062" y="252"/>
                    <a:pt x="6805" y="252"/>
                  </a:cubicBezTo>
                  <a:cubicBezTo>
                    <a:pt x="6548" y="252"/>
                    <a:pt x="6292" y="350"/>
                    <a:pt x="6096" y="546"/>
                  </a:cubicBezTo>
                  <a:cubicBezTo>
                    <a:pt x="6043" y="598"/>
                    <a:pt x="5996" y="657"/>
                    <a:pt x="5954" y="721"/>
                  </a:cubicBezTo>
                  <a:cubicBezTo>
                    <a:pt x="5903" y="702"/>
                    <a:pt x="5851" y="683"/>
                    <a:pt x="5798" y="666"/>
                  </a:cubicBezTo>
                  <a:cubicBezTo>
                    <a:pt x="6005" y="308"/>
                    <a:pt x="6390" y="88"/>
                    <a:pt x="6804" y="88"/>
                  </a:cubicBezTo>
                  <a:close/>
                  <a:moveTo>
                    <a:pt x="6804" y="337"/>
                  </a:moveTo>
                  <a:cubicBezTo>
                    <a:pt x="7039" y="337"/>
                    <a:pt x="7274" y="427"/>
                    <a:pt x="7453" y="606"/>
                  </a:cubicBezTo>
                  <a:cubicBezTo>
                    <a:pt x="7498" y="653"/>
                    <a:pt x="7539" y="704"/>
                    <a:pt x="7575" y="759"/>
                  </a:cubicBezTo>
                  <a:cubicBezTo>
                    <a:pt x="7545" y="772"/>
                    <a:pt x="7517" y="787"/>
                    <a:pt x="7487" y="802"/>
                  </a:cubicBezTo>
                  <a:cubicBezTo>
                    <a:pt x="7473" y="808"/>
                    <a:pt x="7460" y="815"/>
                    <a:pt x="7449" y="823"/>
                  </a:cubicBezTo>
                  <a:cubicBezTo>
                    <a:pt x="7436" y="828"/>
                    <a:pt x="7423" y="836"/>
                    <a:pt x="7409" y="843"/>
                  </a:cubicBezTo>
                  <a:cubicBezTo>
                    <a:pt x="7306" y="902"/>
                    <a:pt x="7206" y="972"/>
                    <a:pt x="7113" y="1049"/>
                  </a:cubicBezTo>
                  <a:cubicBezTo>
                    <a:pt x="6974" y="889"/>
                    <a:pt x="6844" y="766"/>
                    <a:pt x="6835" y="757"/>
                  </a:cubicBezTo>
                  <a:cubicBezTo>
                    <a:pt x="6826" y="748"/>
                    <a:pt x="6815" y="744"/>
                    <a:pt x="6804" y="744"/>
                  </a:cubicBezTo>
                  <a:cubicBezTo>
                    <a:pt x="6794" y="744"/>
                    <a:pt x="6783" y="748"/>
                    <a:pt x="6774" y="757"/>
                  </a:cubicBezTo>
                  <a:cubicBezTo>
                    <a:pt x="6765" y="766"/>
                    <a:pt x="6638" y="887"/>
                    <a:pt x="6501" y="1041"/>
                  </a:cubicBezTo>
                  <a:cubicBezTo>
                    <a:pt x="6409" y="966"/>
                    <a:pt x="6307" y="898"/>
                    <a:pt x="6201" y="838"/>
                  </a:cubicBezTo>
                  <a:cubicBezTo>
                    <a:pt x="6188" y="830"/>
                    <a:pt x="6177" y="825"/>
                    <a:pt x="6164" y="817"/>
                  </a:cubicBezTo>
                  <a:lnTo>
                    <a:pt x="6124" y="798"/>
                  </a:lnTo>
                  <a:cubicBezTo>
                    <a:pt x="6096" y="783"/>
                    <a:pt x="6066" y="768"/>
                    <a:pt x="6035" y="755"/>
                  </a:cubicBezTo>
                  <a:cubicBezTo>
                    <a:pt x="6071" y="702"/>
                    <a:pt x="6111" y="651"/>
                    <a:pt x="6156" y="606"/>
                  </a:cubicBezTo>
                  <a:cubicBezTo>
                    <a:pt x="6335" y="427"/>
                    <a:pt x="6570" y="337"/>
                    <a:pt x="6804" y="337"/>
                  </a:cubicBezTo>
                  <a:close/>
                  <a:moveTo>
                    <a:pt x="7547" y="1893"/>
                  </a:moveTo>
                  <a:lnTo>
                    <a:pt x="7579" y="1899"/>
                  </a:lnTo>
                  <a:lnTo>
                    <a:pt x="7598" y="1901"/>
                  </a:lnTo>
                  <a:lnTo>
                    <a:pt x="7600" y="1901"/>
                  </a:lnTo>
                  <a:lnTo>
                    <a:pt x="7611" y="1903"/>
                  </a:lnTo>
                  <a:lnTo>
                    <a:pt x="7651" y="1910"/>
                  </a:lnTo>
                  <a:lnTo>
                    <a:pt x="7675" y="1914"/>
                  </a:lnTo>
                  <a:lnTo>
                    <a:pt x="7681" y="1916"/>
                  </a:lnTo>
                  <a:lnTo>
                    <a:pt x="7702" y="1920"/>
                  </a:lnTo>
                  <a:lnTo>
                    <a:pt x="7741" y="1927"/>
                  </a:lnTo>
                  <a:lnTo>
                    <a:pt x="7756" y="1931"/>
                  </a:lnTo>
                  <a:lnTo>
                    <a:pt x="7764" y="1931"/>
                  </a:lnTo>
                  <a:lnTo>
                    <a:pt x="7805" y="1939"/>
                  </a:lnTo>
                  <a:lnTo>
                    <a:pt x="7809" y="1939"/>
                  </a:lnTo>
                  <a:lnTo>
                    <a:pt x="7849" y="1948"/>
                  </a:lnTo>
                  <a:lnTo>
                    <a:pt x="7850" y="1948"/>
                  </a:lnTo>
                  <a:lnTo>
                    <a:pt x="7864" y="1950"/>
                  </a:lnTo>
                  <a:lnTo>
                    <a:pt x="7875" y="1954"/>
                  </a:lnTo>
                  <a:lnTo>
                    <a:pt x="7918" y="1963"/>
                  </a:lnTo>
                  <a:lnTo>
                    <a:pt x="7935" y="1967"/>
                  </a:lnTo>
                  <a:lnTo>
                    <a:pt x="7943" y="1971"/>
                  </a:lnTo>
                  <a:cubicBezTo>
                    <a:pt x="7954" y="1972"/>
                    <a:pt x="7965" y="1974"/>
                    <a:pt x="7975" y="1978"/>
                  </a:cubicBezTo>
                  <a:lnTo>
                    <a:pt x="8014" y="1988"/>
                  </a:lnTo>
                  <a:lnTo>
                    <a:pt x="8024" y="1991"/>
                  </a:lnTo>
                  <a:lnTo>
                    <a:pt x="8033" y="1993"/>
                  </a:lnTo>
                  <a:cubicBezTo>
                    <a:pt x="8052" y="1999"/>
                    <a:pt x="8071" y="2003"/>
                    <a:pt x="8090" y="2008"/>
                  </a:cubicBezTo>
                  <a:lnTo>
                    <a:pt x="8094" y="2010"/>
                  </a:lnTo>
                  <a:lnTo>
                    <a:pt x="8120" y="2018"/>
                  </a:lnTo>
                  <a:lnTo>
                    <a:pt x="8122" y="2018"/>
                  </a:lnTo>
                  <a:lnTo>
                    <a:pt x="8103" y="2025"/>
                  </a:lnTo>
                  <a:lnTo>
                    <a:pt x="8099" y="2027"/>
                  </a:lnTo>
                  <a:cubicBezTo>
                    <a:pt x="8035" y="2054"/>
                    <a:pt x="7975" y="2091"/>
                    <a:pt x="7924" y="2136"/>
                  </a:cubicBezTo>
                  <a:lnTo>
                    <a:pt x="7922" y="2136"/>
                  </a:lnTo>
                  <a:lnTo>
                    <a:pt x="7899" y="2161"/>
                  </a:lnTo>
                  <a:lnTo>
                    <a:pt x="7898" y="2161"/>
                  </a:lnTo>
                  <a:lnTo>
                    <a:pt x="7852" y="2150"/>
                  </a:lnTo>
                  <a:lnTo>
                    <a:pt x="7845" y="2148"/>
                  </a:lnTo>
                  <a:lnTo>
                    <a:pt x="7837" y="2146"/>
                  </a:lnTo>
                  <a:lnTo>
                    <a:pt x="7805" y="2138"/>
                  </a:lnTo>
                  <a:lnTo>
                    <a:pt x="7777" y="2133"/>
                  </a:lnTo>
                  <a:lnTo>
                    <a:pt x="7769" y="2131"/>
                  </a:lnTo>
                  <a:lnTo>
                    <a:pt x="7756" y="2127"/>
                  </a:lnTo>
                  <a:lnTo>
                    <a:pt x="7718" y="2119"/>
                  </a:lnTo>
                  <a:lnTo>
                    <a:pt x="7715" y="2119"/>
                  </a:lnTo>
                  <a:lnTo>
                    <a:pt x="7709" y="2118"/>
                  </a:lnTo>
                  <a:lnTo>
                    <a:pt x="7694" y="2116"/>
                  </a:lnTo>
                  <a:lnTo>
                    <a:pt x="7664" y="2110"/>
                  </a:lnTo>
                  <a:lnTo>
                    <a:pt x="7658" y="2110"/>
                  </a:lnTo>
                  <a:lnTo>
                    <a:pt x="7620" y="2103"/>
                  </a:lnTo>
                  <a:lnTo>
                    <a:pt x="7613" y="2101"/>
                  </a:lnTo>
                  <a:lnTo>
                    <a:pt x="7600" y="2099"/>
                  </a:lnTo>
                  <a:lnTo>
                    <a:pt x="7564" y="2093"/>
                  </a:lnTo>
                  <a:lnTo>
                    <a:pt x="7556" y="2091"/>
                  </a:lnTo>
                  <a:lnTo>
                    <a:pt x="7556" y="2070"/>
                  </a:lnTo>
                  <a:lnTo>
                    <a:pt x="7556" y="2061"/>
                  </a:lnTo>
                  <a:lnTo>
                    <a:pt x="7556" y="2023"/>
                  </a:lnTo>
                  <a:cubicBezTo>
                    <a:pt x="7556" y="2006"/>
                    <a:pt x="7556" y="1988"/>
                    <a:pt x="7554" y="1971"/>
                  </a:cubicBezTo>
                  <a:lnTo>
                    <a:pt x="7553" y="1956"/>
                  </a:lnTo>
                  <a:cubicBezTo>
                    <a:pt x="7553" y="1956"/>
                    <a:pt x="7553" y="1954"/>
                    <a:pt x="7553" y="1954"/>
                  </a:cubicBezTo>
                  <a:cubicBezTo>
                    <a:pt x="7553" y="1946"/>
                    <a:pt x="7553" y="1937"/>
                    <a:pt x="7551" y="1929"/>
                  </a:cubicBezTo>
                  <a:cubicBezTo>
                    <a:pt x="7551" y="1918"/>
                    <a:pt x="7549" y="1905"/>
                    <a:pt x="7547" y="1893"/>
                  </a:cubicBezTo>
                  <a:close/>
                  <a:moveTo>
                    <a:pt x="6062" y="1890"/>
                  </a:moveTo>
                  <a:cubicBezTo>
                    <a:pt x="6062" y="1901"/>
                    <a:pt x="6060" y="1914"/>
                    <a:pt x="6060" y="1925"/>
                  </a:cubicBezTo>
                  <a:cubicBezTo>
                    <a:pt x="6058" y="1927"/>
                    <a:pt x="6058" y="1929"/>
                    <a:pt x="6060" y="1929"/>
                  </a:cubicBezTo>
                  <a:cubicBezTo>
                    <a:pt x="6058" y="1931"/>
                    <a:pt x="6058" y="1931"/>
                    <a:pt x="6060" y="1933"/>
                  </a:cubicBezTo>
                  <a:lnTo>
                    <a:pt x="6058" y="1946"/>
                  </a:lnTo>
                  <a:cubicBezTo>
                    <a:pt x="6056" y="1963"/>
                    <a:pt x="6056" y="1980"/>
                    <a:pt x="6054" y="1995"/>
                  </a:cubicBezTo>
                  <a:lnTo>
                    <a:pt x="6054" y="2031"/>
                  </a:lnTo>
                  <a:lnTo>
                    <a:pt x="6054" y="2040"/>
                  </a:lnTo>
                  <a:lnTo>
                    <a:pt x="6054" y="2070"/>
                  </a:lnTo>
                  <a:lnTo>
                    <a:pt x="6054" y="2087"/>
                  </a:lnTo>
                  <a:lnTo>
                    <a:pt x="6030" y="2091"/>
                  </a:lnTo>
                  <a:lnTo>
                    <a:pt x="6017" y="2095"/>
                  </a:lnTo>
                  <a:lnTo>
                    <a:pt x="6007" y="2095"/>
                  </a:lnTo>
                  <a:lnTo>
                    <a:pt x="5998" y="2097"/>
                  </a:lnTo>
                  <a:lnTo>
                    <a:pt x="5969" y="2103"/>
                  </a:lnTo>
                  <a:lnTo>
                    <a:pt x="5968" y="2103"/>
                  </a:lnTo>
                  <a:lnTo>
                    <a:pt x="5947" y="2106"/>
                  </a:lnTo>
                  <a:lnTo>
                    <a:pt x="5932" y="2110"/>
                  </a:lnTo>
                  <a:lnTo>
                    <a:pt x="5918" y="2112"/>
                  </a:lnTo>
                  <a:lnTo>
                    <a:pt x="5909" y="2114"/>
                  </a:lnTo>
                  <a:lnTo>
                    <a:pt x="5896" y="2116"/>
                  </a:lnTo>
                  <a:lnTo>
                    <a:pt x="5869" y="2121"/>
                  </a:lnTo>
                  <a:lnTo>
                    <a:pt x="5856" y="2125"/>
                  </a:lnTo>
                  <a:lnTo>
                    <a:pt x="5849" y="2127"/>
                  </a:lnTo>
                  <a:lnTo>
                    <a:pt x="5822" y="2133"/>
                  </a:lnTo>
                  <a:lnTo>
                    <a:pt x="5788" y="2140"/>
                  </a:lnTo>
                  <a:lnTo>
                    <a:pt x="5779" y="2142"/>
                  </a:lnTo>
                  <a:lnTo>
                    <a:pt x="5771" y="2144"/>
                  </a:lnTo>
                  <a:lnTo>
                    <a:pt x="5726" y="2155"/>
                  </a:lnTo>
                  <a:lnTo>
                    <a:pt x="5722" y="2155"/>
                  </a:lnTo>
                  <a:lnTo>
                    <a:pt x="5702" y="2159"/>
                  </a:lnTo>
                  <a:lnTo>
                    <a:pt x="5673" y="2167"/>
                  </a:lnTo>
                  <a:lnTo>
                    <a:pt x="5664" y="2168"/>
                  </a:lnTo>
                  <a:lnTo>
                    <a:pt x="5660" y="2170"/>
                  </a:lnTo>
                  <a:cubicBezTo>
                    <a:pt x="5604" y="2121"/>
                    <a:pt x="5540" y="2082"/>
                    <a:pt x="5472" y="2054"/>
                  </a:cubicBezTo>
                  <a:lnTo>
                    <a:pt x="5428" y="2035"/>
                  </a:lnTo>
                  <a:lnTo>
                    <a:pt x="5447" y="2029"/>
                  </a:lnTo>
                  <a:lnTo>
                    <a:pt x="5459" y="2025"/>
                  </a:lnTo>
                  <a:lnTo>
                    <a:pt x="5498" y="2014"/>
                  </a:lnTo>
                  <a:lnTo>
                    <a:pt x="5523" y="2006"/>
                  </a:lnTo>
                  <a:lnTo>
                    <a:pt x="5528" y="2005"/>
                  </a:lnTo>
                  <a:lnTo>
                    <a:pt x="5585" y="1989"/>
                  </a:lnTo>
                  <a:lnTo>
                    <a:pt x="5596" y="1988"/>
                  </a:lnTo>
                  <a:lnTo>
                    <a:pt x="5606" y="1984"/>
                  </a:lnTo>
                  <a:lnTo>
                    <a:pt x="5645" y="1974"/>
                  </a:lnTo>
                  <a:lnTo>
                    <a:pt x="5677" y="1967"/>
                  </a:lnTo>
                  <a:lnTo>
                    <a:pt x="5687" y="1963"/>
                  </a:lnTo>
                  <a:lnTo>
                    <a:pt x="5704" y="1959"/>
                  </a:lnTo>
                  <a:lnTo>
                    <a:pt x="5747" y="1950"/>
                  </a:lnTo>
                  <a:lnTo>
                    <a:pt x="5758" y="1946"/>
                  </a:lnTo>
                  <a:lnTo>
                    <a:pt x="5773" y="1942"/>
                  </a:lnTo>
                  <a:lnTo>
                    <a:pt x="5805" y="1937"/>
                  </a:lnTo>
                  <a:lnTo>
                    <a:pt x="5813" y="1935"/>
                  </a:lnTo>
                  <a:lnTo>
                    <a:pt x="5815" y="1935"/>
                  </a:lnTo>
                  <a:cubicBezTo>
                    <a:pt x="5828" y="1933"/>
                    <a:pt x="5839" y="1929"/>
                    <a:pt x="5851" y="1927"/>
                  </a:cubicBezTo>
                  <a:lnTo>
                    <a:pt x="5860" y="1925"/>
                  </a:lnTo>
                  <a:lnTo>
                    <a:pt x="5868" y="1923"/>
                  </a:lnTo>
                  <a:lnTo>
                    <a:pt x="5883" y="1922"/>
                  </a:lnTo>
                  <a:lnTo>
                    <a:pt x="5922" y="1914"/>
                  </a:lnTo>
                  <a:lnTo>
                    <a:pt x="5943" y="1908"/>
                  </a:lnTo>
                  <a:lnTo>
                    <a:pt x="5949" y="1908"/>
                  </a:lnTo>
                  <a:lnTo>
                    <a:pt x="5975" y="1905"/>
                  </a:lnTo>
                  <a:lnTo>
                    <a:pt x="6015" y="1897"/>
                  </a:lnTo>
                  <a:lnTo>
                    <a:pt x="6026" y="1895"/>
                  </a:lnTo>
                  <a:lnTo>
                    <a:pt x="6032" y="1895"/>
                  </a:lnTo>
                  <a:lnTo>
                    <a:pt x="6062" y="1890"/>
                  </a:lnTo>
                  <a:close/>
                  <a:moveTo>
                    <a:pt x="8429" y="659"/>
                  </a:moveTo>
                  <a:cubicBezTo>
                    <a:pt x="9118" y="659"/>
                    <a:pt x="9774" y="1019"/>
                    <a:pt x="10135" y="1631"/>
                  </a:cubicBezTo>
                  <a:cubicBezTo>
                    <a:pt x="10146" y="1646"/>
                    <a:pt x="10152" y="1660"/>
                    <a:pt x="10159" y="1671"/>
                  </a:cubicBezTo>
                  <a:cubicBezTo>
                    <a:pt x="10167" y="1684"/>
                    <a:pt x="10174" y="1697"/>
                    <a:pt x="10180" y="1710"/>
                  </a:cubicBezTo>
                  <a:cubicBezTo>
                    <a:pt x="10206" y="1760"/>
                    <a:pt x="10229" y="1809"/>
                    <a:pt x="10252" y="1859"/>
                  </a:cubicBezTo>
                  <a:cubicBezTo>
                    <a:pt x="10257" y="1873"/>
                    <a:pt x="10263" y="1886"/>
                    <a:pt x="10269" y="1899"/>
                  </a:cubicBezTo>
                  <a:cubicBezTo>
                    <a:pt x="10274" y="1912"/>
                    <a:pt x="10278" y="1925"/>
                    <a:pt x="10284" y="1940"/>
                  </a:cubicBezTo>
                  <a:cubicBezTo>
                    <a:pt x="10295" y="1971"/>
                    <a:pt x="10306" y="2001"/>
                    <a:pt x="10316" y="2031"/>
                  </a:cubicBezTo>
                  <a:cubicBezTo>
                    <a:pt x="10319" y="2044"/>
                    <a:pt x="10325" y="2059"/>
                    <a:pt x="10329" y="2072"/>
                  </a:cubicBezTo>
                  <a:cubicBezTo>
                    <a:pt x="10333" y="2086"/>
                    <a:pt x="10336" y="2101"/>
                    <a:pt x="10340" y="2114"/>
                  </a:cubicBezTo>
                  <a:cubicBezTo>
                    <a:pt x="10370" y="2223"/>
                    <a:pt x="10391" y="2334"/>
                    <a:pt x="10402" y="2446"/>
                  </a:cubicBezTo>
                  <a:lnTo>
                    <a:pt x="10376" y="2447"/>
                  </a:lnTo>
                  <a:cubicBezTo>
                    <a:pt x="10353" y="2449"/>
                    <a:pt x="10331" y="2453"/>
                    <a:pt x="10306" y="2455"/>
                  </a:cubicBezTo>
                  <a:cubicBezTo>
                    <a:pt x="10284" y="2457"/>
                    <a:pt x="10259" y="2461"/>
                    <a:pt x="10237" y="2464"/>
                  </a:cubicBezTo>
                  <a:cubicBezTo>
                    <a:pt x="10212" y="2466"/>
                    <a:pt x="10189" y="2470"/>
                    <a:pt x="10167" y="2474"/>
                  </a:cubicBezTo>
                  <a:cubicBezTo>
                    <a:pt x="10146" y="2478"/>
                    <a:pt x="10120" y="2481"/>
                    <a:pt x="10099" y="2487"/>
                  </a:cubicBezTo>
                  <a:lnTo>
                    <a:pt x="10071" y="2493"/>
                  </a:lnTo>
                  <a:cubicBezTo>
                    <a:pt x="10065" y="2427"/>
                    <a:pt x="10056" y="2361"/>
                    <a:pt x="10042" y="2297"/>
                  </a:cubicBezTo>
                  <a:cubicBezTo>
                    <a:pt x="10039" y="2280"/>
                    <a:pt x="10035" y="2263"/>
                    <a:pt x="10031" y="2246"/>
                  </a:cubicBezTo>
                  <a:cubicBezTo>
                    <a:pt x="10027" y="2231"/>
                    <a:pt x="10024" y="2216"/>
                    <a:pt x="10020" y="2199"/>
                  </a:cubicBezTo>
                  <a:cubicBezTo>
                    <a:pt x="10010" y="2165"/>
                    <a:pt x="9999" y="2133"/>
                    <a:pt x="9988" y="2099"/>
                  </a:cubicBezTo>
                  <a:cubicBezTo>
                    <a:pt x="9982" y="2084"/>
                    <a:pt x="9976" y="2070"/>
                    <a:pt x="9973" y="2055"/>
                  </a:cubicBezTo>
                  <a:cubicBezTo>
                    <a:pt x="9967" y="2040"/>
                    <a:pt x="9961" y="2027"/>
                    <a:pt x="9956" y="2014"/>
                  </a:cubicBezTo>
                  <a:cubicBezTo>
                    <a:pt x="9935" y="1961"/>
                    <a:pt x="9910" y="1912"/>
                    <a:pt x="9884" y="1863"/>
                  </a:cubicBezTo>
                  <a:cubicBezTo>
                    <a:pt x="9878" y="1850"/>
                    <a:pt x="9871" y="1837"/>
                    <a:pt x="9863" y="1824"/>
                  </a:cubicBezTo>
                  <a:cubicBezTo>
                    <a:pt x="9856" y="1810"/>
                    <a:pt x="9850" y="1799"/>
                    <a:pt x="9843" y="1788"/>
                  </a:cubicBezTo>
                  <a:cubicBezTo>
                    <a:pt x="9539" y="1285"/>
                    <a:pt x="8998" y="990"/>
                    <a:pt x="8430" y="990"/>
                  </a:cubicBezTo>
                  <a:cubicBezTo>
                    <a:pt x="8299" y="990"/>
                    <a:pt x="8168" y="1006"/>
                    <a:pt x="8037" y="1038"/>
                  </a:cubicBezTo>
                  <a:cubicBezTo>
                    <a:pt x="8024" y="1041"/>
                    <a:pt x="8009" y="1045"/>
                    <a:pt x="7996" y="1051"/>
                  </a:cubicBezTo>
                  <a:lnTo>
                    <a:pt x="7954" y="1062"/>
                  </a:lnTo>
                  <a:cubicBezTo>
                    <a:pt x="7901" y="1077"/>
                    <a:pt x="7849" y="1096"/>
                    <a:pt x="7796" y="1117"/>
                  </a:cubicBezTo>
                  <a:lnTo>
                    <a:pt x="7754" y="1136"/>
                  </a:lnTo>
                  <a:cubicBezTo>
                    <a:pt x="7741" y="1141"/>
                    <a:pt x="7728" y="1149"/>
                    <a:pt x="7713" y="1154"/>
                  </a:cubicBezTo>
                  <a:cubicBezTo>
                    <a:pt x="7683" y="1170"/>
                    <a:pt x="7651" y="1187"/>
                    <a:pt x="7619" y="1203"/>
                  </a:cubicBezTo>
                  <a:cubicBezTo>
                    <a:pt x="7605" y="1213"/>
                    <a:pt x="7590" y="1220"/>
                    <a:pt x="7577" y="1228"/>
                  </a:cubicBezTo>
                  <a:lnTo>
                    <a:pt x="7534" y="1254"/>
                  </a:lnTo>
                  <a:cubicBezTo>
                    <a:pt x="7475" y="1292"/>
                    <a:pt x="7419" y="1335"/>
                    <a:pt x="7366" y="1381"/>
                  </a:cubicBezTo>
                  <a:lnTo>
                    <a:pt x="7351" y="1358"/>
                  </a:lnTo>
                  <a:cubicBezTo>
                    <a:pt x="7340" y="1339"/>
                    <a:pt x="7326" y="1318"/>
                    <a:pt x="7311" y="1300"/>
                  </a:cubicBezTo>
                  <a:cubicBezTo>
                    <a:pt x="7298" y="1281"/>
                    <a:pt x="7285" y="1262"/>
                    <a:pt x="7270" y="1243"/>
                  </a:cubicBezTo>
                  <a:cubicBezTo>
                    <a:pt x="7257" y="1224"/>
                    <a:pt x="7242" y="1205"/>
                    <a:pt x="7228" y="1188"/>
                  </a:cubicBezTo>
                  <a:cubicBezTo>
                    <a:pt x="7213" y="1170"/>
                    <a:pt x="7198" y="1151"/>
                    <a:pt x="7183" y="1134"/>
                  </a:cubicBezTo>
                  <a:cubicBezTo>
                    <a:pt x="7178" y="1126"/>
                    <a:pt x="7172" y="1121"/>
                    <a:pt x="7166" y="1113"/>
                  </a:cubicBezTo>
                  <a:cubicBezTo>
                    <a:pt x="7257" y="1040"/>
                    <a:pt x="7353" y="974"/>
                    <a:pt x="7453" y="917"/>
                  </a:cubicBezTo>
                  <a:lnTo>
                    <a:pt x="7490" y="896"/>
                  </a:lnTo>
                  <a:lnTo>
                    <a:pt x="7528" y="876"/>
                  </a:lnTo>
                  <a:cubicBezTo>
                    <a:pt x="7558" y="860"/>
                    <a:pt x="7587" y="847"/>
                    <a:pt x="7617" y="834"/>
                  </a:cubicBezTo>
                  <a:cubicBezTo>
                    <a:pt x="7630" y="827"/>
                    <a:pt x="7643" y="823"/>
                    <a:pt x="7656" y="817"/>
                  </a:cubicBezTo>
                  <a:cubicBezTo>
                    <a:pt x="7669" y="811"/>
                    <a:pt x="7683" y="806"/>
                    <a:pt x="7698" y="800"/>
                  </a:cubicBezTo>
                  <a:cubicBezTo>
                    <a:pt x="7749" y="779"/>
                    <a:pt x="7800" y="761"/>
                    <a:pt x="7852" y="745"/>
                  </a:cubicBezTo>
                  <a:lnTo>
                    <a:pt x="7894" y="732"/>
                  </a:lnTo>
                  <a:cubicBezTo>
                    <a:pt x="7909" y="729"/>
                    <a:pt x="7924" y="725"/>
                    <a:pt x="7937" y="721"/>
                  </a:cubicBezTo>
                  <a:cubicBezTo>
                    <a:pt x="8101" y="679"/>
                    <a:pt x="8266" y="659"/>
                    <a:pt x="8429" y="659"/>
                  </a:cubicBezTo>
                  <a:close/>
                  <a:moveTo>
                    <a:pt x="5198" y="665"/>
                  </a:moveTo>
                  <a:cubicBezTo>
                    <a:pt x="5355" y="665"/>
                    <a:pt x="5513" y="684"/>
                    <a:pt x="5670" y="723"/>
                  </a:cubicBezTo>
                  <a:lnTo>
                    <a:pt x="5713" y="734"/>
                  </a:lnTo>
                  <a:cubicBezTo>
                    <a:pt x="5728" y="738"/>
                    <a:pt x="5741" y="742"/>
                    <a:pt x="5756" y="745"/>
                  </a:cubicBezTo>
                  <a:cubicBezTo>
                    <a:pt x="5809" y="761"/>
                    <a:pt x="5860" y="779"/>
                    <a:pt x="5911" y="798"/>
                  </a:cubicBezTo>
                  <a:cubicBezTo>
                    <a:pt x="5926" y="804"/>
                    <a:pt x="5939" y="810"/>
                    <a:pt x="5952" y="815"/>
                  </a:cubicBezTo>
                  <a:cubicBezTo>
                    <a:pt x="5966" y="821"/>
                    <a:pt x="5979" y="827"/>
                    <a:pt x="5992" y="832"/>
                  </a:cubicBezTo>
                  <a:cubicBezTo>
                    <a:pt x="6022" y="845"/>
                    <a:pt x="6050" y="859"/>
                    <a:pt x="6081" y="874"/>
                  </a:cubicBezTo>
                  <a:cubicBezTo>
                    <a:pt x="6094" y="879"/>
                    <a:pt x="6105" y="887"/>
                    <a:pt x="6118" y="893"/>
                  </a:cubicBezTo>
                  <a:cubicBezTo>
                    <a:pt x="6131" y="900"/>
                    <a:pt x="6145" y="906"/>
                    <a:pt x="6158" y="913"/>
                  </a:cubicBezTo>
                  <a:cubicBezTo>
                    <a:pt x="6260" y="970"/>
                    <a:pt x="6356" y="1036"/>
                    <a:pt x="6446" y="1109"/>
                  </a:cubicBezTo>
                  <a:cubicBezTo>
                    <a:pt x="6441" y="1115"/>
                    <a:pt x="6435" y="1122"/>
                    <a:pt x="6429" y="1128"/>
                  </a:cubicBezTo>
                  <a:cubicBezTo>
                    <a:pt x="6414" y="1145"/>
                    <a:pt x="6401" y="1164"/>
                    <a:pt x="6386" y="1183"/>
                  </a:cubicBezTo>
                  <a:cubicBezTo>
                    <a:pt x="6371" y="1200"/>
                    <a:pt x="6358" y="1219"/>
                    <a:pt x="6343" y="1237"/>
                  </a:cubicBezTo>
                  <a:cubicBezTo>
                    <a:pt x="6329" y="1256"/>
                    <a:pt x="6314" y="1275"/>
                    <a:pt x="6301" y="1294"/>
                  </a:cubicBezTo>
                  <a:cubicBezTo>
                    <a:pt x="6288" y="1313"/>
                    <a:pt x="6275" y="1332"/>
                    <a:pt x="6262" y="1351"/>
                  </a:cubicBezTo>
                  <a:cubicBezTo>
                    <a:pt x="6256" y="1358"/>
                    <a:pt x="6252" y="1366"/>
                    <a:pt x="6246" y="1375"/>
                  </a:cubicBezTo>
                  <a:cubicBezTo>
                    <a:pt x="6192" y="1330"/>
                    <a:pt x="6133" y="1286"/>
                    <a:pt x="6073" y="1249"/>
                  </a:cubicBezTo>
                  <a:cubicBezTo>
                    <a:pt x="6058" y="1241"/>
                    <a:pt x="6045" y="1232"/>
                    <a:pt x="6030" y="1224"/>
                  </a:cubicBezTo>
                  <a:cubicBezTo>
                    <a:pt x="6015" y="1215"/>
                    <a:pt x="6001" y="1207"/>
                    <a:pt x="5988" y="1200"/>
                  </a:cubicBezTo>
                  <a:cubicBezTo>
                    <a:pt x="5958" y="1183"/>
                    <a:pt x="5926" y="1168"/>
                    <a:pt x="5896" y="1153"/>
                  </a:cubicBezTo>
                  <a:lnTo>
                    <a:pt x="5853" y="1134"/>
                  </a:lnTo>
                  <a:cubicBezTo>
                    <a:pt x="5839" y="1128"/>
                    <a:pt x="5826" y="1122"/>
                    <a:pt x="5811" y="1117"/>
                  </a:cubicBezTo>
                  <a:cubicBezTo>
                    <a:pt x="5760" y="1096"/>
                    <a:pt x="5707" y="1079"/>
                    <a:pt x="5655" y="1064"/>
                  </a:cubicBezTo>
                  <a:cubicBezTo>
                    <a:pt x="5641" y="1058"/>
                    <a:pt x="5626" y="1055"/>
                    <a:pt x="5613" y="1051"/>
                  </a:cubicBezTo>
                  <a:cubicBezTo>
                    <a:pt x="5598" y="1047"/>
                    <a:pt x="5585" y="1045"/>
                    <a:pt x="5572" y="1041"/>
                  </a:cubicBezTo>
                  <a:cubicBezTo>
                    <a:pt x="5448" y="1013"/>
                    <a:pt x="5323" y="999"/>
                    <a:pt x="5199" y="999"/>
                  </a:cubicBezTo>
                  <a:cubicBezTo>
                    <a:pt x="4627" y="999"/>
                    <a:pt x="4086" y="1298"/>
                    <a:pt x="3785" y="1803"/>
                  </a:cubicBezTo>
                  <a:cubicBezTo>
                    <a:pt x="3777" y="1816"/>
                    <a:pt x="3772" y="1827"/>
                    <a:pt x="3764" y="1841"/>
                  </a:cubicBezTo>
                  <a:cubicBezTo>
                    <a:pt x="3757" y="1852"/>
                    <a:pt x="3749" y="1865"/>
                    <a:pt x="3743" y="1878"/>
                  </a:cubicBezTo>
                  <a:cubicBezTo>
                    <a:pt x="3717" y="1929"/>
                    <a:pt x="3693" y="1980"/>
                    <a:pt x="3672" y="2031"/>
                  </a:cubicBezTo>
                  <a:cubicBezTo>
                    <a:pt x="3666" y="2044"/>
                    <a:pt x="3661" y="2059"/>
                    <a:pt x="3655" y="2072"/>
                  </a:cubicBezTo>
                  <a:cubicBezTo>
                    <a:pt x="3651" y="2087"/>
                    <a:pt x="3645" y="2103"/>
                    <a:pt x="3640" y="2118"/>
                  </a:cubicBezTo>
                  <a:cubicBezTo>
                    <a:pt x="3628" y="2152"/>
                    <a:pt x="3617" y="2185"/>
                    <a:pt x="3610" y="2219"/>
                  </a:cubicBezTo>
                  <a:cubicBezTo>
                    <a:pt x="3604" y="2236"/>
                    <a:pt x="3600" y="2251"/>
                    <a:pt x="3596" y="2267"/>
                  </a:cubicBezTo>
                  <a:cubicBezTo>
                    <a:pt x="3593" y="2282"/>
                    <a:pt x="3589" y="2300"/>
                    <a:pt x="3585" y="2317"/>
                  </a:cubicBezTo>
                  <a:cubicBezTo>
                    <a:pt x="3574" y="2378"/>
                    <a:pt x="3564" y="2438"/>
                    <a:pt x="3559" y="2498"/>
                  </a:cubicBezTo>
                  <a:lnTo>
                    <a:pt x="3534" y="2493"/>
                  </a:lnTo>
                  <a:cubicBezTo>
                    <a:pt x="3510" y="2487"/>
                    <a:pt x="3487" y="2483"/>
                    <a:pt x="3465" y="2478"/>
                  </a:cubicBezTo>
                  <a:cubicBezTo>
                    <a:pt x="3440" y="2474"/>
                    <a:pt x="3419" y="2470"/>
                    <a:pt x="3395" y="2468"/>
                  </a:cubicBezTo>
                  <a:cubicBezTo>
                    <a:pt x="3372" y="2464"/>
                    <a:pt x="3348" y="2461"/>
                    <a:pt x="3327" y="2459"/>
                  </a:cubicBezTo>
                  <a:cubicBezTo>
                    <a:pt x="3304" y="2455"/>
                    <a:pt x="3280" y="2453"/>
                    <a:pt x="3257" y="2451"/>
                  </a:cubicBezTo>
                  <a:lnTo>
                    <a:pt x="3231" y="2449"/>
                  </a:lnTo>
                  <a:cubicBezTo>
                    <a:pt x="3242" y="2338"/>
                    <a:pt x="3261" y="2229"/>
                    <a:pt x="3291" y="2123"/>
                  </a:cubicBezTo>
                  <a:cubicBezTo>
                    <a:pt x="3295" y="2108"/>
                    <a:pt x="3299" y="2095"/>
                    <a:pt x="3302" y="2082"/>
                  </a:cubicBezTo>
                  <a:cubicBezTo>
                    <a:pt x="3308" y="2067"/>
                    <a:pt x="3312" y="2054"/>
                    <a:pt x="3316" y="2040"/>
                  </a:cubicBezTo>
                  <a:cubicBezTo>
                    <a:pt x="3325" y="2008"/>
                    <a:pt x="3336" y="1978"/>
                    <a:pt x="3348" y="1948"/>
                  </a:cubicBezTo>
                  <a:cubicBezTo>
                    <a:pt x="3353" y="1935"/>
                    <a:pt x="3359" y="1922"/>
                    <a:pt x="3365" y="1907"/>
                  </a:cubicBezTo>
                  <a:cubicBezTo>
                    <a:pt x="3370" y="1893"/>
                    <a:pt x="3374" y="1880"/>
                    <a:pt x="3380" y="1867"/>
                  </a:cubicBezTo>
                  <a:cubicBezTo>
                    <a:pt x="3402" y="1816"/>
                    <a:pt x="3427" y="1767"/>
                    <a:pt x="3451" y="1720"/>
                  </a:cubicBezTo>
                  <a:cubicBezTo>
                    <a:pt x="3459" y="1707"/>
                    <a:pt x="3465" y="1694"/>
                    <a:pt x="3472" y="1680"/>
                  </a:cubicBezTo>
                  <a:cubicBezTo>
                    <a:pt x="3480" y="1667"/>
                    <a:pt x="3487" y="1654"/>
                    <a:pt x="3495" y="1643"/>
                  </a:cubicBezTo>
                  <a:cubicBezTo>
                    <a:pt x="3854" y="1028"/>
                    <a:pt x="4509" y="665"/>
                    <a:pt x="5198" y="665"/>
                  </a:cubicBezTo>
                  <a:close/>
                  <a:moveTo>
                    <a:pt x="8438" y="1079"/>
                  </a:moveTo>
                  <a:cubicBezTo>
                    <a:pt x="8985" y="1079"/>
                    <a:pt x="9493" y="1369"/>
                    <a:pt x="9773" y="1841"/>
                  </a:cubicBezTo>
                  <a:cubicBezTo>
                    <a:pt x="9780" y="1852"/>
                    <a:pt x="9788" y="1865"/>
                    <a:pt x="9795" y="1878"/>
                  </a:cubicBezTo>
                  <a:cubicBezTo>
                    <a:pt x="9801" y="1890"/>
                    <a:pt x="9811" y="1903"/>
                    <a:pt x="9816" y="1916"/>
                  </a:cubicBezTo>
                  <a:cubicBezTo>
                    <a:pt x="9843" y="1967"/>
                    <a:pt x="9867" y="2020"/>
                    <a:pt x="9888" y="2072"/>
                  </a:cubicBezTo>
                  <a:cubicBezTo>
                    <a:pt x="9894" y="2087"/>
                    <a:pt x="9899" y="2101"/>
                    <a:pt x="9903" y="2116"/>
                  </a:cubicBezTo>
                  <a:cubicBezTo>
                    <a:pt x="9909" y="2131"/>
                    <a:pt x="9914" y="2146"/>
                    <a:pt x="9918" y="2163"/>
                  </a:cubicBezTo>
                  <a:cubicBezTo>
                    <a:pt x="9929" y="2199"/>
                    <a:pt x="9941" y="2234"/>
                    <a:pt x="9950" y="2272"/>
                  </a:cubicBezTo>
                  <a:cubicBezTo>
                    <a:pt x="9954" y="2289"/>
                    <a:pt x="9958" y="2308"/>
                    <a:pt x="9961" y="2325"/>
                  </a:cubicBezTo>
                  <a:cubicBezTo>
                    <a:pt x="9965" y="2344"/>
                    <a:pt x="9969" y="2363"/>
                    <a:pt x="9973" y="2383"/>
                  </a:cubicBezTo>
                  <a:cubicBezTo>
                    <a:pt x="9978" y="2427"/>
                    <a:pt x="9984" y="2470"/>
                    <a:pt x="9988" y="2515"/>
                  </a:cubicBezTo>
                  <a:lnTo>
                    <a:pt x="9976" y="2517"/>
                  </a:lnTo>
                  <a:lnTo>
                    <a:pt x="9963" y="2523"/>
                  </a:lnTo>
                  <a:lnTo>
                    <a:pt x="9943" y="2528"/>
                  </a:lnTo>
                  <a:lnTo>
                    <a:pt x="9924" y="2536"/>
                  </a:lnTo>
                  <a:lnTo>
                    <a:pt x="9895" y="2547"/>
                  </a:lnTo>
                  <a:lnTo>
                    <a:pt x="9880" y="2553"/>
                  </a:lnTo>
                  <a:lnTo>
                    <a:pt x="9869" y="2557"/>
                  </a:lnTo>
                  <a:lnTo>
                    <a:pt x="9826" y="2576"/>
                  </a:lnTo>
                  <a:lnTo>
                    <a:pt x="9814" y="2581"/>
                  </a:lnTo>
                  <a:cubicBezTo>
                    <a:pt x="9801" y="2587"/>
                    <a:pt x="9786" y="2594"/>
                    <a:pt x="9773" y="2602"/>
                  </a:cubicBezTo>
                  <a:cubicBezTo>
                    <a:pt x="9771" y="2530"/>
                    <a:pt x="9763" y="2461"/>
                    <a:pt x="9750" y="2393"/>
                  </a:cubicBezTo>
                  <a:cubicBezTo>
                    <a:pt x="9746" y="2370"/>
                    <a:pt x="9743" y="2349"/>
                    <a:pt x="9737" y="2327"/>
                  </a:cubicBezTo>
                  <a:cubicBezTo>
                    <a:pt x="9731" y="2304"/>
                    <a:pt x="9728" y="2289"/>
                    <a:pt x="9722" y="2268"/>
                  </a:cubicBezTo>
                  <a:cubicBezTo>
                    <a:pt x="9703" y="2206"/>
                    <a:pt x="9681" y="2144"/>
                    <a:pt x="9654" y="2084"/>
                  </a:cubicBezTo>
                  <a:cubicBezTo>
                    <a:pt x="9647" y="2069"/>
                    <a:pt x="9639" y="2055"/>
                    <a:pt x="9633" y="2040"/>
                  </a:cubicBezTo>
                  <a:cubicBezTo>
                    <a:pt x="9626" y="2025"/>
                    <a:pt x="9618" y="2012"/>
                    <a:pt x="9611" y="1999"/>
                  </a:cubicBezTo>
                  <a:cubicBezTo>
                    <a:pt x="9371" y="1559"/>
                    <a:pt x="8913" y="1298"/>
                    <a:pt x="8431" y="1298"/>
                  </a:cubicBezTo>
                  <a:cubicBezTo>
                    <a:pt x="8306" y="1298"/>
                    <a:pt x="8179" y="1316"/>
                    <a:pt x="8054" y="1352"/>
                  </a:cubicBezTo>
                  <a:cubicBezTo>
                    <a:pt x="8039" y="1356"/>
                    <a:pt x="8024" y="1362"/>
                    <a:pt x="8011" y="1367"/>
                  </a:cubicBezTo>
                  <a:cubicBezTo>
                    <a:pt x="7996" y="1371"/>
                    <a:pt x="7980" y="1377"/>
                    <a:pt x="7965" y="1383"/>
                  </a:cubicBezTo>
                  <a:cubicBezTo>
                    <a:pt x="7903" y="1405"/>
                    <a:pt x="7843" y="1433"/>
                    <a:pt x="7786" y="1464"/>
                  </a:cubicBezTo>
                  <a:cubicBezTo>
                    <a:pt x="7769" y="1475"/>
                    <a:pt x="7751" y="1484"/>
                    <a:pt x="7734" y="1494"/>
                  </a:cubicBezTo>
                  <a:cubicBezTo>
                    <a:pt x="7717" y="1505"/>
                    <a:pt x="7698" y="1518"/>
                    <a:pt x="7679" y="1530"/>
                  </a:cubicBezTo>
                  <a:cubicBezTo>
                    <a:pt x="7622" y="1569"/>
                    <a:pt x="7568" y="1614"/>
                    <a:pt x="7517" y="1661"/>
                  </a:cubicBezTo>
                  <a:lnTo>
                    <a:pt x="7502" y="1677"/>
                  </a:lnTo>
                  <a:cubicBezTo>
                    <a:pt x="7496" y="1661"/>
                    <a:pt x="7492" y="1646"/>
                    <a:pt x="7487" y="1631"/>
                  </a:cubicBezTo>
                  <a:lnTo>
                    <a:pt x="7487" y="1628"/>
                  </a:lnTo>
                  <a:cubicBezTo>
                    <a:pt x="7487" y="1626"/>
                    <a:pt x="7485" y="1622"/>
                    <a:pt x="7483" y="1618"/>
                  </a:cubicBezTo>
                  <a:cubicBezTo>
                    <a:pt x="7477" y="1603"/>
                    <a:pt x="7472" y="1588"/>
                    <a:pt x="7466" y="1575"/>
                  </a:cubicBezTo>
                  <a:lnTo>
                    <a:pt x="7466" y="1573"/>
                  </a:lnTo>
                  <a:cubicBezTo>
                    <a:pt x="7462" y="1563"/>
                    <a:pt x="7460" y="1556"/>
                    <a:pt x="7456" y="1548"/>
                  </a:cubicBezTo>
                  <a:cubicBezTo>
                    <a:pt x="7455" y="1541"/>
                    <a:pt x="7449" y="1530"/>
                    <a:pt x="7445" y="1522"/>
                  </a:cubicBezTo>
                  <a:cubicBezTo>
                    <a:pt x="7441" y="1513"/>
                    <a:pt x="7434" y="1498"/>
                    <a:pt x="7428" y="1484"/>
                  </a:cubicBezTo>
                  <a:lnTo>
                    <a:pt x="7426" y="1482"/>
                  </a:lnTo>
                  <a:lnTo>
                    <a:pt x="7421" y="1469"/>
                  </a:lnTo>
                  <a:cubicBezTo>
                    <a:pt x="7419" y="1465"/>
                    <a:pt x="7417" y="1462"/>
                    <a:pt x="7415" y="1458"/>
                  </a:cubicBezTo>
                  <a:cubicBezTo>
                    <a:pt x="7453" y="1426"/>
                    <a:pt x="7490" y="1396"/>
                    <a:pt x="7530" y="1367"/>
                  </a:cubicBezTo>
                  <a:cubicBezTo>
                    <a:pt x="7543" y="1356"/>
                    <a:pt x="7560" y="1345"/>
                    <a:pt x="7577" y="1334"/>
                  </a:cubicBezTo>
                  <a:lnTo>
                    <a:pt x="7575" y="1334"/>
                  </a:lnTo>
                  <a:cubicBezTo>
                    <a:pt x="7590" y="1324"/>
                    <a:pt x="7605" y="1315"/>
                    <a:pt x="7622" y="1305"/>
                  </a:cubicBezTo>
                  <a:cubicBezTo>
                    <a:pt x="7654" y="1285"/>
                    <a:pt x="7686" y="1268"/>
                    <a:pt x="7720" y="1251"/>
                  </a:cubicBezTo>
                  <a:cubicBezTo>
                    <a:pt x="7735" y="1243"/>
                    <a:pt x="7749" y="1236"/>
                    <a:pt x="7764" y="1228"/>
                  </a:cubicBezTo>
                  <a:cubicBezTo>
                    <a:pt x="7777" y="1222"/>
                    <a:pt x="7792" y="1215"/>
                    <a:pt x="7807" y="1209"/>
                  </a:cubicBezTo>
                  <a:cubicBezTo>
                    <a:pt x="7858" y="1187"/>
                    <a:pt x="7911" y="1166"/>
                    <a:pt x="7965" y="1149"/>
                  </a:cubicBezTo>
                  <a:lnTo>
                    <a:pt x="8009" y="1138"/>
                  </a:lnTo>
                  <a:cubicBezTo>
                    <a:pt x="8022" y="1134"/>
                    <a:pt x="8037" y="1130"/>
                    <a:pt x="8050" y="1126"/>
                  </a:cubicBezTo>
                  <a:cubicBezTo>
                    <a:pt x="8176" y="1094"/>
                    <a:pt x="8303" y="1079"/>
                    <a:pt x="8433" y="1079"/>
                  </a:cubicBezTo>
                  <a:cubicBezTo>
                    <a:pt x="8435" y="1079"/>
                    <a:pt x="8436" y="1079"/>
                    <a:pt x="8438" y="1079"/>
                  </a:cubicBezTo>
                  <a:close/>
                  <a:moveTo>
                    <a:pt x="5198" y="1082"/>
                  </a:moveTo>
                  <a:cubicBezTo>
                    <a:pt x="5318" y="1082"/>
                    <a:pt x="5438" y="1096"/>
                    <a:pt x="5559" y="1124"/>
                  </a:cubicBezTo>
                  <a:cubicBezTo>
                    <a:pt x="5572" y="1126"/>
                    <a:pt x="5587" y="1130"/>
                    <a:pt x="5600" y="1134"/>
                  </a:cubicBezTo>
                  <a:cubicBezTo>
                    <a:pt x="5613" y="1138"/>
                    <a:pt x="5628" y="1141"/>
                    <a:pt x="5643" y="1147"/>
                  </a:cubicBezTo>
                  <a:cubicBezTo>
                    <a:pt x="5698" y="1162"/>
                    <a:pt x="5751" y="1181"/>
                    <a:pt x="5804" y="1203"/>
                  </a:cubicBezTo>
                  <a:cubicBezTo>
                    <a:pt x="5817" y="1209"/>
                    <a:pt x="5832" y="1215"/>
                    <a:pt x="5845" y="1222"/>
                  </a:cubicBezTo>
                  <a:cubicBezTo>
                    <a:pt x="5860" y="1228"/>
                    <a:pt x="5875" y="1236"/>
                    <a:pt x="5888" y="1243"/>
                  </a:cubicBezTo>
                  <a:cubicBezTo>
                    <a:pt x="5922" y="1258"/>
                    <a:pt x="5954" y="1277"/>
                    <a:pt x="5986" y="1296"/>
                  </a:cubicBezTo>
                  <a:cubicBezTo>
                    <a:pt x="6001" y="1305"/>
                    <a:pt x="6017" y="1313"/>
                    <a:pt x="6032" y="1322"/>
                  </a:cubicBezTo>
                  <a:cubicBezTo>
                    <a:pt x="6047" y="1332"/>
                    <a:pt x="6064" y="1343"/>
                    <a:pt x="6079" y="1354"/>
                  </a:cubicBezTo>
                  <a:cubicBezTo>
                    <a:pt x="6120" y="1383"/>
                    <a:pt x="6162" y="1415"/>
                    <a:pt x="6201" y="1449"/>
                  </a:cubicBezTo>
                  <a:cubicBezTo>
                    <a:pt x="6199" y="1452"/>
                    <a:pt x="6197" y="1454"/>
                    <a:pt x="6196" y="1458"/>
                  </a:cubicBezTo>
                  <a:cubicBezTo>
                    <a:pt x="6194" y="1462"/>
                    <a:pt x="6192" y="1467"/>
                    <a:pt x="6190" y="1471"/>
                  </a:cubicBezTo>
                  <a:cubicBezTo>
                    <a:pt x="6186" y="1477"/>
                    <a:pt x="6184" y="1481"/>
                    <a:pt x="6182" y="1484"/>
                  </a:cubicBezTo>
                  <a:cubicBezTo>
                    <a:pt x="6179" y="1492"/>
                    <a:pt x="6175" y="1501"/>
                    <a:pt x="6171" y="1511"/>
                  </a:cubicBezTo>
                  <a:lnTo>
                    <a:pt x="6158" y="1537"/>
                  </a:lnTo>
                  <a:cubicBezTo>
                    <a:pt x="6154" y="1547"/>
                    <a:pt x="6152" y="1554"/>
                    <a:pt x="6148" y="1563"/>
                  </a:cubicBezTo>
                  <a:lnTo>
                    <a:pt x="6145" y="1573"/>
                  </a:lnTo>
                  <a:cubicBezTo>
                    <a:pt x="6139" y="1584"/>
                    <a:pt x="6135" y="1596"/>
                    <a:pt x="6131" y="1607"/>
                  </a:cubicBezTo>
                  <a:lnTo>
                    <a:pt x="6128" y="1618"/>
                  </a:lnTo>
                  <a:cubicBezTo>
                    <a:pt x="6126" y="1620"/>
                    <a:pt x="6124" y="1624"/>
                    <a:pt x="6124" y="1628"/>
                  </a:cubicBezTo>
                  <a:cubicBezTo>
                    <a:pt x="6120" y="1639"/>
                    <a:pt x="6116" y="1650"/>
                    <a:pt x="6113" y="1663"/>
                  </a:cubicBezTo>
                  <a:cubicBezTo>
                    <a:pt x="6101" y="1652"/>
                    <a:pt x="6088" y="1643"/>
                    <a:pt x="6077" y="1633"/>
                  </a:cubicBezTo>
                  <a:cubicBezTo>
                    <a:pt x="6030" y="1592"/>
                    <a:pt x="5979" y="1554"/>
                    <a:pt x="5928" y="1520"/>
                  </a:cubicBezTo>
                  <a:cubicBezTo>
                    <a:pt x="5909" y="1507"/>
                    <a:pt x="5890" y="1496"/>
                    <a:pt x="5873" y="1486"/>
                  </a:cubicBezTo>
                  <a:cubicBezTo>
                    <a:pt x="5854" y="1475"/>
                    <a:pt x="5839" y="1465"/>
                    <a:pt x="5822" y="1458"/>
                  </a:cubicBezTo>
                  <a:cubicBezTo>
                    <a:pt x="5766" y="1428"/>
                    <a:pt x="5706" y="1401"/>
                    <a:pt x="5645" y="1381"/>
                  </a:cubicBezTo>
                  <a:cubicBezTo>
                    <a:pt x="5630" y="1375"/>
                    <a:pt x="5615" y="1369"/>
                    <a:pt x="5600" y="1364"/>
                  </a:cubicBezTo>
                  <a:cubicBezTo>
                    <a:pt x="5583" y="1360"/>
                    <a:pt x="5570" y="1356"/>
                    <a:pt x="5555" y="1352"/>
                  </a:cubicBezTo>
                  <a:cubicBezTo>
                    <a:pt x="5436" y="1320"/>
                    <a:pt x="5316" y="1304"/>
                    <a:pt x="5198" y="1304"/>
                  </a:cubicBezTo>
                  <a:cubicBezTo>
                    <a:pt x="4712" y="1304"/>
                    <a:pt x="4250" y="1571"/>
                    <a:pt x="4015" y="2018"/>
                  </a:cubicBezTo>
                  <a:cubicBezTo>
                    <a:pt x="4007" y="2033"/>
                    <a:pt x="4000" y="2046"/>
                    <a:pt x="3992" y="2059"/>
                  </a:cubicBezTo>
                  <a:cubicBezTo>
                    <a:pt x="3987" y="2074"/>
                    <a:pt x="3979" y="2089"/>
                    <a:pt x="3972" y="2104"/>
                  </a:cubicBezTo>
                  <a:cubicBezTo>
                    <a:pt x="3945" y="2167"/>
                    <a:pt x="3923" y="2231"/>
                    <a:pt x="3906" y="2297"/>
                  </a:cubicBezTo>
                  <a:cubicBezTo>
                    <a:pt x="3900" y="2316"/>
                    <a:pt x="3894" y="2336"/>
                    <a:pt x="3890" y="2357"/>
                  </a:cubicBezTo>
                  <a:cubicBezTo>
                    <a:pt x="3885" y="2380"/>
                    <a:pt x="3881" y="2404"/>
                    <a:pt x="3875" y="2427"/>
                  </a:cubicBezTo>
                  <a:cubicBezTo>
                    <a:pt x="3866" y="2489"/>
                    <a:pt x="3860" y="2549"/>
                    <a:pt x="3858" y="2611"/>
                  </a:cubicBezTo>
                  <a:lnTo>
                    <a:pt x="3836" y="2600"/>
                  </a:lnTo>
                  <a:lnTo>
                    <a:pt x="3817" y="2591"/>
                  </a:lnTo>
                  <a:lnTo>
                    <a:pt x="3806" y="2583"/>
                  </a:lnTo>
                  <a:lnTo>
                    <a:pt x="3783" y="2574"/>
                  </a:lnTo>
                  <a:lnTo>
                    <a:pt x="3762" y="2564"/>
                  </a:lnTo>
                  <a:cubicBezTo>
                    <a:pt x="3755" y="2561"/>
                    <a:pt x="3745" y="2557"/>
                    <a:pt x="3738" y="2553"/>
                  </a:cubicBezTo>
                  <a:lnTo>
                    <a:pt x="3728" y="2549"/>
                  </a:lnTo>
                  <a:lnTo>
                    <a:pt x="3710" y="2542"/>
                  </a:lnTo>
                  <a:cubicBezTo>
                    <a:pt x="3696" y="2538"/>
                    <a:pt x="3683" y="2532"/>
                    <a:pt x="3668" y="2527"/>
                  </a:cubicBezTo>
                  <a:lnTo>
                    <a:pt x="3666" y="2527"/>
                  </a:lnTo>
                  <a:lnTo>
                    <a:pt x="3655" y="2523"/>
                  </a:lnTo>
                  <a:lnTo>
                    <a:pt x="3644" y="2519"/>
                  </a:lnTo>
                  <a:cubicBezTo>
                    <a:pt x="3647" y="2483"/>
                    <a:pt x="3651" y="2446"/>
                    <a:pt x="3657" y="2410"/>
                  </a:cubicBezTo>
                  <a:lnTo>
                    <a:pt x="3655" y="2408"/>
                  </a:lnTo>
                  <a:cubicBezTo>
                    <a:pt x="3659" y="2387"/>
                    <a:pt x="3662" y="2368"/>
                    <a:pt x="3666" y="2348"/>
                  </a:cubicBezTo>
                  <a:cubicBezTo>
                    <a:pt x="3670" y="2327"/>
                    <a:pt x="3674" y="2312"/>
                    <a:pt x="3677" y="2293"/>
                  </a:cubicBezTo>
                  <a:cubicBezTo>
                    <a:pt x="3687" y="2255"/>
                    <a:pt x="3696" y="2218"/>
                    <a:pt x="3708" y="2180"/>
                  </a:cubicBezTo>
                  <a:cubicBezTo>
                    <a:pt x="3713" y="2165"/>
                    <a:pt x="3719" y="2150"/>
                    <a:pt x="3725" y="2133"/>
                  </a:cubicBezTo>
                  <a:cubicBezTo>
                    <a:pt x="3730" y="2118"/>
                    <a:pt x="3734" y="2104"/>
                    <a:pt x="3740" y="2089"/>
                  </a:cubicBezTo>
                  <a:cubicBezTo>
                    <a:pt x="3760" y="2035"/>
                    <a:pt x="3785" y="1984"/>
                    <a:pt x="3811" y="1933"/>
                  </a:cubicBezTo>
                  <a:cubicBezTo>
                    <a:pt x="3817" y="1918"/>
                    <a:pt x="3825" y="1905"/>
                    <a:pt x="3832" y="1891"/>
                  </a:cubicBezTo>
                  <a:cubicBezTo>
                    <a:pt x="3840" y="1878"/>
                    <a:pt x="3847" y="1867"/>
                    <a:pt x="3853" y="1854"/>
                  </a:cubicBezTo>
                  <a:cubicBezTo>
                    <a:pt x="4137" y="1368"/>
                    <a:pt x="4654" y="1082"/>
                    <a:pt x="5198" y="1082"/>
                  </a:cubicBezTo>
                  <a:close/>
                  <a:moveTo>
                    <a:pt x="5203" y="1386"/>
                  </a:moveTo>
                  <a:cubicBezTo>
                    <a:pt x="5325" y="1386"/>
                    <a:pt x="5448" y="1404"/>
                    <a:pt x="5570" y="1441"/>
                  </a:cubicBezTo>
                  <a:cubicBezTo>
                    <a:pt x="5585" y="1447"/>
                    <a:pt x="5600" y="1450"/>
                    <a:pt x="5615" y="1456"/>
                  </a:cubicBezTo>
                  <a:cubicBezTo>
                    <a:pt x="5630" y="1462"/>
                    <a:pt x="5647" y="1467"/>
                    <a:pt x="5662" y="1475"/>
                  </a:cubicBezTo>
                  <a:cubicBezTo>
                    <a:pt x="5730" y="1501"/>
                    <a:pt x="5794" y="1533"/>
                    <a:pt x="5856" y="1571"/>
                  </a:cubicBezTo>
                  <a:cubicBezTo>
                    <a:pt x="5877" y="1584"/>
                    <a:pt x="5898" y="1597"/>
                    <a:pt x="5917" y="1611"/>
                  </a:cubicBezTo>
                  <a:cubicBezTo>
                    <a:pt x="5943" y="1629"/>
                    <a:pt x="5968" y="1646"/>
                    <a:pt x="5990" y="1667"/>
                  </a:cubicBezTo>
                  <a:cubicBezTo>
                    <a:pt x="6024" y="1694"/>
                    <a:pt x="6058" y="1724"/>
                    <a:pt x="6088" y="1754"/>
                  </a:cubicBezTo>
                  <a:cubicBezTo>
                    <a:pt x="6086" y="1767"/>
                    <a:pt x="6082" y="1780"/>
                    <a:pt x="6081" y="1793"/>
                  </a:cubicBezTo>
                  <a:lnTo>
                    <a:pt x="6066" y="1793"/>
                  </a:lnTo>
                  <a:cubicBezTo>
                    <a:pt x="6056" y="1795"/>
                    <a:pt x="6049" y="1797"/>
                    <a:pt x="6039" y="1797"/>
                  </a:cubicBezTo>
                  <a:lnTo>
                    <a:pt x="6022" y="1801"/>
                  </a:lnTo>
                  <a:lnTo>
                    <a:pt x="6011" y="1803"/>
                  </a:lnTo>
                  <a:lnTo>
                    <a:pt x="6009" y="1803"/>
                  </a:lnTo>
                  <a:lnTo>
                    <a:pt x="5975" y="1809"/>
                  </a:lnTo>
                  <a:lnTo>
                    <a:pt x="5956" y="1812"/>
                  </a:lnTo>
                  <a:lnTo>
                    <a:pt x="5952" y="1812"/>
                  </a:lnTo>
                  <a:lnTo>
                    <a:pt x="5941" y="1814"/>
                  </a:lnTo>
                  <a:cubicBezTo>
                    <a:pt x="5928" y="1816"/>
                    <a:pt x="5913" y="1820"/>
                    <a:pt x="5900" y="1822"/>
                  </a:cubicBezTo>
                  <a:lnTo>
                    <a:pt x="5871" y="1827"/>
                  </a:lnTo>
                  <a:lnTo>
                    <a:pt x="5866" y="1829"/>
                  </a:lnTo>
                  <a:lnTo>
                    <a:pt x="5843" y="1833"/>
                  </a:lnTo>
                  <a:lnTo>
                    <a:pt x="5802" y="1842"/>
                  </a:lnTo>
                  <a:lnTo>
                    <a:pt x="5800" y="1842"/>
                  </a:lnTo>
                  <a:lnTo>
                    <a:pt x="5785" y="1844"/>
                  </a:lnTo>
                  <a:lnTo>
                    <a:pt x="5775" y="1848"/>
                  </a:lnTo>
                  <a:lnTo>
                    <a:pt x="5758" y="1852"/>
                  </a:lnTo>
                  <a:lnTo>
                    <a:pt x="5728" y="1858"/>
                  </a:lnTo>
                  <a:lnTo>
                    <a:pt x="5726" y="1858"/>
                  </a:lnTo>
                  <a:lnTo>
                    <a:pt x="5713" y="1861"/>
                  </a:lnTo>
                  <a:lnTo>
                    <a:pt x="5683" y="1869"/>
                  </a:lnTo>
                  <a:lnTo>
                    <a:pt x="5666" y="1873"/>
                  </a:lnTo>
                  <a:lnTo>
                    <a:pt x="5653" y="1876"/>
                  </a:lnTo>
                  <a:lnTo>
                    <a:pt x="5604" y="1888"/>
                  </a:lnTo>
                  <a:lnTo>
                    <a:pt x="5585" y="1893"/>
                  </a:lnTo>
                  <a:lnTo>
                    <a:pt x="5574" y="1895"/>
                  </a:lnTo>
                  <a:lnTo>
                    <a:pt x="5538" y="1905"/>
                  </a:lnTo>
                  <a:lnTo>
                    <a:pt x="5491" y="1918"/>
                  </a:lnTo>
                  <a:lnTo>
                    <a:pt x="5479" y="1922"/>
                  </a:lnTo>
                  <a:lnTo>
                    <a:pt x="5468" y="1925"/>
                  </a:lnTo>
                  <a:cubicBezTo>
                    <a:pt x="5445" y="1931"/>
                    <a:pt x="5421" y="1939"/>
                    <a:pt x="5400" y="1946"/>
                  </a:cubicBezTo>
                  <a:lnTo>
                    <a:pt x="5393" y="1948"/>
                  </a:lnTo>
                  <a:lnTo>
                    <a:pt x="5361" y="1957"/>
                  </a:lnTo>
                  <a:cubicBezTo>
                    <a:pt x="5344" y="1963"/>
                    <a:pt x="5327" y="1969"/>
                    <a:pt x="5308" y="1974"/>
                  </a:cubicBezTo>
                  <a:lnTo>
                    <a:pt x="5306" y="1974"/>
                  </a:lnTo>
                  <a:lnTo>
                    <a:pt x="5229" y="1940"/>
                  </a:lnTo>
                  <a:lnTo>
                    <a:pt x="5187" y="1922"/>
                  </a:lnTo>
                  <a:lnTo>
                    <a:pt x="5178" y="1927"/>
                  </a:lnTo>
                  <a:cubicBezTo>
                    <a:pt x="5150" y="1914"/>
                    <a:pt x="5125" y="1903"/>
                    <a:pt x="5102" y="1891"/>
                  </a:cubicBezTo>
                  <a:lnTo>
                    <a:pt x="5091" y="1886"/>
                  </a:lnTo>
                  <a:lnTo>
                    <a:pt x="5080" y="1880"/>
                  </a:lnTo>
                  <a:cubicBezTo>
                    <a:pt x="5065" y="1873"/>
                    <a:pt x="5051" y="1865"/>
                    <a:pt x="5036" y="1856"/>
                  </a:cubicBezTo>
                  <a:cubicBezTo>
                    <a:pt x="5023" y="1848"/>
                    <a:pt x="5016" y="1844"/>
                    <a:pt x="5006" y="1839"/>
                  </a:cubicBezTo>
                  <a:lnTo>
                    <a:pt x="4997" y="1833"/>
                  </a:lnTo>
                  <a:lnTo>
                    <a:pt x="4982" y="1824"/>
                  </a:lnTo>
                  <a:cubicBezTo>
                    <a:pt x="4969" y="1816"/>
                    <a:pt x="4955" y="1807"/>
                    <a:pt x="4942" y="1797"/>
                  </a:cubicBezTo>
                  <a:lnTo>
                    <a:pt x="4931" y="1792"/>
                  </a:lnTo>
                  <a:lnTo>
                    <a:pt x="4920" y="1782"/>
                  </a:lnTo>
                  <a:lnTo>
                    <a:pt x="4886" y="1760"/>
                  </a:lnTo>
                  <a:lnTo>
                    <a:pt x="4884" y="1760"/>
                  </a:lnTo>
                  <a:lnTo>
                    <a:pt x="4872" y="1750"/>
                  </a:lnTo>
                  <a:cubicBezTo>
                    <a:pt x="4865" y="1745"/>
                    <a:pt x="4857" y="1743"/>
                    <a:pt x="4848" y="1743"/>
                  </a:cubicBezTo>
                  <a:cubicBezTo>
                    <a:pt x="4831" y="1743"/>
                    <a:pt x="4814" y="1752"/>
                    <a:pt x="4806" y="1769"/>
                  </a:cubicBezTo>
                  <a:lnTo>
                    <a:pt x="4797" y="1795"/>
                  </a:lnTo>
                  <a:lnTo>
                    <a:pt x="4797" y="1797"/>
                  </a:lnTo>
                  <a:lnTo>
                    <a:pt x="4778" y="1842"/>
                  </a:lnTo>
                  <a:lnTo>
                    <a:pt x="4771" y="1859"/>
                  </a:lnTo>
                  <a:lnTo>
                    <a:pt x="4765" y="1874"/>
                  </a:lnTo>
                  <a:lnTo>
                    <a:pt x="4742" y="1929"/>
                  </a:lnTo>
                  <a:lnTo>
                    <a:pt x="4735" y="1950"/>
                  </a:lnTo>
                  <a:lnTo>
                    <a:pt x="4729" y="1961"/>
                  </a:lnTo>
                  <a:cubicBezTo>
                    <a:pt x="4724" y="1976"/>
                    <a:pt x="4718" y="1989"/>
                    <a:pt x="4712" y="2005"/>
                  </a:cubicBezTo>
                  <a:cubicBezTo>
                    <a:pt x="4703" y="2025"/>
                    <a:pt x="4695" y="2044"/>
                    <a:pt x="4688" y="2065"/>
                  </a:cubicBezTo>
                  <a:lnTo>
                    <a:pt x="4682" y="2080"/>
                  </a:lnTo>
                  <a:lnTo>
                    <a:pt x="4675" y="2097"/>
                  </a:lnTo>
                  <a:cubicBezTo>
                    <a:pt x="4659" y="2133"/>
                    <a:pt x="4644" y="2170"/>
                    <a:pt x="4627" y="2210"/>
                  </a:cubicBezTo>
                  <a:lnTo>
                    <a:pt x="4622" y="2223"/>
                  </a:lnTo>
                  <a:lnTo>
                    <a:pt x="4599" y="2282"/>
                  </a:lnTo>
                  <a:lnTo>
                    <a:pt x="4578" y="2293"/>
                  </a:lnTo>
                  <a:lnTo>
                    <a:pt x="4573" y="2295"/>
                  </a:lnTo>
                  <a:cubicBezTo>
                    <a:pt x="4552" y="2306"/>
                    <a:pt x="4531" y="2317"/>
                    <a:pt x="4509" y="2329"/>
                  </a:cubicBezTo>
                  <a:cubicBezTo>
                    <a:pt x="4507" y="2331"/>
                    <a:pt x="4503" y="2332"/>
                    <a:pt x="4499" y="2334"/>
                  </a:cubicBezTo>
                  <a:lnTo>
                    <a:pt x="4488" y="2340"/>
                  </a:lnTo>
                  <a:lnTo>
                    <a:pt x="4446" y="2365"/>
                  </a:lnTo>
                  <a:cubicBezTo>
                    <a:pt x="4435" y="2370"/>
                    <a:pt x="4424" y="2376"/>
                    <a:pt x="4414" y="2383"/>
                  </a:cubicBezTo>
                  <a:lnTo>
                    <a:pt x="4405" y="2389"/>
                  </a:lnTo>
                  <a:lnTo>
                    <a:pt x="4388" y="2398"/>
                  </a:lnTo>
                  <a:lnTo>
                    <a:pt x="4343" y="2425"/>
                  </a:lnTo>
                  <a:lnTo>
                    <a:pt x="4333" y="2430"/>
                  </a:lnTo>
                  <a:lnTo>
                    <a:pt x="4318" y="2440"/>
                  </a:lnTo>
                  <a:lnTo>
                    <a:pt x="4279" y="2463"/>
                  </a:lnTo>
                  <a:lnTo>
                    <a:pt x="4254" y="2478"/>
                  </a:lnTo>
                  <a:lnTo>
                    <a:pt x="4237" y="2489"/>
                  </a:lnTo>
                  <a:lnTo>
                    <a:pt x="4228" y="2495"/>
                  </a:lnTo>
                  <a:lnTo>
                    <a:pt x="4217" y="2502"/>
                  </a:lnTo>
                  <a:lnTo>
                    <a:pt x="4215" y="2502"/>
                  </a:lnTo>
                  <a:lnTo>
                    <a:pt x="4179" y="2525"/>
                  </a:lnTo>
                  <a:lnTo>
                    <a:pt x="4177" y="2525"/>
                  </a:lnTo>
                  <a:lnTo>
                    <a:pt x="4160" y="2536"/>
                  </a:lnTo>
                  <a:lnTo>
                    <a:pt x="4154" y="2540"/>
                  </a:lnTo>
                  <a:lnTo>
                    <a:pt x="4132" y="2555"/>
                  </a:lnTo>
                  <a:lnTo>
                    <a:pt x="4096" y="2579"/>
                  </a:lnTo>
                  <a:lnTo>
                    <a:pt x="4086" y="2587"/>
                  </a:lnTo>
                  <a:lnTo>
                    <a:pt x="4085" y="2587"/>
                  </a:lnTo>
                  <a:cubicBezTo>
                    <a:pt x="4070" y="2598"/>
                    <a:pt x="4054" y="2608"/>
                    <a:pt x="4039" y="2619"/>
                  </a:cubicBezTo>
                  <a:lnTo>
                    <a:pt x="4034" y="2623"/>
                  </a:lnTo>
                  <a:lnTo>
                    <a:pt x="4017" y="2636"/>
                  </a:lnTo>
                  <a:lnTo>
                    <a:pt x="3994" y="2651"/>
                  </a:lnTo>
                  <a:lnTo>
                    <a:pt x="3985" y="2657"/>
                  </a:lnTo>
                  <a:lnTo>
                    <a:pt x="3966" y="2672"/>
                  </a:lnTo>
                  <a:lnTo>
                    <a:pt x="3953" y="2660"/>
                  </a:lnTo>
                  <a:lnTo>
                    <a:pt x="3949" y="2660"/>
                  </a:lnTo>
                  <a:lnTo>
                    <a:pt x="3949" y="2642"/>
                  </a:lnTo>
                  <a:cubicBezTo>
                    <a:pt x="3949" y="2594"/>
                    <a:pt x="3951" y="2547"/>
                    <a:pt x="3956" y="2500"/>
                  </a:cubicBezTo>
                  <a:cubicBezTo>
                    <a:pt x="3960" y="2470"/>
                    <a:pt x="3964" y="2442"/>
                    <a:pt x="3970" y="2412"/>
                  </a:cubicBezTo>
                  <a:cubicBezTo>
                    <a:pt x="3985" y="2334"/>
                    <a:pt x="4005" y="2259"/>
                    <a:pt x="4034" y="2185"/>
                  </a:cubicBezTo>
                  <a:cubicBezTo>
                    <a:pt x="4041" y="2168"/>
                    <a:pt x="4047" y="2153"/>
                    <a:pt x="4054" y="2136"/>
                  </a:cubicBezTo>
                  <a:cubicBezTo>
                    <a:pt x="4062" y="2119"/>
                    <a:pt x="4068" y="2106"/>
                    <a:pt x="4075" y="2091"/>
                  </a:cubicBezTo>
                  <a:cubicBezTo>
                    <a:pt x="4291" y="1651"/>
                    <a:pt x="4734" y="1386"/>
                    <a:pt x="5203" y="1386"/>
                  </a:cubicBezTo>
                  <a:close/>
                  <a:moveTo>
                    <a:pt x="8433" y="1386"/>
                  </a:moveTo>
                  <a:cubicBezTo>
                    <a:pt x="8906" y="1386"/>
                    <a:pt x="9337" y="1654"/>
                    <a:pt x="9552" y="2076"/>
                  </a:cubicBezTo>
                  <a:cubicBezTo>
                    <a:pt x="9558" y="2091"/>
                    <a:pt x="9566" y="2104"/>
                    <a:pt x="9573" y="2119"/>
                  </a:cubicBezTo>
                  <a:cubicBezTo>
                    <a:pt x="9581" y="2135"/>
                    <a:pt x="9586" y="2152"/>
                    <a:pt x="9594" y="2167"/>
                  </a:cubicBezTo>
                  <a:cubicBezTo>
                    <a:pt x="9622" y="2236"/>
                    <a:pt x="9643" y="2308"/>
                    <a:pt x="9658" y="2381"/>
                  </a:cubicBezTo>
                  <a:cubicBezTo>
                    <a:pt x="9664" y="2408"/>
                    <a:pt x="9669" y="2432"/>
                    <a:pt x="9673" y="2459"/>
                  </a:cubicBezTo>
                  <a:cubicBezTo>
                    <a:pt x="9677" y="2493"/>
                    <a:pt x="9681" y="2527"/>
                    <a:pt x="9682" y="2562"/>
                  </a:cubicBezTo>
                  <a:cubicBezTo>
                    <a:pt x="9684" y="2593"/>
                    <a:pt x="9686" y="2621"/>
                    <a:pt x="9686" y="2651"/>
                  </a:cubicBezTo>
                  <a:cubicBezTo>
                    <a:pt x="9677" y="2657"/>
                    <a:pt x="9669" y="2662"/>
                    <a:pt x="9660" y="2668"/>
                  </a:cubicBezTo>
                  <a:lnTo>
                    <a:pt x="9650" y="2676"/>
                  </a:lnTo>
                  <a:lnTo>
                    <a:pt x="9645" y="2677"/>
                  </a:lnTo>
                  <a:lnTo>
                    <a:pt x="9641" y="2674"/>
                  </a:lnTo>
                  <a:lnTo>
                    <a:pt x="9618" y="2659"/>
                  </a:lnTo>
                  <a:lnTo>
                    <a:pt x="9596" y="2642"/>
                  </a:lnTo>
                  <a:lnTo>
                    <a:pt x="9581" y="2630"/>
                  </a:lnTo>
                  <a:lnTo>
                    <a:pt x="9552" y="2611"/>
                  </a:lnTo>
                  <a:lnTo>
                    <a:pt x="9550" y="2610"/>
                  </a:lnTo>
                  <a:lnTo>
                    <a:pt x="9539" y="2602"/>
                  </a:lnTo>
                  <a:cubicBezTo>
                    <a:pt x="9528" y="2594"/>
                    <a:pt x="9517" y="2587"/>
                    <a:pt x="9505" y="2579"/>
                  </a:cubicBezTo>
                  <a:cubicBezTo>
                    <a:pt x="9498" y="2574"/>
                    <a:pt x="9490" y="2568"/>
                    <a:pt x="9483" y="2562"/>
                  </a:cubicBezTo>
                  <a:lnTo>
                    <a:pt x="9477" y="2561"/>
                  </a:lnTo>
                  <a:lnTo>
                    <a:pt x="9458" y="2547"/>
                  </a:lnTo>
                  <a:lnTo>
                    <a:pt x="9434" y="2530"/>
                  </a:lnTo>
                  <a:lnTo>
                    <a:pt x="9422" y="2525"/>
                  </a:lnTo>
                  <a:lnTo>
                    <a:pt x="9409" y="2515"/>
                  </a:lnTo>
                  <a:lnTo>
                    <a:pt x="9402" y="2510"/>
                  </a:lnTo>
                  <a:lnTo>
                    <a:pt x="9396" y="2506"/>
                  </a:lnTo>
                  <a:cubicBezTo>
                    <a:pt x="9385" y="2498"/>
                    <a:pt x="9371" y="2491"/>
                    <a:pt x="9362" y="2485"/>
                  </a:cubicBezTo>
                  <a:lnTo>
                    <a:pt x="9360" y="2485"/>
                  </a:lnTo>
                  <a:lnTo>
                    <a:pt x="9358" y="2483"/>
                  </a:lnTo>
                  <a:lnTo>
                    <a:pt x="9322" y="2461"/>
                  </a:lnTo>
                  <a:lnTo>
                    <a:pt x="9309" y="2451"/>
                  </a:lnTo>
                  <a:lnTo>
                    <a:pt x="9298" y="2446"/>
                  </a:lnTo>
                  <a:cubicBezTo>
                    <a:pt x="9283" y="2436"/>
                    <a:pt x="9268" y="2429"/>
                    <a:pt x="9255" y="2419"/>
                  </a:cubicBezTo>
                  <a:lnTo>
                    <a:pt x="9238" y="2410"/>
                  </a:lnTo>
                  <a:lnTo>
                    <a:pt x="9230" y="2404"/>
                  </a:lnTo>
                  <a:lnTo>
                    <a:pt x="9198" y="2385"/>
                  </a:lnTo>
                  <a:cubicBezTo>
                    <a:pt x="9183" y="2378"/>
                    <a:pt x="9170" y="2370"/>
                    <a:pt x="9157" y="2363"/>
                  </a:cubicBezTo>
                  <a:lnTo>
                    <a:pt x="9147" y="2357"/>
                  </a:lnTo>
                  <a:lnTo>
                    <a:pt x="9138" y="2351"/>
                  </a:lnTo>
                  <a:cubicBezTo>
                    <a:pt x="9117" y="2340"/>
                    <a:pt x="9096" y="2329"/>
                    <a:pt x="9076" y="2317"/>
                  </a:cubicBezTo>
                  <a:lnTo>
                    <a:pt x="9070" y="2316"/>
                  </a:lnTo>
                  <a:lnTo>
                    <a:pt x="9042" y="2300"/>
                  </a:lnTo>
                  <a:lnTo>
                    <a:pt x="8996" y="2276"/>
                  </a:lnTo>
                  <a:lnTo>
                    <a:pt x="8983" y="2270"/>
                  </a:lnTo>
                  <a:lnTo>
                    <a:pt x="8962" y="2259"/>
                  </a:lnTo>
                  <a:lnTo>
                    <a:pt x="8945" y="2219"/>
                  </a:lnTo>
                  <a:cubicBezTo>
                    <a:pt x="8944" y="2214"/>
                    <a:pt x="8942" y="2206"/>
                    <a:pt x="8938" y="2201"/>
                  </a:cubicBezTo>
                  <a:cubicBezTo>
                    <a:pt x="8930" y="2176"/>
                    <a:pt x="8921" y="2155"/>
                    <a:pt x="8913" y="2136"/>
                  </a:cubicBezTo>
                  <a:cubicBezTo>
                    <a:pt x="8908" y="2119"/>
                    <a:pt x="8902" y="2108"/>
                    <a:pt x="8900" y="2097"/>
                  </a:cubicBezTo>
                  <a:lnTo>
                    <a:pt x="8898" y="2097"/>
                  </a:lnTo>
                  <a:cubicBezTo>
                    <a:pt x="8898" y="2093"/>
                    <a:pt x="8896" y="2091"/>
                    <a:pt x="8896" y="2089"/>
                  </a:cubicBezTo>
                  <a:cubicBezTo>
                    <a:pt x="8887" y="2065"/>
                    <a:pt x="8879" y="2042"/>
                    <a:pt x="8872" y="2018"/>
                  </a:cubicBezTo>
                  <a:cubicBezTo>
                    <a:pt x="8872" y="2014"/>
                    <a:pt x="8870" y="2010"/>
                    <a:pt x="8868" y="2006"/>
                  </a:cubicBezTo>
                  <a:lnTo>
                    <a:pt x="8866" y="1997"/>
                  </a:lnTo>
                  <a:cubicBezTo>
                    <a:pt x="8861" y="1982"/>
                    <a:pt x="8857" y="1967"/>
                    <a:pt x="8853" y="1952"/>
                  </a:cubicBezTo>
                  <a:cubicBezTo>
                    <a:pt x="8849" y="1937"/>
                    <a:pt x="8847" y="1929"/>
                    <a:pt x="8844" y="1918"/>
                  </a:cubicBezTo>
                  <a:lnTo>
                    <a:pt x="8842" y="1908"/>
                  </a:lnTo>
                  <a:cubicBezTo>
                    <a:pt x="8842" y="1903"/>
                    <a:pt x="8840" y="1897"/>
                    <a:pt x="8838" y="1891"/>
                  </a:cubicBezTo>
                  <a:cubicBezTo>
                    <a:pt x="8836" y="1878"/>
                    <a:pt x="8832" y="1863"/>
                    <a:pt x="8829" y="1848"/>
                  </a:cubicBezTo>
                  <a:lnTo>
                    <a:pt x="8827" y="1837"/>
                  </a:lnTo>
                  <a:lnTo>
                    <a:pt x="8825" y="1820"/>
                  </a:lnTo>
                  <a:cubicBezTo>
                    <a:pt x="8823" y="1809"/>
                    <a:pt x="8821" y="1797"/>
                    <a:pt x="8817" y="1784"/>
                  </a:cubicBezTo>
                  <a:lnTo>
                    <a:pt x="8817" y="1782"/>
                  </a:lnTo>
                  <a:cubicBezTo>
                    <a:pt x="8817" y="1780"/>
                    <a:pt x="8817" y="1780"/>
                    <a:pt x="8817" y="1780"/>
                  </a:cubicBezTo>
                  <a:cubicBezTo>
                    <a:pt x="8813" y="1761"/>
                    <a:pt x="8796" y="1749"/>
                    <a:pt x="8778" y="1749"/>
                  </a:cubicBezTo>
                  <a:cubicBezTo>
                    <a:pt x="8772" y="1749"/>
                    <a:pt x="8765" y="1750"/>
                    <a:pt x="8759" y="1754"/>
                  </a:cubicBezTo>
                  <a:lnTo>
                    <a:pt x="8751" y="1756"/>
                  </a:lnTo>
                  <a:lnTo>
                    <a:pt x="8749" y="1756"/>
                  </a:lnTo>
                  <a:lnTo>
                    <a:pt x="8704" y="1775"/>
                  </a:lnTo>
                  <a:lnTo>
                    <a:pt x="8687" y="1782"/>
                  </a:lnTo>
                  <a:lnTo>
                    <a:pt x="8674" y="1788"/>
                  </a:lnTo>
                  <a:lnTo>
                    <a:pt x="8619" y="1812"/>
                  </a:lnTo>
                  <a:lnTo>
                    <a:pt x="8599" y="1820"/>
                  </a:lnTo>
                  <a:lnTo>
                    <a:pt x="8587" y="1825"/>
                  </a:lnTo>
                  <a:lnTo>
                    <a:pt x="8544" y="1842"/>
                  </a:lnTo>
                  <a:lnTo>
                    <a:pt x="8484" y="1867"/>
                  </a:lnTo>
                  <a:lnTo>
                    <a:pt x="8469" y="1873"/>
                  </a:lnTo>
                  <a:lnTo>
                    <a:pt x="8454" y="1880"/>
                  </a:lnTo>
                  <a:lnTo>
                    <a:pt x="8342" y="1927"/>
                  </a:lnTo>
                  <a:lnTo>
                    <a:pt x="8329" y="1931"/>
                  </a:lnTo>
                  <a:lnTo>
                    <a:pt x="8246" y="1965"/>
                  </a:lnTo>
                  <a:lnTo>
                    <a:pt x="8218" y="1957"/>
                  </a:lnTo>
                  <a:lnTo>
                    <a:pt x="8212" y="1956"/>
                  </a:lnTo>
                  <a:lnTo>
                    <a:pt x="8146" y="1935"/>
                  </a:lnTo>
                  <a:lnTo>
                    <a:pt x="8135" y="1933"/>
                  </a:lnTo>
                  <a:lnTo>
                    <a:pt x="8124" y="1929"/>
                  </a:lnTo>
                  <a:lnTo>
                    <a:pt x="8078" y="1916"/>
                  </a:lnTo>
                  <a:lnTo>
                    <a:pt x="8043" y="1907"/>
                  </a:lnTo>
                  <a:lnTo>
                    <a:pt x="8033" y="1905"/>
                  </a:lnTo>
                  <a:lnTo>
                    <a:pt x="8016" y="1899"/>
                  </a:lnTo>
                  <a:lnTo>
                    <a:pt x="7967" y="1886"/>
                  </a:lnTo>
                  <a:lnTo>
                    <a:pt x="7954" y="1884"/>
                  </a:lnTo>
                  <a:lnTo>
                    <a:pt x="7937" y="1880"/>
                  </a:lnTo>
                  <a:lnTo>
                    <a:pt x="7898" y="1869"/>
                  </a:lnTo>
                  <a:lnTo>
                    <a:pt x="7894" y="1869"/>
                  </a:lnTo>
                  <a:cubicBezTo>
                    <a:pt x="7881" y="1867"/>
                    <a:pt x="7865" y="1863"/>
                    <a:pt x="7852" y="1859"/>
                  </a:cubicBezTo>
                  <a:lnTo>
                    <a:pt x="7847" y="1859"/>
                  </a:lnTo>
                  <a:lnTo>
                    <a:pt x="7837" y="1858"/>
                  </a:lnTo>
                  <a:lnTo>
                    <a:pt x="7822" y="1854"/>
                  </a:lnTo>
                  <a:lnTo>
                    <a:pt x="7809" y="1850"/>
                  </a:lnTo>
                  <a:lnTo>
                    <a:pt x="7781" y="1844"/>
                  </a:lnTo>
                  <a:lnTo>
                    <a:pt x="7758" y="1841"/>
                  </a:lnTo>
                  <a:lnTo>
                    <a:pt x="7752" y="1839"/>
                  </a:lnTo>
                  <a:lnTo>
                    <a:pt x="7724" y="1833"/>
                  </a:lnTo>
                  <a:lnTo>
                    <a:pt x="7683" y="1825"/>
                  </a:lnTo>
                  <a:lnTo>
                    <a:pt x="7671" y="1824"/>
                  </a:lnTo>
                  <a:lnTo>
                    <a:pt x="7669" y="1824"/>
                  </a:lnTo>
                  <a:lnTo>
                    <a:pt x="7636" y="1818"/>
                  </a:lnTo>
                  <a:lnTo>
                    <a:pt x="7617" y="1814"/>
                  </a:lnTo>
                  <a:lnTo>
                    <a:pt x="7615" y="1814"/>
                  </a:lnTo>
                  <a:lnTo>
                    <a:pt x="7588" y="1810"/>
                  </a:lnTo>
                  <a:lnTo>
                    <a:pt x="7587" y="1810"/>
                  </a:lnTo>
                  <a:lnTo>
                    <a:pt x="7560" y="1805"/>
                  </a:lnTo>
                  <a:lnTo>
                    <a:pt x="7549" y="1803"/>
                  </a:lnTo>
                  <a:lnTo>
                    <a:pt x="7541" y="1803"/>
                  </a:lnTo>
                  <a:lnTo>
                    <a:pt x="7530" y="1801"/>
                  </a:lnTo>
                  <a:cubicBezTo>
                    <a:pt x="7530" y="1793"/>
                    <a:pt x="7528" y="1786"/>
                    <a:pt x="7526" y="1776"/>
                  </a:cubicBezTo>
                  <a:cubicBezTo>
                    <a:pt x="7526" y="1776"/>
                    <a:pt x="7526" y="1776"/>
                    <a:pt x="7526" y="1775"/>
                  </a:cubicBezTo>
                  <a:cubicBezTo>
                    <a:pt x="7532" y="1769"/>
                    <a:pt x="7539" y="1761"/>
                    <a:pt x="7545" y="1754"/>
                  </a:cubicBezTo>
                  <a:cubicBezTo>
                    <a:pt x="7566" y="1733"/>
                    <a:pt x="7587" y="1714"/>
                    <a:pt x="7609" y="1695"/>
                  </a:cubicBezTo>
                  <a:cubicBezTo>
                    <a:pt x="7634" y="1673"/>
                    <a:pt x="7660" y="1652"/>
                    <a:pt x="7688" y="1631"/>
                  </a:cubicBezTo>
                  <a:cubicBezTo>
                    <a:pt x="7709" y="1616"/>
                    <a:pt x="7730" y="1601"/>
                    <a:pt x="7752" y="1588"/>
                  </a:cubicBezTo>
                  <a:cubicBezTo>
                    <a:pt x="7815" y="1547"/>
                    <a:pt x="7881" y="1513"/>
                    <a:pt x="7948" y="1482"/>
                  </a:cubicBezTo>
                  <a:cubicBezTo>
                    <a:pt x="7965" y="1477"/>
                    <a:pt x="7980" y="1471"/>
                    <a:pt x="7996" y="1465"/>
                  </a:cubicBezTo>
                  <a:cubicBezTo>
                    <a:pt x="8012" y="1460"/>
                    <a:pt x="8028" y="1454"/>
                    <a:pt x="8043" y="1449"/>
                  </a:cubicBezTo>
                  <a:cubicBezTo>
                    <a:pt x="8169" y="1407"/>
                    <a:pt x="8301" y="1386"/>
                    <a:pt x="8433" y="1386"/>
                  </a:cubicBezTo>
                  <a:close/>
                  <a:moveTo>
                    <a:pt x="4544" y="2412"/>
                  </a:moveTo>
                  <a:lnTo>
                    <a:pt x="4537" y="2429"/>
                  </a:lnTo>
                  <a:cubicBezTo>
                    <a:pt x="4537" y="2429"/>
                    <a:pt x="4537" y="2430"/>
                    <a:pt x="4537" y="2430"/>
                  </a:cubicBezTo>
                  <a:cubicBezTo>
                    <a:pt x="4505" y="2506"/>
                    <a:pt x="4488" y="2587"/>
                    <a:pt x="4488" y="2668"/>
                  </a:cubicBezTo>
                  <a:lnTo>
                    <a:pt x="4484" y="2670"/>
                  </a:lnTo>
                  <a:lnTo>
                    <a:pt x="4480" y="2672"/>
                  </a:lnTo>
                  <a:lnTo>
                    <a:pt x="4441" y="2696"/>
                  </a:lnTo>
                  <a:lnTo>
                    <a:pt x="4433" y="2700"/>
                  </a:lnTo>
                  <a:lnTo>
                    <a:pt x="4428" y="2704"/>
                  </a:lnTo>
                  <a:lnTo>
                    <a:pt x="4397" y="2723"/>
                  </a:lnTo>
                  <a:lnTo>
                    <a:pt x="4375" y="2738"/>
                  </a:lnTo>
                  <a:lnTo>
                    <a:pt x="4367" y="2741"/>
                  </a:lnTo>
                  <a:lnTo>
                    <a:pt x="4356" y="2749"/>
                  </a:lnTo>
                  <a:lnTo>
                    <a:pt x="4322" y="2772"/>
                  </a:lnTo>
                  <a:lnTo>
                    <a:pt x="4315" y="2777"/>
                  </a:lnTo>
                  <a:lnTo>
                    <a:pt x="4303" y="2785"/>
                  </a:lnTo>
                  <a:lnTo>
                    <a:pt x="4298" y="2789"/>
                  </a:lnTo>
                  <a:cubicBezTo>
                    <a:pt x="4290" y="2792"/>
                    <a:pt x="4281" y="2798"/>
                    <a:pt x="4273" y="2804"/>
                  </a:cubicBezTo>
                  <a:lnTo>
                    <a:pt x="4254" y="2817"/>
                  </a:lnTo>
                  <a:lnTo>
                    <a:pt x="4239" y="2826"/>
                  </a:lnTo>
                  <a:lnTo>
                    <a:pt x="4234" y="2832"/>
                  </a:lnTo>
                  <a:lnTo>
                    <a:pt x="4222" y="2839"/>
                  </a:lnTo>
                  <a:lnTo>
                    <a:pt x="4211" y="2847"/>
                  </a:lnTo>
                  <a:lnTo>
                    <a:pt x="4194" y="2858"/>
                  </a:lnTo>
                  <a:lnTo>
                    <a:pt x="4184" y="2864"/>
                  </a:lnTo>
                  <a:cubicBezTo>
                    <a:pt x="4181" y="2860"/>
                    <a:pt x="4177" y="2856"/>
                    <a:pt x="4173" y="2853"/>
                  </a:cubicBezTo>
                  <a:lnTo>
                    <a:pt x="4168" y="2847"/>
                  </a:lnTo>
                  <a:cubicBezTo>
                    <a:pt x="4158" y="2838"/>
                    <a:pt x="4149" y="2828"/>
                    <a:pt x="4141" y="2819"/>
                  </a:cubicBezTo>
                  <a:cubicBezTo>
                    <a:pt x="4132" y="2809"/>
                    <a:pt x="4115" y="2792"/>
                    <a:pt x="4102" y="2781"/>
                  </a:cubicBezTo>
                  <a:lnTo>
                    <a:pt x="4090" y="2774"/>
                  </a:lnTo>
                  <a:lnTo>
                    <a:pt x="4088" y="2770"/>
                  </a:lnTo>
                  <a:cubicBezTo>
                    <a:pt x="4073" y="2758"/>
                    <a:pt x="4060" y="2747"/>
                    <a:pt x="4045" y="2734"/>
                  </a:cubicBezTo>
                  <a:lnTo>
                    <a:pt x="4041" y="2732"/>
                  </a:lnTo>
                  <a:lnTo>
                    <a:pt x="4039" y="2730"/>
                  </a:lnTo>
                  <a:lnTo>
                    <a:pt x="4041" y="2728"/>
                  </a:lnTo>
                  <a:lnTo>
                    <a:pt x="4043" y="2726"/>
                  </a:lnTo>
                  <a:lnTo>
                    <a:pt x="4083" y="2698"/>
                  </a:lnTo>
                  <a:lnTo>
                    <a:pt x="4085" y="2698"/>
                  </a:lnTo>
                  <a:lnTo>
                    <a:pt x="4094" y="2691"/>
                  </a:lnTo>
                  <a:lnTo>
                    <a:pt x="4126" y="2668"/>
                  </a:lnTo>
                  <a:lnTo>
                    <a:pt x="4149" y="2653"/>
                  </a:lnTo>
                  <a:lnTo>
                    <a:pt x="4152" y="2649"/>
                  </a:lnTo>
                  <a:lnTo>
                    <a:pt x="4171" y="2636"/>
                  </a:lnTo>
                  <a:lnTo>
                    <a:pt x="4194" y="2621"/>
                  </a:lnTo>
                  <a:lnTo>
                    <a:pt x="4203" y="2615"/>
                  </a:lnTo>
                  <a:lnTo>
                    <a:pt x="4217" y="2606"/>
                  </a:lnTo>
                  <a:lnTo>
                    <a:pt x="4224" y="2602"/>
                  </a:lnTo>
                  <a:lnTo>
                    <a:pt x="4234" y="2594"/>
                  </a:lnTo>
                  <a:cubicBezTo>
                    <a:pt x="4243" y="2589"/>
                    <a:pt x="4252" y="2583"/>
                    <a:pt x="4260" y="2577"/>
                  </a:cubicBezTo>
                  <a:lnTo>
                    <a:pt x="4262" y="2577"/>
                  </a:lnTo>
                  <a:lnTo>
                    <a:pt x="4273" y="2570"/>
                  </a:lnTo>
                  <a:lnTo>
                    <a:pt x="4298" y="2555"/>
                  </a:lnTo>
                  <a:lnTo>
                    <a:pt x="4311" y="2547"/>
                  </a:lnTo>
                  <a:cubicBezTo>
                    <a:pt x="4315" y="2545"/>
                    <a:pt x="4316" y="2542"/>
                    <a:pt x="4320" y="2540"/>
                  </a:cubicBezTo>
                  <a:cubicBezTo>
                    <a:pt x="4333" y="2532"/>
                    <a:pt x="4347" y="2525"/>
                    <a:pt x="4360" y="2517"/>
                  </a:cubicBezTo>
                  <a:lnTo>
                    <a:pt x="4375" y="2508"/>
                  </a:lnTo>
                  <a:lnTo>
                    <a:pt x="4382" y="2504"/>
                  </a:lnTo>
                  <a:lnTo>
                    <a:pt x="4411" y="2487"/>
                  </a:lnTo>
                  <a:lnTo>
                    <a:pt x="4446" y="2466"/>
                  </a:lnTo>
                  <a:lnTo>
                    <a:pt x="4456" y="2461"/>
                  </a:lnTo>
                  <a:lnTo>
                    <a:pt x="4463" y="2455"/>
                  </a:lnTo>
                  <a:cubicBezTo>
                    <a:pt x="4480" y="2446"/>
                    <a:pt x="4497" y="2436"/>
                    <a:pt x="4514" y="2427"/>
                  </a:cubicBezTo>
                  <a:lnTo>
                    <a:pt x="4520" y="2425"/>
                  </a:lnTo>
                  <a:cubicBezTo>
                    <a:pt x="4528" y="2419"/>
                    <a:pt x="4535" y="2415"/>
                    <a:pt x="4543" y="2412"/>
                  </a:cubicBezTo>
                  <a:close/>
                  <a:moveTo>
                    <a:pt x="9010" y="2380"/>
                  </a:moveTo>
                  <a:lnTo>
                    <a:pt x="9053" y="2404"/>
                  </a:lnTo>
                  <a:lnTo>
                    <a:pt x="9062" y="2410"/>
                  </a:lnTo>
                  <a:lnTo>
                    <a:pt x="9098" y="2429"/>
                  </a:lnTo>
                  <a:lnTo>
                    <a:pt x="9121" y="2442"/>
                  </a:lnTo>
                  <a:lnTo>
                    <a:pt x="9126" y="2444"/>
                  </a:lnTo>
                  <a:lnTo>
                    <a:pt x="9175" y="2472"/>
                  </a:lnTo>
                  <a:lnTo>
                    <a:pt x="9183" y="2478"/>
                  </a:lnTo>
                  <a:lnTo>
                    <a:pt x="9192" y="2481"/>
                  </a:lnTo>
                  <a:lnTo>
                    <a:pt x="9226" y="2502"/>
                  </a:lnTo>
                  <a:lnTo>
                    <a:pt x="9255" y="2519"/>
                  </a:lnTo>
                  <a:lnTo>
                    <a:pt x="9262" y="2525"/>
                  </a:lnTo>
                  <a:lnTo>
                    <a:pt x="9277" y="2532"/>
                  </a:lnTo>
                  <a:lnTo>
                    <a:pt x="9315" y="2557"/>
                  </a:lnTo>
                  <a:lnTo>
                    <a:pt x="9324" y="2562"/>
                  </a:lnTo>
                  <a:lnTo>
                    <a:pt x="9336" y="2570"/>
                  </a:lnTo>
                  <a:lnTo>
                    <a:pt x="9337" y="2570"/>
                  </a:lnTo>
                  <a:lnTo>
                    <a:pt x="9371" y="2593"/>
                  </a:lnTo>
                  <a:lnTo>
                    <a:pt x="9373" y="2594"/>
                  </a:lnTo>
                  <a:lnTo>
                    <a:pt x="9409" y="2617"/>
                  </a:lnTo>
                  <a:lnTo>
                    <a:pt x="9413" y="2621"/>
                  </a:lnTo>
                  <a:lnTo>
                    <a:pt x="9417" y="2623"/>
                  </a:lnTo>
                  <a:lnTo>
                    <a:pt x="9428" y="2630"/>
                  </a:lnTo>
                  <a:cubicBezTo>
                    <a:pt x="9439" y="2638"/>
                    <a:pt x="9451" y="2645"/>
                    <a:pt x="9462" y="2653"/>
                  </a:cubicBezTo>
                  <a:lnTo>
                    <a:pt x="9479" y="2666"/>
                  </a:lnTo>
                  <a:lnTo>
                    <a:pt x="9483" y="2668"/>
                  </a:lnTo>
                  <a:lnTo>
                    <a:pt x="9505" y="2683"/>
                  </a:lnTo>
                  <a:lnTo>
                    <a:pt x="9537" y="2708"/>
                  </a:lnTo>
                  <a:lnTo>
                    <a:pt x="9547" y="2713"/>
                  </a:lnTo>
                  <a:lnTo>
                    <a:pt x="9549" y="2715"/>
                  </a:lnTo>
                  <a:lnTo>
                    <a:pt x="9566" y="2726"/>
                  </a:lnTo>
                  <a:lnTo>
                    <a:pt x="9571" y="2732"/>
                  </a:lnTo>
                  <a:lnTo>
                    <a:pt x="9564" y="2736"/>
                  </a:lnTo>
                  <a:lnTo>
                    <a:pt x="9545" y="2753"/>
                  </a:lnTo>
                  <a:lnTo>
                    <a:pt x="9543" y="2753"/>
                  </a:lnTo>
                  <a:lnTo>
                    <a:pt x="9532" y="2760"/>
                  </a:lnTo>
                  <a:cubicBezTo>
                    <a:pt x="9520" y="2772"/>
                    <a:pt x="9507" y="2783"/>
                    <a:pt x="9494" y="2794"/>
                  </a:cubicBezTo>
                  <a:cubicBezTo>
                    <a:pt x="9483" y="2806"/>
                    <a:pt x="9477" y="2809"/>
                    <a:pt x="9468" y="2819"/>
                  </a:cubicBezTo>
                  <a:lnTo>
                    <a:pt x="9462" y="2824"/>
                  </a:lnTo>
                  <a:cubicBezTo>
                    <a:pt x="9454" y="2832"/>
                    <a:pt x="9447" y="2839"/>
                    <a:pt x="9439" y="2847"/>
                  </a:cubicBezTo>
                  <a:lnTo>
                    <a:pt x="9424" y="2864"/>
                  </a:lnTo>
                  <a:lnTo>
                    <a:pt x="9405" y="2851"/>
                  </a:lnTo>
                  <a:cubicBezTo>
                    <a:pt x="9403" y="2849"/>
                    <a:pt x="9400" y="2847"/>
                    <a:pt x="9398" y="2845"/>
                  </a:cubicBezTo>
                  <a:lnTo>
                    <a:pt x="9394" y="2843"/>
                  </a:lnTo>
                  <a:lnTo>
                    <a:pt x="9388" y="2839"/>
                  </a:lnTo>
                  <a:lnTo>
                    <a:pt x="9356" y="2815"/>
                  </a:lnTo>
                  <a:lnTo>
                    <a:pt x="9354" y="2815"/>
                  </a:lnTo>
                  <a:lnTo>
                    <a:pt x="9326" y="2796"/>
                  </a:lnTo>
                  <a:lnTo>
                    <a:pt x="9315" y="2789"/>
                  </a:lnTo>
                  <a:lnTo>
                    <a:pt x="9313" y="2787"/>
                  </a:lnTo>
                  <a:lnTo>
                    <a:pt x="9307" y="2783"/>
                  </a:lnTo>
                  <a:lnTo>
                    <a:pt x="9275" y="2762"/>
                  </a:lnTo>
                  <a:lnTo>
                    <a:pt x="9262" y="2753"/>
                  </a:lnTo>
                  <a:lnTo>
                    <a:pt x="9256" y="2749"/>
                  </a:lnTo>
                  <a:lnTo>
                    <a:pt x="9232" y="2734"/>
                  </a:lnTo>
                  <a:lnTo>
                    <a:pt x="9204" y="2717"/>
                  </a:lnTo>
                  <a:lnTo>
                    <a:pt x="9196" y="2711"/>
                  </a:lnTo>
                  <a:lnTo>
                    <a:pt x="9190" y="2708"/>
                  </a:lnTo>
                  <a:lnTo>
                    <a:pt x="9151" y="2685"/>
                  </a:lnTo>
                  <a:lnTo>
                    <a:pt x="9147" y="2681"/>
                  </a:lnTo>
                  <a:lnTo>
                    <a:pt x="9130" y="2672"/>
                  </a:lnTo>
                  <a:lnTo>
                    <a:pt x="9104" y="2657"/>
                  </a:lnTo>
                  <a:lnTo>
                    <a:pt x="9096" y="2653"/>
                  </a:lnTo>
                  <a:lnTo>
                    <a:pt x="9076" y="2640"/>
                  </a:lnTo>
                  <a:cubicBezTo>
                    <a:pt x="9072" y="2566"/>
                    <a:pt x="9055" y="2493"/>
                    <a:pt x="9027" y="2423"/>
                  </a:cubicBezTo>
                  <a:lnTo>
                    <a:pt x="9010" y="2380"/>
                  </a:lnTo>
                  <a:close/>
                  <a:moveTo>
                    <a:pt x="7551" y="2174"/>
                  </a:moveTo>
                  <a:lnTo>
                    <a:pt x="7562" y="2176"/>
                  </a:lnTo>
                  <a:lnTo>
                    <a:pt x="7570" y="2178"/>
                  </a:lnTo>
                  <a:lnTo>
                    <a:pt x="7583" y="2180"/>
                  </a:lnTo>
                  <a:lnTo>
                    <a:pt x="7607" y="2184"/>
                  </a:lnTo>
                  <a:lnTo>
                    <a:pt x="7609" y="2184"/>
                  </a:lnTo>
                  <a:lnTo>
                    <a:pt x="7637" y="2189"/>
                  </a:lnTo>
                  <a:lnTo>
                    <a:pt x="7643" y="2189"/>
                  </a:lnTo>
                  <a:lnTo>
                    <a:pt x="7654" y="2193"/>
                  </a:lnTo>
                  <a:lnTo>
                    <a:pt x="7666" y="2195"/>
                  </a:lnTo>
                  <a:lnTo>
                    <a:pt x="7702" y="2201"/>
                  </a:lnTo>
                  <a:lnTo>
                    <a:pt x="7715" y="2204"/>
                  </a:lnTo>
                  <a:lnTo>
                    <a:pt x="7722" y="2206"/>
                  </a:lnTo>
                  <a:lnTo>
                    <a:pt x="7749" y="2212"/>
                  </a:lnTo>
                  <a:cubicBezTo>
                    <a:pt x="7758" y="2214"/>
                    <a:pt x="7769" y="2216"/>
                    <a:pt x="7779" y="2218"/>
                  </a:cubicBezTo>
                  <a:lnTo>
                    <a:pt x="7786" y="2219"/>
                  </a:lnTo>
                  <a:lnTo>
                    <a:pt x="7794" y="2221"/>
                  </a:lnTo>
                  <a:lnTo>
                    <a:pt x="7832" y="2231"/>
                  </a:lnTo>
                  <a:cubicBezTo>
                    <a:pt x="7766" y="2316"/>
                    <a:pt x="7715" y="2412"/>
                    <a:pt x="7683" y="2513"/>
                  </a:cubicBezTo>
                  <a:cubicBezTo>
                    <a:pt x="7677" y="2530"/>
                    <a:pt x="7673" y="2545"/>
                    <a:pt x="7669" y="2557"/>
                  </a:cubicBezTo>
                  <a:cubicBezTo>
                    <a:pt x="7666" y="2566"/>
                    <a:pt x="7666" y="2572"/>
                    <a:pt x="7664" y="2576"/>
                  </a:cubicBezTo>
                  <a:lnTo>
                    <a:pt x="7660" y="2587"/>
                  </a:lnTo>
                  <a:lnTo>
                    <a:pt x="7628" y="2662"/>
                  </a:lnTo>
                  <a:lnTo>
                    <a:pt x="7605" y="2713"/>
                  </a:lnTo>
                  <a:lnTo>
                    <a:pt x="7600" y="2726"/>
                  </a:lnTo>
                  <a:lnTo>
                    <a:pt x="7590" y="2751"/>
                  </a:lnTo>
                  <a:lnTo>
                    <a:pt x="7564" y="2811"/>
                  </a:lnTo>
                  <a:lnTo>
                    <a:pt x="7556" y="2826"/>
                  </a:lnTo>
                  <a:lnTo>
                    <a:pt x="7549" y="2845"/>
                  </a:lnTo>
                  <a:lnTo>
                    <a:pt x="7545" y="2856"/>
                  </a:lnTo>
                  <a:cubicBezTo>
                    <a:pt x="7539" y="2866"/>
                    <a:pt x="7534" y="2873"/>
                    <a:pt x="7524" y="2879"/>
                  </a:cubicBezTo>
                  <a:lnTo>
                    <a:pt x="7522" y="2879"/>
                  </a:lnTo>
                  <a:cubicBezTo>
                    <a:pt x="7513" y="2887"/>
                    <a:pt x="7500" y="2888"/>
                    <a:pt x="7489" y="2888"/>
                  </a:cubicBezTo>
                  <a:lnTo>
                    <a:pt x="7477" y="2888"/>
                  </a:lnTo>
                  <a:cubicBezTo>
                    <a:pt x="7473" y="2887"/>
                    <a:pt x="7470" y="2887"/>
                    <a:pt x="7466" y="2885"/>
                  </a:cubicBezTo>
                  <a:cubicBezTo>
                    <a:pt x="7445" y="2877"/>
                    <a:pt x="7430" y="2856"/>
                    <a:pt x="7430" y="2832"/>
                  </a:cubicBezTo>
                  <a:lnTo>
                    <a:pt x="7430" y="2602"/>
                  </a:lnTo>
                  <a:cubicBezTo>
                    <a:pt x="7432" y="2596"/>
                    <a:pt x="7436" y="2589"/>
                    <a:pt x="7438" y="2583"/>
                  </a:cubicBezTo>
                  <a:cubicBezTo>
                    <a:pt x="7443" y="2574"/>
                    <a:pt x="7447" y="2562"/>
                    <a:pt x="7453" y="2551"/>
                  </a:cubicBezTo>
                  <a:cubicBezTo>
                    <a:pt x="7456" y="2540"/>
                    <a:pt x="7458" y="2536"/>
                    <a:pt x="7462" y="2528"/>
                  </a:cubicBezTo>
                  <a:cubicBezTo>
                    <a:pt x="7496" y="2446"/>
                    <a:pt x="7521" y="2359"/>
                    <a:pt x="7536" y="2272"/>
                  </a:cubicBezTo>
                  <a:cubicBezTo>
                    <a:pt x="7538" y="2261"/>
                    <a:pt x="7539" y="2250"/>
                    <a:pt x="7541" y="2238"/>
                  </a:cubicBezTo>
                  <a:cubicBezTo>
                    <a:pt x="7543" y="2227"/>
                    <a:pt x="7543" y="2221"/>
                    <a:pt x="7545" y="2212"/>
                  </a:cubicBezTo>
                  <a:lnTo>
                    <a:pt x="7545" y="2210"/>
                  </a:lnTo>
                  <a:cubicBezTo>
                    <a:pt x="7545" y="2199"/>
                    <a:pt x="7547" y="2189"/>
                    <a:pt x="7549" y="2178"/>
                  </a:cubicBezTo>
                  <a:cubicBezTo>
                    <a:pt x="7549" y="2176"/>
                    <a:pt x="7549" y="2176"/>
                    <a:pt x="7549" y="2174"/>
                  </a:cubicBezTo>
                  <a:close/>
                  <a:moveTo>
                    <a:pt x="6058" y="2174"/>
                  </a:moveTo>
                  <a:lnTo>
                    <a:pt x="6058" y="2182"/>
                  </a:lnTo>
                  <a:cubicBezTo>
                    <a:pt x="6058" y="2191"/>
                    <a:pt x="6060" y="2201"/>
                    <a:pt x="6062" y="2212"/>
                  </a:cubicBezTo>
                  <a:cubicBezTo>
                    <a:pt x="6064" y="2231"/>
                    <a:pt x="6067" y="2251"/>
                    <a:pt x="6071" y="2272"/>
                  </a:cubicBezTo>
                  <a:cubicBezTo>
                    <a:pt x="6073" y="2287"/>
                    <a:pt x="6077" y="2302"/>
                    <a:pt x="6081" y="2317"/>
                  </a:cubicBezTo>
                  <a:cubicBezTo>
                    <a:pt x="6081" y="2321"/>
                    <a:pt x="6081" y="2323"/>
                    <a:pt x="6081" y="2325"/>
                  </a:cubicBezTo>
                  <a:cubicBezTo>
                    <a:pt x="6092" y="2370"/>
                    <a:pt x="6103" y="2414"/>
                    <a:pt x="6118" y="2457"/>
                  </a:cubicBezTo>
                  <a:cubicBezTo>
                    <a:pt x="6120" y="2461"/>
                    <a:pt x="6120" y="2464"/>
                    <a:pt x="6122" y="2466"/>
                  </a:cubicBezTo>
                  <a:cubicBezTo>
                    <a:pt x="6135" y="2510"/>
                    <a:pt x="6154" y="2551"/>
                    <a:pt x="6173" y="2593"/>
                  </a:cubicBezTo>
                  <a:cubicBezTo>
                    <a:pt x="6175" y="2596"/>
                    <a:pt x="6175" y="2598"/>
                    <a:pt x="6177" y="2602"/>
                  </a:cubicBezTo>
                  <a:lnTo>
                    <a:pt x="6177" y="2811"/>
                  </a:lnTo>
                  <a:cubicBezTo>
                    <a:pt x="6177" y="2832"/>
                    <a:pt x="6169" y="2851"/>
                    <a:pt x="6156" y="2864"/>
                  </a:cubicBezTo>
                  <a:cubicBezTo>
                    <a:pt x="6154" y="2868"/>
                    <a:pt x="6152" y="2872"/>
                    <a:pt x="6150" y="2875"/>
                  </a:cubicBezTo>
                  <a:lnTo>
                    <a:pt x="6148" y="2873"/>
                  </a:lnTo>
                  <a:cubicBezTo>
                    <a:pt x="6139" y="2883"/>
                    <a:pt x="6126" y="2888"/>
                    <a:pt x="6113" y="2890"/>
                  </a:cubicBezTo>
                  <a:lnTo>
                    <a:pt x="6105" y="2890"/>
                  </a:lnTo>
                  <a:cubicBezTo>
                    <a:pt x="6100" y="2891"/>
                    <a:pt x="6096" y="2892"/>
                    <a:pt x="6091" y="2892"/>
                  </a:cubicBezTo>
                  <a:cubicBezTo>
                    <a:pt x="6085" y="2892"/>
                    <a:pt x="6079" y="2891"/>
                    <a:pt x="6073" y="2888"/>
                  </a:cubicBezTo>
                  <a:cubicBezTo>
                    <a:pt x="6067" y="2888"/>
                    <a:pt x="6064" y="2887"/>
                    <a:pt x="6060" y="2885"/>
                  </a:cubicBezTo>
                  <a:lnTo>
                    <a:pt x="6052" y="2881"/>
                  </a:lnTo>
                  <a:cubicBezTo>
                    <a:pt x="6041" y="2875"/>
                    <a:pt x="6030" y="2866"/>
                    <a:pt x="6022" y="2855"/>
                  </a:cubicBezTo>
                  <a:cubicBezTo>
                    <a:pt x="6020" y="2849"/>
                    <a:pt x="6017" y="2845"/>
                    <a:pt x="6015" y="2839"/>
                  </a:cubicBezTo>
                  <a:lnTo>
                    <a:pt x="6015" y="2836"/>
                  </a:lnTo>
                  <a:lnTo>
                    <a:pt x="6011" y="2824"/>
                  </a:lnTo>
                  <a:lnTo>
                    <a:pt x="5994" y="2783"/>
                  </a:lnTo>
                  <a:lnTo>
                    <a:pt x="5969" y="2725"/>
                  </a:lnTo>
                  <a:lnTo>
                    <a:pt x="5964" y="2711"/>
                  </a:lnTo>
                  <a:lnTo>
                    <a:pt x="5958" y="2696"/>
                  </a:lnTo>
                  <a:lnTo>
                    <a:pt x="5934" y="2638"/>
                  </a:lnTo>
                  <a:cubicBezTo>
                    <a:pt x="5932" y="2628"/>
                    <a:pt x="5926" y="2602"/>
                    <a:pt x="5915" y="2568"/>
                  </a:cubicBezTo>
                  <a:cubicBezTo>
                    <a:pt x="5913" y="2562"/>
                    <a:pt x="5911" y="2557"/>
                    <a:pt x="5909" y="2551"/>
                  </a:cubicBezTo>
                  <a:cubicBezTo>
                    <a:pt x="5900" y="2525"/>
                    <a:pt x="5888" y="2495"/>
                    <a:pt x="5873" y="2463"/>
                  </a:cubicBezTo>
                  <a:cubicBezTo>
                    <a:pt x="5845" y="2400"/>
                    <a:pt x="5809" y="2342"/>
                    <a:pt x="5768" y="2287"/>
                  </a:cubicBezTo>
                  <a:cubicBezTo>
                    <a:pt x="5756" y="2272"/>
                    <a:pt x="5743" y="2257"/>
                    <a:pt x="5730" y="2242"/>
                  </a:cubicBezTo>
                  <a:lnTo>
                    <a:pt x="5736" y="2240"/>
                  </a:lnTo>
                  <a:lnTo>
                    <a:pt x="5764" y="2234"/>
                  </a:lnTo>
                  <a:lnTo>
                    <a:pt x="5783" y="2229"/>
                  </a:lnTo>
                  <a:lnTo>
                    <a:pt x="5787" y="2229"/>
                  </a:lnTo>
                  <a:lnTo>
                    <a:pt x="5830" y="2219"/>
                  </a:lnTo>
                  <a:lnTo>
                    <a:pt x="5837" y="2218"/>
                  </a:lnTo>
                  <a:lnTo>
                    <a:pt x="5845" y="2216"/>
                  </a:lnTo>
                  <a:lnTo>
                    <a:pt x="5875" y="2208"/>
                  </a:lnTo>
                  <a:cubicBezTo>
                    <a:pt x="5885" y="2208"/>
                    <a:pt x="5894" y="2204"/>
                    <a:pt x="5902" y="2202"/>
                  </a:cubicBezTo>
                  <a:lnTo>
                    <a:pt x="5909" y="2202"/>
                  </a:lnTo>
                  <a:lnTo>
                    <a:pt x="5922" y="2199"/>
                  </a:lnTo>
                  <a:lnTo>
                    <a:pt x="5960" y="2191"/>
                  </a:lnTo>
                  <a:lnTo>
                    <a:pt x="5969" y="2189"/>
                  </a:lnTo>
                  <a:lnTo>
                    <a:pt x="5981" y="2187"/>
                  </a:lnTo>
                  <a:lnTo>
                    <a:pt x="6015" y="2182"/>
                  </a:lnTo>
                  <a:lnTo>
                    <a:pt x="6017" y="2182"/>
                  </a:lnTo>
                  <a:lnTo>
                    <a:pt x="6024" y="2180"/>
                  </a:lnTo>
                  <a:lnTo>
                    <a:pt x="6054" y="2174"/>
                  </a:lnTo>
                  <a:close/>
                  <a:moveTo>
                    <a:pt x="10568" y="1896"/>
                  </a:moveTo>
                  <a:cubicBezTo>
                    <a:pt x="11126" y="1896"/>
                    <a:pt x="11578" y="2412"/>
                    <a:pt x="11462" y="2992"/>
                  </a:cubicBezTo>
                  <a:cubicBezTo>
                    <a:pt x="11431" y="2981"/>
                    <a:pt x="11401" y="2968"/>
                    <a:pt x="11369" y="2958"/>
                  </a:cubicBezTo>
                  <a:cubicBezTo>
                    <a:pt x="11356" y="2954"/>
                    <a:pt x="11341" y="2949"/>
                    <a:pt x="11328" y="2945"/>
                  </a:cubicBezTo>
                  <a:cubicBezTo>
                    <a:pt x="11315" y="2941"/>
                    <a:pt x="11300" y="2937"/>
                    <a:pt x="11286" y="2934"/>
                  </a:cubicBezTo>
                  <a:cubicBezTo>
                    <a:pt x="11162" y="2898"/>
                    <a:pt x="11036" y="2875"/>
                    <a:pt x="10909" y="2862"/>
                  </a:cubicBezTo>
                  <a:cubicBezTo>
                    <a:pt x="10921" y="2657"/>
                    <a:pt x="10919" y="2485"/>
                    <a:pt x="10919" y="2472"/>
                  </a:cubicBezTo>
                  <a:cubicBezTo>
                    <a:pt x="10917" y="2449"/>
                    <a:pt x="10898" y="2430"/>
                    <a:pt x="10875" y="2430"/>
                  </a:cubicBezTo>
                  <a:cubicBezTo>
                    <a:pt x="10871" y="2430"/>
                    <a:pt x="10845" y="2430"/>
                    <a:pt x="10805" y="2430"/>
                  </a:cubicBezTo>
                  <a:cubicBezTo>
                    <a:pt x="10734" y="2430"/>
                    <a:pt x="10619" y="2432"/>
                    <a:pt x="10489" y="2440"/>
                  </a:cubicBezTo>
                  <a:cubicBezTo>
                    <a:pt x="10476" y="2321"/>
                    <a:pt x="10455" y="2206"/>
                    <a:pt x="10423" y="2093"/>
                  </a:cubicBezTo>
                  <a:cubicBezTo>
                    <a:pt x="10421" y="2078"/>
                    <a:pt x="10417" y="2065"/>
                    <a:pt x="10414" y="2052"/>
                  </a:cubicBezTo>
                  <a:cubicBezTo>
                    <a:pt x="10410" y="2037"/>
                    <a:pt x="10404" y="2023"/>
                    <a:pt x="10401" y="2010"/>
                  </a:cubicBezTo>
                  <a:cubicBezTo>
                    <a:pt x="10389" y="1978"/>
                    <a:pt x="10380" y="1948"/>
                    <a:pt x="10368" y="1918"/>
                  </a:cubicBezTo>
                  <a:cubicBezTo>
                    <a:pt x="10436" y="1903"/>
                    <a:pt x="10503" y="1896"/>
                    <a:pt x="10568" y="1896"/>
                  </a:cubicBezTo>
                  <a:close/>
                  <a:moveTo>
                    <a:pt x="3044" y="1895"/>
                  </a:moveTo>
                  <a:cubicBezTo>
                    <a:pt x="3118" y="1895"/>
                    <a:pt x="3191" y="1903"/>
                    <a:pt x="3263" y="1922"/>
                  </a:cubicBezTo>
                  <a:cubicBezTo>
                    <a:pt x="3252" y="1952"/>
                    <a:pt x="3242" y="1982"/>
                    <a:pt x="3231" y="2014"/>
                  </a:cubicBezTo>
                  <a:cubicBezTo>
                    <a:pt x="3227" y="2027"/>
                    <a:pt x="3223" y="2040"/>
                    <a:pt x="3219" y="2055"/>
                  </a:cubicBezTo>
                  <a:cubicBezTo>
                    <a:pt x="3214" y="2069"/>
                    <a:pt x="3210" y="2084"/>
                    <a:pt x="3206" y="2097"/>
                  </a:cubicBezTo>
                  <a:cubicBezTo>
                    <a:pt x="3176" y="2210"/>
                    <a:pt x="3154" y="2323"/>
                    <a:pt x="3142" y="2440"/>
                  </a:cubicBezTo>
                  <a:cubicBezTo>
                    <a:pt x="3000" y="2430"/>
                    <a:pt x="2872" y="2428"/>
                    <a:pt x="2798" y="2428"/>
                  </a:cubicBezTo>
                  <a:cubicBezTo>
                    <a:pt x="2761" y="2428"/>
                    <a:pt x="2738" y="2429"/>
                    <a:pt x="2733" y="2429"/>
                  </a:cubicBezTo>
                  <a:cubicBezTo>
                    <a:pt x="2709" y="2430"/>
                    <a:pt x="2690" y="2449"/>
                    <a:pt x="2690" y="2472"/>
                  </a:cubicBezTo>
                  <a:cubicBezTo>
                    <a:pt x="2690" y="2485"/>
                    <a:pt x="2686" y="2668"/>
                    <a:pt x="2701" y="2881"/>
                  </a:cubicBezTo>
                  <a:cubicBezTo>
                    <a:pt x="2573" y="2894"/>
                    <a:pt x="2449" y="2919"/>
                    <a:pt x="2326" y="2954"/>
                  </a:cubicBezTo>
                  <a:cubicBezTo>
                    <a:pt x="2313" y="2958"/>
                    <a:pt x="2298" y="2964"/>
                    <a:pt x="2285" y="2968"/>
                  </a:cubicBezTo>
                  <a:cubicBezTo>
                    <a:pt x="2270" y="2971"/>
                    <a:pt x="2256" y="2977"/>
                    <a:pt x="2243" y="2981"/>
                  </a:cubicBezTo>
                  <a:cubicBezTo>
                    <a:pt x="2211" y="2992"/>
                    <a:pt x="2181" y="3003"/>
                    <a:pt x="2151" y="3015"/>
                  </a:cubicBezTo>
                  <a:cubicBezTo>
                    <a:pt x="2019" y="2442"/>
                    <a:pt x="2456" y="1895"/>
                    <a:pt x="3044" y="1895"/>
                  </a:cubicBezTo>
                  <a:close/>
                  <a:moveTo>
                    <a:pt x="10564" y="1645"/>
                  </a:moveTo>
                  <a:cubicBezTo>
                    <a:pt x="11324" y="1645"/>
                    <a:pt x="11882" y="2361"/>
                    <a:pt x="11695" y="3098"/>
                  </a:cubicBezTo>
                  <a:cubicBezTo>
                    <a:pt x="11646" y="3071"/>
                    <a:pt x="11595" y="3047"/>
                    <a:pt x="11545" y="3024"/>
                  </a:cubicBezTo>
                  <a:cubicBezTo>
                    <a:pt x="11560" y="2954"/>
                    <a:pt x="11567" y="2883"/>
                    <a:pt x="11567" y="2811"/>
                  </a:cubicBezTo>
                  <a:cubicBezTo>
                    <a:pt x="11569" y="2244"/>
                    <a:pt x="11106" y="1808"/>
                    <a:pt x="10567" y="1808"/>
                  </a:cubicBezTo>
                  <a:cubicBezTo>
                    <a:pt x="10491" y="1808"/>
                    <a:pt x="10414" y="1817"/>
                    <a:pt x="10336" y="1835"/>
                  </a:cubicBezTo>
                  <a:cubicBezTo>
                    <a:pt x="10316" y="1784"/>
                    <a:pt x="10291" y="1733"/>
                    <a:pt x="10267" y="1684"/>
                  </a:cubicBezTo>
                  <a:cubicBezTo>
                    <a:pt x="10363" y="1658"/>
                    <a:pt x="10463" y="1645"/>
                    <a:pt x="10564" y="1645"/>
                  </a:cubicBezTo>
                  <a:close/>
                  <a:moveTo>
                    <a:pt x="3046" y="1645"/>
                  </a:moveTo>
                  <a:cubicBezTo>
                    <a:pt x="3154" y="1645"/>
                    <a:pt x="3263" y="1661"/>
                    <a:pt x="3368" y="1692"/>
                  </a:cubicBezTo>
                  <a:cubicBezTo>
                    <a:pt x="3342" y="1741"/>
                    <a:pt x="3317" y="1790"/>
                    <a:pt x="3297" y="1841"/>
                  </a:cubicBezTo>
                  <a:cubicBezTo>
                    <a:pt x="3210" y="1818"/>
                    <a:pt x="3124" y="1808"/>
                    <a:pt x="3041" y="1808"/>
                  </a:cubicBezTo>
                  <a:cubicBezTo>
                    <a:pt x="2415" y="1808"/>
                    <a:pt x="1912" y="2400"/>
                    <a:pt x="2072" y="3051"/>
                  </a:cubicBezTo>
                  <a:cubicBezTo>
                    <a:pt x="2021" y="3075"/>
                    <a:pt x="1972" y="3098"/>
                    <a:pt x="1923" y="3126"/>
                  </a:cubicBezTo>
                  <a:cubicBezTo>
                    <a:pt x="1715" y="2381"/>
                    <a:pt x="2273" y="1645"/>
                    <a:pt x="3046" y="1645"/>
                  </a:cubicBezTo>
                  <a:close/>
                  <a:moveTo>
                    <a:pt x="9077" y="2741"/>
                  </a:moveTo>
                  <a:lnTo>
                    <a:pt x="9089" y="2749"/>
                  </a:lnTo>
                  <a:lnTo>
                    <a:pt x="9096" y="2753"/>
                  </a:lnTo>
                  <a:lnTo>
                    <a:pt x="9119" y="2768"/>
                  </a:lnTo>
                  <a:lnTo>
                    <a:pt x="9136" y="2777"/>
                  </a:lnTo>
                  <a:lnTo>
                    <a:pt x="9140" y="2779"/>
                  </a:lnTo>
                  <a:lnTo>
                    <a:pt x="9175" y="2804"/>
                  </a:lnTo>
                  <a:lnTo>
                    <a:pt x="9183" y="2807"/>
                  </a:lnTo>
                  <a:lnTo>
                    <a:pt x="9189" y="2811"/>
                  </a:lnTo>
                  <a:lnTo>
                    <a:pt x="9217" y="2828"/>
                  </a:lnTo>
                  <a:lnTo>
                    <a:pt x="9238" y="2843"/>
                  </a:lnTo>
                  <a:lnTo>
                    <a:pt x="9245" y="2847"/>
                  </a:lnTo>
                  <a:lnTo>
                    <a:pt x="9256" y="2855"/>
                  </a:lnTo>
                  <a:cubicBezTo>
                    <a:pt x="9266" y="2862"/>
                    <a:pt x="9277" y="2870"/>
                    <a:pt x="9287" y="2875"/>
                  </a:cubicBezTo>
                  <a:lnTo>
                    <a:pt x="9296" y="2881"/>
                  </a:lnTo>
                  <a:lnTo>
                    <a:pt x="9305" y="2888"/>
                  </a:lnTo>
                  <a:lnTo>
                    <a:pt x="9315" y="2894"/>
                  </a:lnTo>
                  <a:lnTo>
                    <a:pt x="9334" y="2909"/>
                  </a:lnTo>
                  <a:lnTo>
                    <a:pt x="9336" y="2909"/>
                  </a:lnTo>
                  <a:lnTo>
                    <a:pt x="9360" y="2926"/>
                  </a:lnTo>
                  <a:lnTo>
                    <a:pt x="9366" y="2930"/>
                  </a:lnTo>
                  <a:lnTo>
                    <a:pt x="9366" y="2932"/>
                  </a:lnTo>
                  <a:lnTo>
                    <a:pt x="9360" y="2937"/>
                  </a:lnTo>
                  <a:cubicBezTo>
                    <a:pt x="9347" y="2953"/>
                    <a:pt x="9336" y="2970"/>
                    <a:pt x="9322" y="2986"/>
                  </a:cubicBezTo>
                  <a:cubicBezTo>
                    <a:pt x="9307" y="3007"/>
                    <a:pt x="9294" y="3028"/>
                    <a:pt x="9279" y="3049"/>
                  </a:cubicBezTo>
                  <a:lnTo>
                    <a:pt x="9272" y="3064"/>
                  </a:lnTo>
                  <a:cubicBezTo>
                    <a:pt x="9255" y="3090"/>
                    <a:pt x="9239" y="3117"/>
                    <a:pt x="9224" y="3145"/>
                  </a:cubicBezTo>
                  <a:lnTo>
                    <a:pt x="9217" y="3158"/>
                  </a:lnTo>
                  <a:cubicBezTo>
                    <a:pt x="9194" y="3201"/>
                    <a:pt x="9175" y="3247"/>
                    <a:pt x="9157" y="3294"/>
                  </a:cubicBezTo>
                  <a:cubicBezTo>
                    <a:pt x="9155" y="3299"/>
                    <a:pt x="9153" y="3307"/>
                    <a:pt x="9151" y="3313"/>
                  </a:cubicBezTo>
                  <a:cubicBezTo>
                    <a:pt x="9149" y="3313"/>
                    <a:pt x="9149" y="3314"/>
                    <a:pt x="9149" y="3314"/>
                  </a:cubicBezTo>
                  <a:lnTo>
                    <a:pt x="9023" y="3443"/>
                  </a:lnTo>
                  <a:lnTo>
                    <a:pt x="9006" y="3460"/>
                  </a:lnTo>
                  <a:cubicBezTo>
                    <a:pt x="8989" y="3475"/>
                    <a:pt x="8967" y="3484"/>
                    <a:pt x="8944" y="3484"/>
                  </a:cubicBezTo>
                  <a:cubicBezTo>
                    <a:pt x="8942" y="3484"/>
                    <a:pt x="8940" y="3484"/>
                    <a:pt x="8938" y="3484"/>
                  </a:cubicBezTo>
                  <a:cubicBezTo>
                    <a:pt x="8934" y="3484"/>
                    <a:pt x="8930" y="3482"/>
                    <a:pt x="8927" y="3482"/>
                  </a:cubicBezTo>
                  <a:cubicBezTo>
                    <a:pt x="8913" y="3480"/>
                    <a:pt x="8900" y="3475"/>
                    <a:pt x="8889" y="3467"/>
                  </a:cubicBezTo>
                  <a:cubicBezTo>
                    <a:pt x="8889" y="3467"/>
                    <a:pt x="8887" y="3465"/>
                    <a:pt x="8885" y="3463"/>
                  </a:cubicBezTo>
                  <a:lnTo>
                    <a:pt x="8883" y="3463"/>
                  </a:lnTo>
                  <a:cubicBezTo>
                    <a:pt x="8876" y="3458"/>
                    <a:pt x="8868" y="3448"/>
                    <a:pt x="8863" y="3439"/>
                  </a:cubicBezTo>
                  <a:cubicBezTo>
                    <a:pt x="8861" y="3435"/>
                    <a:pt x="8859" y="3431"/>
                    <a:pt x="8857" y="3428"/>
                  </a:cubicBezTo>
                  <a:cubicBezTo>
                    <a:pt x="8855" y="3426"/>
                    <a:pt x="8855" y="3422"/>
                    <a:pt x="8853" y="3420"/>
                  </a:cubicBezTo>
                  <a:cubicBezTo>
                    <a:pt x="8849" y="3407"/>
                    <a:pt x="8849" y="3392"/>
                    <a:pt x="8851" y="3380"/>
                  </a:cubicBezTo>
                  <a:cubicBezTo>
                    <a:pt x="8853" y="3373"/>
                    <a:pt x="8853" y="3367"/>
                    <a:pt x="8855" y="3362"/>
                  </a:cubicBezTo>
                  <a:cubicBezTo>
                    <a:pt x="8857" y="3362"/>
                    <a:pt x="8857" y="3360"/>
                    <a:pt x="8857" y="3358"/>
                  </a:cubicBezTo>
                  <a:lnTo>
                    <a:pt x="8861" y="3352"/>
                  </a:lnTo>
                  <a:lnTo>
                    <a:pt x="8878" y="3311"/>
                  </a:lnTo>
                  <a:lnTo>
                    <a:pt x="8900" y="3258"/>
                  </a:lnTo>
                  <a:lnTo>
                    <a:pt x="8908" y="3243"/>
                  </a:lnTo>
                  <a:lnTo>
                    <a:pt x="8913" y="3230"/>
                  </a:lnTo>
                  <a:lnTo>
                    <a:pt x="8940" y="3166"/>
                  </a:lnTo>
                  <a:cubicBezTo>
                    <a:pt x="8944" y="3160"/>
                    <a:pt x="8953" y="3147"/>
                    <a:pt x="8964" y="3126"/>
                  </a:cubicBezTo>
                  <a:cubicBezTo>
                    <a:pt x="8966" y="3122"/>
                    <a:pt x="8968" y="3117"/>
                    <a:pt x="8972" y="3113"/>
                  </a:cubicBezTo>
                  <a:cubicBezTo>
                    <a:pt x="8981" y="3092"/>
                    <a:pt x="8993" y="3068"/>
                    <a:pt x="9004" y="3041"/>
                  </a:cubicBezTo>
                  <a:cubicBezTo>
                    <a:pt x="9023" y="2996"/>
                    <a:pt x="9040" y="2951"/>
                    <a:pt x="9051" y="2904"/>
                  </a:cubicBezTo>
                  <a:cubicBezTo>
                    <a:pt x="9057" y="2888"/>
                    <a:pt x="9060" y="2872"/>
                    <a:pt x="9062" y="2855"/>
                  </a:cubicBezTo>
                  <a:cubicBezTo>
                    <a:pt x="9070" y="2817"/>
                    <a:pt x="9076" y="2779"/>
                    <a:pt x="9077" y="2741"/>
                  </a:cubicBezTo>
                  <a:close/>
                  <a:moveTo>
                    <a:pt x="4494" y="2766"/>
                  </a:moveTo>
                  <a:cubicBezTo>
                    <a:pt x="4495" y="2781"/>
                    <a:pt x="4497" y="2794"/>
                    <a:pt x="4499" y="2809"/>
                  </a:cubicBezTo>
                  <a:cubicBezTo>
                    <a:pt x="4518" y="2922"/>
                    <a:pt x="4560" y="3030"/>
                    <a:pt x="4618" y="3128"/>
                  </a:cubicBezTo>
                  <a:lnTo>
                    <a:pt x="4624" y="3143"/>
                  </a:lnTo>
                  <a:lnTo>
                    <a:pt x="4631" y="3162"/>
                  </a:lnTo>
                  <a:lnTo>
                    <a:pt x="4639" y="3181"/>
                  </a:lnTo>
                  <a:lnTo>
                    <a:pt x="4665" y="3248"/>
                  </a:lnTo>
                  <a:lnTo>
                    <a:pt x="4686" y="3297"/>
                  </a:lnTo>
                  <a:lnTo>
                    <a:pt x="4690" y="3311"/>
                  </a:lnTo>
                  <a:lnTo>
                    <a:pt x="4699" y="3333"/>
                  </a:lnTo>
                  <a:lnTo>
                    <a:pt x="4724" y="3392"/>
                  </a:lnTo>
                  <a:lnTo>
                    <a:pt x="4727" y="3401"/>
                  </a:lnTo>
                  <a:cubicBezTo>
                    <a:pt x="4727" y="3403"/>
                    <a:pt x="4727" y="3405"/>
                    <a:pt x="4729" y="3407"/>
                  </a:cubicBezTo>
                  <a:cubicBezTo>
                    <a:pt x="4729" y="3412"/>
                    <a:pt x="4731" y="3418"/>
                    <a:pt x="4731" y="3424"/>
                  </a:cubicBezTo>
                  <a:cubicBezTo>
                    <a:pt x="4731" y="3435"/>
                    <a:pt x="4729" y="3446"/>
                    <a:pt x="4724" y="3456"/>
                  </a:cubicBezTo>
                  <a:lnTo>
                    <a:pt x="4724" y="3458"/>
                  </a:lnTo>
                  <a:cubicBezTo>
                    <a:pt x="4718" y="3465"/>
                    <a:pt x="4712" y="3473"/>
                    <a:pt x="4705" y="3478"/>
                  </a:cubicBezTo>
                  <a:lnTo>
                    <a:pt x="4701" y="3482"/>
                  </a:lnTo>
                  <a:lnTo>
                    <a:pt x="4697" y="3484"/>
                  </a:lnTo>
                  <a:lnTo>
                    <a:pt x="4690" y="3488"/>
                  </a:lnTo>
                  <a:cubicBezTo>
                    <a:pt x="4684" y="3490"/>
                    <a:pt x="4678" y="3492"/>
                    <a:pt x="4675" y="3492"/>
                  </a:cubicBezTo>
                  <a:cubicBezTo>
                    <a:pt x="4671" y="3492"/>
                    <a:pt x="4667" y="3493"/>
                    <a:pt x="4664" y="3493"/>
                  </a:cubicBezTo>
                  <a:cubicBezTo>
                    <a:pt x="4647" y="3493"/>
                    <a:pt x="4630" y="3485"/>
                    <a:pt x="4618" y="3473"/>
                  </a:cubicBezTo>
                  <a:lnTo>
                    <a:pt x="4460" y="3314"/>
                  </a:lnTo>
                  <a:cubicBezTo>
                    <a:pt x="4460" y="3313"/>
                    <a:pt x="4458" y="3313"/>
                    <a:pt x="4458" y="3311"/>
                  </a:cubicBezTo>
                  <a:cubicBezTo>
                    <a:pt x="4454" y="3299"/>
                    <a:pt x="4448" y="3288"/>
                    <a:pt x="4445" y="3277"/>
                  </a:cubicBezTo>
                  <a:cubicBezTo>
                    <a:pt x="4441" y="3265"/>
                    <a:pt x="4439" y="3262"/>
                    <a:pt x="4437" y="3254"/>
                  </a:cubicBezTo>
                  <a:cubicBezTo>
                    <a:pt x="4397" y="3160"/>
                    <a:pt x="4347" y="3069"/>
                    <a:pt x="4286" y="2986"/>
                  </a:cubicBezTo>
                  <a:lnTo>
                    <a:pt x="4283" y="2981"/>
                  </a:lnTo>
                  <a:lnTo>
                    <a:pt x="4267" y="2962"/>
                  </a:lnTo>
                  <a:cubicBezTo>
                    <a:pt x="4262" y="2953"/>
                    <a:pt x="4256" y="2945"/>
                    <a:pt x="4249" y="2937"/>
                  </a:cubicBezTo>
                  <a:lnTo>
                    <a:pt x="4247" y="2934"/>
                  </a:lnTo>
                  <a:lnTo>
                    <a:pt x="4243" y="2930"/>
                  </a:lnTo>
                  <a:lnTo>
                    <a:pt x="4245" y="2928"/>
                  </a:lnTo>
                  <a:lnTo>
                    <a:pt x="4250" y="2926"/>
                  </a:lnTo>
                  <a:lnTo>
                    <a:pt x="4256" y="2922"/>
                  </a:lnTo>
                  <a:lnTo>
                    <a:pt x="4262" y="2917"/>
                  </a:lnTo>
                  <a:lnTo>
                    <a:pt x="4294" y="2896"/>
                  </a:lnTo>
                  <a:lnTo>
                    <a:pt x="4296" y="2894"/>
                  </a:lnTo>
                  <a:cubicBezTo>
                    <a:pt x="4305" y="2888"/>
                    <a:pt x="4313" y="2881"/>
                    <a:pt x="4322" y="2875"/>
                  </a:cubicBezTo>
                  <a:lnTo>
                    <a:pt x="4333" y="2868"/>
                  </a:lnTo>
                  <a:lnTo>
                    <a:pt x="4341" y="2864"/>
                  </a:lnTo>
                  <a:lnTo>
                    <a:pt x="4373" y="2841"/>
                  </a:lnTo>
                  <a:lnTo>
                    <a:pt x="4384" y="2834"/>
                  </a:lnTo>
                  <a:lnTo>
                    <a:pt x="4390" y="2830"/>
                  </a:lnTo>
                  <a:cubicBezTo>
                    <a:pt x="4397" y="2826"/>
                    <a:pt x="4405" y="2821"/>
                    <a:pt x="4413" y="2817"/>
                  </a:cubicBezTo>
                  <a:lnTo>
                    <a:pt x="4441" y="2798"/>
                  </a:lnTo>
                  <a:lnTo>
                    <a:pt x="4446" y="2794"/>
                  </a:lnTo>
                  <a:lnTo>
                    <a:pt x="4454" y="2790"/>
                  </a:lnTo>
                  <a:lnTo>
                    <a:pt x="4492" y="2768"/>
                  </a:lnTo>
                  <a:lnTo>
                    <a:pt x="4494" y="2766"/>
                  </a:lnTo>
                  <a:close/>
                  <a:moveTo>
                    <a:pt x="10619" y="3778"/>
                  </a:moveTo>
                  <a:lnTo>
                    <a:pt x="10640" y="3806"/>
                  </a:lnTo>
                  <a:lnTo>
                    <a:pt x="10640" y="3808"/>
                  </a:lnTo>
                  <a:lnTo>
                    <a:pt x="10644" y="3812"/>
                  </a:lnTo>
                  <a:lnTo>
                    <a:pt x="10647" y="3818"/>
                  </a:lnTo>
                  <a:cubicBezTo>
                    <a:pt x="10655" y="3827"/>
                    <a:pt x="10662" y="3838"/>
                    <a:pt x="10670" y="3848"/>
                  </a:cubicBezTo>
                  <a:lnTo>
                    <a:pt x="10685" y="3870"/>
                  </a:lnTo>
                  <a:lnTo>
                    <a:pt x="10687" y="3874"/>
                  </a:lnTo>
                  <a:lnTo>
                    <a:pt x="10700" y="3893"/>
                  </a:lnTo>
                  <a:lnTo>
                    <a:pt x="10721" y="3925"/>
                  </a:lnTo>
                  <a:lnTo>
                    <a:pt x="10730" y="3936"/>
                  </a:lnTo>
                  <a:lnTo>
                    <a:pt x="10734" y="3944"/>
                  </a:lnTo>
                  <a:cubicBezTo>
                    <a:pt x="10740" y="3951"/>
                    <a:pt x="10744" y="3957"/>
                    <a:pt x="10747" y="3965"/>
                  </a:cubicBezTo>
                  <a:lnTo>
                    <a:pt x="10759" y="3982"/>
                  </a:lnTo>
                  <a:cubicBezTo>
                    <a:pt x="10762" y="3989"/>
                    <a:pt x="10768" y="3997"/>
                    <a:pt x="10772" y="4004"/>
                  </a:cubicBezTo>
                  <a:lnTo>
                    <a:pt x="10781" y="4016"/>
                  </a:lnTo>
                  <a:lnTo>
                    <a:pt x="10789" y="4029"/>
                  </a:lnTo>
                  <a:cubicBezTo>
                    <a:pt x="10791" y="4033"/>
                    <a:pt x="10793" y="4036"/>
                    <a:pt x="10794" y="4038"/>
                  </a:cubicBezTo>
                  <a:lnTo>
                    <a:pt x="10798" y="4044"/>
                  </a:lnTo>
                  <a:lnTo>
                    <a:pt x="10819" y="4076"/>
                  </a:lnTo>
                  <a:lnTo>
                    <a:pt x="10826" y="4091"/>
                  </a:lnTo>
                  <a:cubicBezTo>
                    <a:pt x="10828" y="4093"/>
                    <a:pt x="10830" y="4097"/>
                    <a:pt x="10832" y="4099"/>
                  </a:cubicBezTo>
                  <a:cubicBezTo>
                    <a:pt x="10838" y="4108"/>
                    <a:pt x="10843" y="4117"/>
                    <a:pt x="10849" y="4125"/>
                  </a:cubicBezTo>
                  <a:lnTo>
                    <a:pt x="10868" y="4161"/>
                  </a:lnTo>
                  <a:cubicBezTo>
                    <a:pt x="10870" y="4163"/>
                    <a:pt x="10872" y="4166"/>
                    <a:pt x="10874" y="4168"/>
                  </a:cubicBezTo>
                  <a:lnTo>
                    <a:pt x="10879" y="4176"/>
                  </a:lnTo>
                  <a:lnTo>
                    <a:pt x="10906" y="4225"/>
                  </a:lnTo>
                  <a:lnTo>
                    <a:pt x="10909" y="4230"/>
                  </a:lnTo>
                  <a:cubicBezTo>
                    <a:pt x="10913" y="4238"/>
                    <a:pt x="10917" y="4246"/>
                    <a:pt x="10921" y="4253"/>
                  </a:cubicBezTo>
                  <a:cubicBezTo>
                    <a:pt x="10926" y="4261"/>
                    <a:pt x="10930" y="4266"/>
                    <a:pt x="10934" y="4274"/>
                  </a:cubicBezTo>
                  <a:lnTo>
                    <a:pt x="10906" y="4261"/>
                  </a:lnTo>
                  <a:cubicBezTo>
                    <a:pt x="10868" y="4246"/>
                    <a:pt x="10832" y="4234"/>
                    <a:pt x="10793" y="4227"/>
                  </a:cubicBezTo>
                  <a:cubicBezTo>
                    <a:pt x="10753" y="4219"/>
                    <a:pt x="10713" y="4213"/>
                    <a:pt x="10674" y="4213"/>
                  </a:cubicBezTo>
                  <a:lnTo>
                    <a:pt x="10670" y="4208"/>
                  </a:lnTo>
                  <a:lnTo>
                    <a:pt x="10668" y="4204"/>
                  </a:lnTo>
                  <a:cubicBezTo>
                    <a:pt x="10661" y="4191"/>
                    <a:pt x="10651" y="4178"/>
                    <a:pt x="10644" y="4164"/>
                  </a:cubicBezTo>
                  <a:cubicBezTo>
                    <a:pt x="10644" y="4163"/>
                    <a:pt x="10642" y="4161"/>
                    <a:pt x="10640" y="4159"/>
                  </a:cubicBezTo>
                  <a:cubicBezTo>
                    <a:pt x="10640" y="4155"/>
                    <a:pt x="10638" y="4153"/>
                    <a:pt x="10636" y="4151"/>
                  </a:cubicBezTo>
                  <a:lnTo>
                    <a:pt x="10619" y="4123"/>
                  </a:lnTo>
                  <a:lnTo>
                    <a:pt x="10604" y="4099"/>
                  </a:lnTo>
                  <a:lnTo>
                    <a:pt x="10598" y="4093"/>
                  </a:lnTo>
                  <a:lnTo>
                    <a:pt x="10591" y="4080"/>
                  </a:lnTo>
                  <a:lnTo>
                    <a:pt x="10581" y="4065"/>
                  </a:lnTo>
                  <a:lnTo>
                    <a:pt x="10570" y="4048"/>
                  </a:lnTo>
                  <a:cubicBezTo>
                    <a:pt x="10568" y="4046"/>
                    <a:pt x="10566" y="4042"/>
                    <a:pt x="10564" y="4040"/>
                  </a:cubicBezTo>
                  <a:cubicBezTo>
                    <a:pt x="10563" y="4036"/>
                    <a:pt x="10559" y="4033"/>
                    <a:pt x="10557" y="4029"/>
                  </a:cubicBezTo>
                  <a:cubicBezTo>
                    <a:pt x="10555" y="4025"/>
                    <a:pt x="10553" y="4023"/>
                    <a:pt x="10551" y="4021"/>
                  </a:cubicBezTo>
                  <a:lnTo>
                    <a:pt x="10538" y="3999"/>
                  </a:lnTo>
                  <a:lnTo>
                    <a:pt x="10523" y="3978"/>
                  </a:lnTo>
                  <a:lnTo>
                    <a:pt x="10515" y="3967"/>
                  </a:lnTo>
                  <a:cubicBezTo>
                    <a:pt x="10514" y="3965"/>
                    <a:pt x="10512" y="3961"/>
                    <a:pt x="10510" y="3959"/>
                  </a:cubicBezTo>
                  <a:lnTo>
                    <a:pt x="10502" y="3950"/>
                  </a:lnTo>
                  <a:cubicBezTo>
                    <a:pt x="10497" y="3940"/>
                    <a:pt x="10493" y="3933"/>
                    <a:pt x="10485" y="3925"/>
                  </a:cubicBezTo>
                  <a:lnTo>
                    <a:pt x="10495" y="3918"/>
                  </a:lnTo>
                  <a:cubicBezTo>
                    <a:pt x="10502" y="3910"/>
                    <a:pt x="10510" y="3902"/>
                    <a:pt x="10517" y="3895"/>
                  </a:cubicBezTo>
                  <a:lnTo>
                    <a:pt x="10523" y="3889"/>
                  </a:lnTo>
                  <a:cubicBezTo>
                    <a:pt x="10532" y="3880"/>
                    <a:pt x="10540" y="3870"/>
                    <a:pt x="10549" y="3861"/>
                  </a:cubicBezTo>
                  <a:cubicBezTo>
                    <a:pt x="10561" y="3850"/>
                    <a:pt x="10572" y="3837"/>
                    <a:pt x="10583" y="3823"/>
                  </a:cubicBezTo>
                  <a:lnTo>
                    <a:pt x="10591" y="3814"/>
                  </a:lnTo>
                  <a:lnTo>
                    <a:pt x="10591" y="3812"/>
                  </a:lnTo>
                  <a:lnTo>
                    <a:pt x="10593" y="3810"/>
                  </a:lnTo>
                  <a:cubicBezTo>
                    <a:pt x="10602" y="3799"/>
                    <a:pt x="10612" y="3789"/>
                    <a:pt x="10619" y="3778"/>
                  </a:cubicBezTo>
                  <a:close/>
                  <a:moveTo>
                    <a:pt x="2990" y="3780"/>
                  </a:moveTo>
                  <a:cubicBezTo>
                    <a:pt x="2999" y="3791"/>
                    <a:pt x="3010" y="3803"/>
                    <a:pt x="3020" y="3816"/>
                  </a:cubicBezTo>
                  <a:lnTo>
                    <a:pt x="3027" y="3823"/>
                  </a:lnTo>
                  <a:lnTo>
                    <a:pt x="3027" y="3825"/>
                  </a:lnTo>
                  <a:cubicBezTo>
                    <a:pt x="3029" y="3829"/>
                    <a:pt x="3033" y="3833"/>
                    <a:pt x="3037" y="3837"/>
                  </a:cubicBezTo>
                  <a:cubicBezTo>
                    <a:pt x="3048" y="3848"/>
                    <a:pt x="3059" y="3861"/>
                    <a:pt x="3071" y="3874"/>
                  </a:cubicBezTo>
                  <a:cubicBezTo>
                    <a:pt x="3082" y="3886"/>
                    <a:pt x="3088" y="3891"/>
                    <a:pt x="3097" y="3901"/>
                  </a:cubicBezTo>
                  <a:lnTo>
                    <a:pt x="3103" y="3906"/>
                  </a:lnTo>
                  <a:lnTo>
                    <a:pt x="3123" y="3925"/>
                  </a:lnTo>
                  <a:lnTo>
                    <a:pt x="3121" y="3927"/>
                  </a:lnTo>
                  <a:lnTo>
                    <a:pt x="3101" y="3957"/>
                  </a:lnTo>
                  <a:lnTo>
                    <a:pt x="3093" y="3968"/>
                  </a:lnTo>
                  <a:cubicBezTo>
                    <a:pt x="3091" y="3970"/>
                    <a:pt x="3091" y="3972"/>
                    <a:pt x="3089" y="3974"/>
                  </a:cubicBezTo>
                  <a:lnTo>
                    <a:pt x="3088" y="3978"/>
                  </a:lnTo>
                  <a:lnTo>
                    <a:pt x="3067" y="4006"/>
                  </a:lnTo>
                  <a:lnTo>
                    <a:pt x="3067" y="4008"/>
                  </a:lnTo>
                  <a:cubicBezTo>
                    <a:pt x="3063" y="4014"/>
                    <a:pt x="3059" y="4017"/>
                    <a:pt x="3057" y="4023"/>
                  </a:cubicBezTo>
                  <a:cubicBezTo>
                    <a:pt x="3054" y="4027"/>
                    <a:pt x="3050" y="4033"/>
                    <a:pt x="3046" y="4038"/>
                  </a:cubicBezTo>
                  <a:lnTo>
                    <a:pt x="3039" y="4050"/>
                  </a:lnTo>
                  <a:lnTo>
                    <a:pt x="3033" y="4059"/>
                  </a:lnTo>
                  <a:lnTo>
                    <a:pt x="3029" y="4066"/>
                  </a:lnTo>
                  <a:lnTo>
                    <a:pt x="3012" y="4091"/>
                  </a:lnTo>
                  <a:lnTo>
                    <a:pt x="3005" y="4102"/>
                  </a:lnTo>
                  <a:cubicBezTo>
                    <a:pt x="3003" y="4106"/>
                    <a:pt x="3001" y="4108"/>
                    <a:pt x="2999" y="4110"/>
                  </a:cubicBezTo>
                  <a:lnTo>
                    <a:pt x="2984" y="4134"/>
                  </a:lnTo>
                  <a:lnTo>
                    <a:pt x="2967" y="4163"/>
                  </a:lnTo>
                  <a:lnTo>
                    <a:pt x="2961" y="4170"/>
                  </a:lnTo>
                  <a:lnTo>
                    <a:pt x="2958" y="4176"/>
                  </a:lnTo>
                  <a:lnTo>
                    <a:pt x="2933" y="4217"/>
                  </a:lnTo>
                  <a:lnTo>
                    <a:pt x="2931" y="4221"/>
                  </a:lnTo>
                  <a:lnTo>
                    <a:pt x="2920" y="4238"/>
                  </a:lnTo>
                  <a:lnTo>
                    <a:pt x="2909" y="4259"/>
                  </a:lnTo>
                  <a:cubicBezTo>
                    <a:pt x="2875" y="4262"/>
                    <a:pt x="2843" y="4266"/>
                    <a:pt x="2812" y="4274"/>
                  </a:cubicBezTo>
                  <a:cubicBezTo>
                    <a:pt x="2773" y="4281"/>
                    <a:pt x="2735" y="4293"/>
                    <a:pt x="2697" y="4308"/>
                  </a:cubicBezTo>
                  <a:lnTo>
                    <a:pt x="2645" y="4328"/>
                  </a:lnTo>
                  <a:cubicBezTo>
                    <a:pt x="2647" y="4327"/>
                    <a:pt x="2648" y="4325"/>
                    <a:pt x="2648" y="4321"/>
                  </a:cubicBezTo>
                  <a:lnTo>
                    <a:pt x="2669" y="4285"/>
                  </a:lnTo>
                  <a:lnTo>
                    <a:pt x="2682" y="4261"/>
                  </a:lnTo>
                  <a:lnTo>
                    <a:pt x="2686" y="4255"/>
                  </a:lnTo>
                  <a:cubicBezTo>
                    <a:pt x="2696" y="4238"/>
                    <a:pt x="2705" y="4221"/>
                    <a:pt x="2714" y="4204"/>
                  </a:cubicBezTo>
                  <a:lnTo>
                    <a:pt x="2720" y="4195"/>
                  </a:lnTo>
                  <a:cubicBezTo>
                    <a:pt x="2722" y="4193"/>
                    <a:pt x="2724" y="4189"/>
                    <a:pt x="2726" y="4185"/>
                  </a:cubicBezTo>
                  <a:cubicBezTo>
                    <a:pt x="2731" y="4174"/>
                    <a:pt x="2739" y="4163"/>
                    <a:pt x="2746" y="4149"/>
                  </a:cubicBezTo>
                  <a:lnTo>
                    <a:pt x="2763" y="4121"/>
                  </a:lnTo>
                  <a:lnTo>
                    <a:pt x="2769" y="4114"/>
                  </a:lnTo>
                  <a:lnTo>
                    <a:pt x="2777" y="4099"/>
                  </a:lnTo>
                  <a:cubicBezTo>
                    <a:pt x="2786" y="4085"/>
                    <a:pt x="2794" y="4072"/>
                    <a:pt x="2801" y="4059"/>
                  </a:cubicBezTo>
                  <a:lnTo>
                    <a:pt x="2809" y="4050"/>
                  </a:lnTo>
                  <a:lnTo>
                    <a:pt x="2810" y="4044"/>
                  </a:lnTo>
                  <a:lnTo>
                    <a:pt x="2816" y="4034"/>
                  </a:lnTo>
                  <a:cubicBezTo>
                    <a:pt x="2824" y="4025"/>
                    <a:pt x="2829" y="4016"/>
                    <a:pt x="2835" y="4004"/>
                  </a:cubicBezTo>
                  <a:lnTo>
                    <a:pt x="2839" y="4001"/>
                  </a:lnTo>
                  <a:lnTo>
                    <a:pt x="2839" y="3999"/>
                  </a:lnTo>
                  <a:cubicBezTo>
                    <a:pt x="2846" y="3987"/>
                    <a:pt x="2854" y="3976"/>
                    <a:pt x="2861" y="3965"/>
                  </a:cubicBezTo>
                  <a:cubicBezTo>
                    <a:pt x="2861" y="3963"/>
                    <a:pt x="2863" y="3963"/>
                    <a:pt x="2865" y="3961"/>
                  </a:cubicBezTo>
                  <a:lnTo>
                    <a:pt x="2869" y="3953"/>
                  </a:lnTo>
                  <a:lnTo>
                    <a:pt x="2878" y="3940"/>
                  </a:lnTo>
                  <a:cubicBezTo>
                    <a:pt x="2884" y="3931"/>
                    <a:pt x="2892" y="3919"/>
                    <a:pt x="2899" y="3908"/>
                  </a:cubicBezTo>
                  <a:cubicBezTo>
                    <a:pt x="2903" y="3902"/>
                    <a:pt x="2909" y="3895"/>
                    <a:pt x="2912" y="3889"/>
                  </a:cubicBezTo>
                  <a:cubicBezTo>
                    <a:pt x="2912" y="3887"/>
                    <a:pt x="2914" y="3887"/>
                    <a:pt x="2916" y="3886"/>
                  </a:cubicBezTo>
                  <a:lnTo>
                    <a:pt x="2931" y="3863"/>
                  </a:lnTo>
                  <a:cubicBezTo>
                    <a:pt x="2939" y="3852"/>
                    <a:pt x="2946" y="3840"/>
                    <a:pt x="2954" y="3831"/>
                  </a:cubicBezTo>
                  <a:lnTo>
                    <a:pt x="2961" y="3821"/>
                  </a:lnTo>
                  <a:lnTo>
                    <a:pt x="2961" y="3820"/>
                  </a:lnTo>
                  <a:lnTo>
                    <a:pt x="2967" y="3812"/>
                  </a:lnTo>
                  <a:lnTo>
                    <a:pt x="2990" y="3780"/>
                  </a:lnTo>
                  <a:close/>
                  <a:moveTo>
                    <a:pt x="10419" y="3984"/>
                  </a:moveTo>
                  <a:lnTo>
                    <a:pt x="10419" y="3985"/>
                  </a:lnTo>
                  <a:lnTo>
                    <a:pt x="10423" y="3991"/>
                  </a:lnTo>
                  <a:cubicBezTo>
                    <a:pt x="10431" y="3999"/>
                    <a:pt x="10436" y="4008"/>
                    <a:pt x="10442" y="4016"/>
                  </a:cubicBezTo>
                  <a:lnTo>
                    <a:pt x="10446" y="4021"/>
                  </a:lnTo>
                  <a:lnTo>
                    <a:pt x="10446" y="4023"/>
                  </a:lnTo>
                  <a:lnTo>
                    <a:pt x="10465" y="4051"/>
                  </a:lnTo>
                  <a:lnTo>
                    <a:pt x="10472" y="4063"/>
                  </a:lnTo>
                  <a:lnTo>
                    <a:pt x="10478" y="4070"/>
                  </a:lnTo>
                  <a:cubicBezTo>
                    <a:pt x="10485" y="4080"/>
                    <a:pt x="10491" y="4091"/>
                    <a:pt x="10499" y="4100"/>
                  </a:cubicBezTo>
                  <a:cubicBezTo>
                    <a:pt x="10500" y="4104"/>
                    <a:pt x="10502" y="4108"/>
                    <a:pt x="10506" y="4112"/>
                  </a:cubicBezTo>
                  <a:cubicBezTo>
                    <a:pt x="10508" y="4115"/>
                    <a:pt x="10508" y="4115"/>
                    <a:pt x="10510" y="4117"/>
                  </a:cubicBezTo>
                  <a:lnTo>
                    <a:pt x="10525" y="4140"/>
                  </a:lnTo>
                  <a:cubicBezTo>
                    <a:pt x="10531" y="4149"/>
                    <a:pt x="10536" y="4159"/>
                    <a:pt x="10542" y="4166"/>
                  </a:cubicBezTo>
                  <a:lnTo>
                    <a:pt x="10546" y="4174"/>
                  </a:lnTo>
                  <a:lnTo>
                    <a:pt x="10549" y="4180"/>
                  </a:lnTo>
                  <a:cubicBezTo>
                    <a:pt x="10557" y="4193"/>
                    <a:pt x="10564" y="4204"/>
                    <a:pt x="10574" y="4217"/>
                  </a:cubicBezTo>
                  <a:lnTo>
                    <a:pt x="10568" y="4217"/>
                  </a:lnTo>
                  <a:cubicBezTo>
                    <a:pt x="10468" y="4230"/>
                    <a:pt x="10368" y="4261"/>
                    <a:pt x="10278" y="4306"/>
                  </a:cubicBezTo>
                  <a:lnTo>
                    <a:pt x="10276" y="4306"/>
                  </a:lnTo>
                  <a:cubicBezTo>
                    <a:pt x="10263" y="4311"/>
                    <a:pt x="10253" y="4317"/>
                    <a:pt x="10242" y="4323"/>
                  </a:cubicBezTo>
                  <a:cubicBezTo>
                    <a:pt x="10225" y="4332"/>
                    <a:pt x="10214" y="4340"/>
                    <a:pt x="10208" y="4344"/>
                  </a:cubicBezTo>
                  <a:lnTo>
                    <a:pt x="10135" y="4372"/>
                  </a:lnTo>
                  <a:lnTo>
                    <a:pt x="10082" y="4393"/>
                  </a:lnTo>
                  <a:lnTo>
                    <a:pt x="10069" y="4398"/>
                  </a:lnTo>
                  <a:lnTo>
                    <a:pt x="10046" y="4408"/>
                  </a:lnTo>
                  <a:lnTo>
                    <a:pt x="9984" y="4430"/>
                  </a:lnTo>
                  <a:lnTo>
                    <a:pt x="9971" y="4438"/>
                  </a:lnTo>
                  <a:lnTo>
                    <a:pt x="9950" y="4445"/>
                  </a:lnTo>
                  <a:lnTo>
                    <a:pt x="9929" y="4453"/>
                  </a:lnTo>
                  <a:cubicBezTo>
                    <a:pt x="9922" y="4457"/>
                    <a:pt x="9914" y="4457"/>
                    <a:pt x="9905" y="4457"/>
                  </a:cubicBezTo>
                  <a:cubicBezTo>
                    <a:pt x="9892" y="4455"/>
                    <a:pt x="9880" y="4449"/>
                    <a:pt x="9871" y="4442"/>
                  </a:cubicBezTo>
                  <a:cubicBezTo>
                    <a:pt x="9869" y="4440"/>
                    <a:pt x="9867" y="4438"/>
                    <a:pt x="9867" y="4436"/>
                  </a:cubicBezTo>
                  <a:cubicBezTo>
                    <a:pt x="9867" y="4434"/>
                    <a:pt x="9863" y="4434"/>
                    <a:pt x="9863" y="4432"/>
                  </a:cubicBezTo>
                  <a:cubicBezTo>
                    <a:pt x="9861" y="4428"/>
                    <a:pt x="9860" y="4426"/>
                    <a:pt x="9860" y="4423"/>
                  </a:cubicBezTo>
                  <a:cubicBezTo>
                    <a:pt x="9850" y="4404"/>
                    <a:pt x="9854" y="4379"/>
                    <a:pt x="9871" y="4364"/>
                  </a:cubicBezTo>
                  <a:lnTo>
                    <a:pt x="10035" y="4198"/>
                  </a:lnTo>
                  <a:lnTo>
                    <a:pt x="10037" y="4198"/>
                  </a:lnTo>
                  <a:lnTo>
                    <a:pt x="10067" y="4187"/>
                  </a:lnTo>
                  <a:lnTo>
                    <a:pt x="10088" y="4180"/>
                  </a:lnTo>
                  <a:cubicBezTo>
                    <a:pt x="10176" y="4144"/>
                    <a:pt x="10259" y="4099"/>
                    <a:pt x="10338" y="4046"/>
                  </a:cubicBezTo>
                  <a:cubicBezTo>
                    <a:pt x="10353" y="4034"/>
                    <a:pt x="10370" y="4021"/>
                    <a:pt x="10387" y="4010"/>
                  </a:cubicBezTo>
                  <a:lnTo>
                    <a:pt x="10399" y="4001"/>
                  </a:lnTo>
                  <a:lnTo>
                    <a:pt x="10417" y="3985"/>
                  </a:lnTo>
                  <a:lnTo>
                    <a:pt x="10419" y="3984"/>
                  </a:lnTo>
                  <a:close/>
                  <a:moveTo>
                    <a:pt x="3189" y="3982"/>
                  </a:moveTo>
                  <a:lnTo>
                    <a:pt x="3203" y="3993"/>
                  </a:lnTo>
                  <a:cubicBezTo>
                    <a:pt x="3208" y="3997"/>
                    <a:pt x="3214" y="4002"/>
                    <a:pt x="3219" y="4006"/>
                  </a:cubicBezTo>
                  <a:lnTo>
                    <a:pt x="3223" y="4008"/>
                  </a:lnTo>
                  <a:cubicBezTo>
                    <a:pt x="3238" y="4021"/>
                    <a:pt x="3255" y="4033"/>
                    <a:pt x="3272" y="4044"/>
                  </a:cubicBezTo>
                  <a:cubicBezTo>
                    <a:pt x="3357" y="4104"/>
                    <a:pt x="3449" y="4151"/>
                    <a:pt x="3547" y="4189"/>
                  </a:cubicBezTo>
                  <a:lnTo>
                    <a:pt x="3568" y="4197"/>
                  </a:lnTo>
                  <a:lnTo>
                    <a:pt x="3574" y="4198"/>
                  </a:lnTo>
                  <a:lnTo>
                    <a:pt x="3721" y="4345"/>
                  </a:lnTo>
                  <a:lnTo>
                    <a:pt x="3726" y="4351"/>
                  </a:lnTo>
                  <a:cubicBezTo>
                    <a:pt x="3734" y="4359"/>
                    <a:pt x="3740" y="4366"/>
                    <a:pt x="3743" y="4377"/>
                  </a:cubicBezTo>
                  <a:cubicBezTo>
                    <a:pt x="3747" y="4387"/>
                    <a:pt x="3749" y="4396"/>
                    <a:pt x="3749" y="4408"/>
                  </a:cubicBezTo>
                  <a:lnTo>
                    <a:pt x="3747" y="4408"/>
                  </a:lnTo>
                  <a:cubicBezTo>
                    <a:pt x="3747" y="4411"/>
                    <a:pt x="3747" y="4415"/>
                    <a:pt x="3747" y="4419"/>
                  </a:cubicBezTo>
                  <a:cubicBezTo>
                    <a:pt x="3745" y="4428"/>
                    <a:pt x="3742" y="4440"/>
                    <a:pt x="3734" y="4447"/>
                  </a:cubicBezTo>
                  <a:lnTo>
                    <a:pt x="3732" y="4451"/>
                  </a:lnTo>
                  <a:lnTo>
                    <a:pt x="3728" y="4457"/>
                  </a:lnTo>
                  <a:cubicBezTo>
                    <a:pt x="3728" y="4457"/>
                    <a:pt x="3728" y="4459"/>
                    <a:pt x="3728" y="4459"/>
                  </a:cubicBezTo>
                  <a:cubicBezTo>
                    <a:pt x="3721" y="4466"/>
                    <a:pt x="3711" y="4474"/>
                    <a:pt x="3702" y="4477"/>
                  </a:cubicBezTo>
                  <a:cubicBezTo>
                    <a:pt x="3698" y="4479"/>
                    <a:pt x="3694" y="4481"/>
                    <a:pt x="3691" y="4483"/>
                  </a:cubicBezTo>
                  <a:lnTo>
                    <a:pt x="3681" y="4485"/>
                  </a:lnTo>
                  <a:cubicBezTo>
                    <a:pt x="3677" y="4485"/>
                    <a:pt x="3674" y="4486"/>
                    <a:pt x="3670" y="4486"/>
                  </a:cubicBezTo>
                  <a:cubicBezTo>
                    <a:pt x="3659" y="4486"/>
                    <a:pt x="3648" y="4483"/>
                    <a:pt x="3638" y="4479"/>
                  </a:cubicBezTo>
                  <a:lnTo>
                    <a:pt x="3634" y="4477"/>
                  </a:lnTo>
                  <a:lnTo>
                    <a:pt x="3613" y="4468"/>
                  </a:lnTo>
                  <a:lnTo>
                    <a:pt x="3602" y="4462"/>
                  </a:lnTo>
                  <a:lnTo>
                    <a:pt x="3557" y="4443"/>
                  </a:lnTo>
                  <a:lnTo>
                    <a:pt x="3495" y="4417"/>
                  </a:lnTo>
                  <a:lnTo>
                    <a:pt x="3478" y="4411"/>
                  </a:lnTo>
                  <a:lnTo>
                    <a:pt x="3463" y="4404"/>
                  </a:lnTo>
                  <a:lnTo>
                    <a:pt x="3440" y="4394"/>
                  </a:lnTo>
                  <a:cubicBezTo>
                    <a:pt x="3395" y="4366"/>
                    <a:pt x="3346" y="4342"/>
                    <a:pt x="3295" y="4321"/>
                  </a:cubicBezTo>
                  <a:lnTo>
                    <a:pt x="3274" y="4313"/>
                  </a:lnTo>
                  <a:cubicBezTo>
                    <a:pt x="3235" y="4298"/>
                    <a:pt x="3193" y="4287"/>
                    <a:pt x="3152" y="4278"/>
                  </a:cubicBezTo>
                  <a:cubicBezTo>
                    <a:pt x="3105" y="4266"/>
                    <a:pt x="3057" y="4261"/>
                    <a:pt x="3008" y="4259"/>
                  </a:cubicBezTo>
                  <a:lnTo>
                    <a:pt x="3018" y="4244"/>
                  </a:lnTo>
                  <a:cubicBezTo>
                    <a:pt x="3020" y="4240"/>
                    <a:pt x="3023" y="4234"/>
                    <a:pt x="3027" y="4229"/>
                  </a:cubicBezTo>
                  <a:lnTo>
                    <a:pt x="3029" y="4225"/>
                  </a:lnTo>
                  <a:cubicBezTo>
                    <a:pt x="3037" y="4212"/>
                    <a:pt x="3046" y="4198"/>
                    <a:pt x="3054" y="4187"/>
                  </a:cubicBezTo>
                  <a:cubicBezTo>
                    <a:pt x="3054" y="4185"/>
                    <a:pt x="3056" y="4183"/>
                    <a:pt x="3057" y="4180"/>
                  </a:cubicBezTo>
                  <a:lnTo>
                    <a:pt x="3061" y="4174"/>
                  </a:lnTo>
                  <a:cubicBezTo>
                    <a:pt x="3067" y="4164"/>
                    <a:pt x="3072" y="4155"/>
                    <a:pt x="3080" y="4146"/>
                  </a:cubicBezTo>
                  <a:cubicBezTo>
                    <a:pt x="3086" y="4136"/>
                    <a:pt x="3089" y="4131"/>
                    <a:pt x="3093" y="4123"/>
                  </a:cubicBezTo>
                  <a:cubicBezTo>
                    <a:pt x="3095" y="4121"/>
                    <a:pt x="3097" y="4119"/>
                    <a:pt x="3097" y="4117"/>
                  </a:cubicBezTo>
                  <a:cubicBezTo>
                    <a:pt x="3099" y="4115"/>
                    <a:pt x="3103" y="4110"/>
                    <a:pt x="3105" y="4106"/>
                  </a:cubicBezTo>
                  <a:cubicBezTo>
                    <a:pt x="3112" y="4095"/>
                    <a:pt x="3120" y="4085"/>
                    <a:pt x="3127" y="4074"/>
                  </a:cubicBezTo>
                  <a:lnTo>
                    <a:pt x="3131" y="4066"/>
                  </a:lnTo>
                  <a:cubicBezTo>
                    <a:pt x="3131" y="4065"/>
                    <a:pt x="3135" y="4063"/>
                    <a:pt x="3135" y="4061"/>
                  </a:cubicBezTo>
                  <a:lnTo>
                    <a:pt x="3138" y="4055"/>
                  </a:lnTo>
                  <a:cubicBezTo>
                    <a:pt x="3146" y="4046"/>
                    <a:pt x="3152" y="4036"/>
                    <a:pt x="3159" y="4027"/>
                  </a:cubicBezTo>
                  <a:lnTo>
                    <a:pt x="3159" y="4025"/>
                  </a:lnTo>
                  <a:lnTo>
                    <a:pt x="3167" y="4016"/>
                  </a:lnTo>
                  <a:lnTo>
                    <a:pt x="3180" y="3995"/>
                  </a:lnTo>
                  <a:lnTo>
                    <a:pt x="3186" y="3987"/>
                  </a:lnTo>
                  <a:lnTo>
                    <a:pt x="3189" y="3982"/>
                  </a:lnTo>
                  <a:close/>
                  <a:moveTo>
                    <a:pt x="11307" y="5139"/>
                  </a:moveTo>
                  <a:cubicBezTo>
                    <a:pt x="11307" y="5141"/>
                    <a:pt x="11307" y="5143"/>
                    <a:pt x="11309" y="5145"/>
                  </a:cubicBezTo>
                  <a:cubicBezTo>
                    <a:pt x="11309" y="5146"/>
                    <a:pt x="11309" y="5146"/>
                    <a:pt x="11309" y="5148"/>
                  </a:cubicBezTo>
                  <a:cubicBezTo>
                    <a:pt x="11315" y="5165"/>
                    <a:pt x="11320" y="5184"/>
                    <a:pt x="11326" y="5201"/>
                  </a:cubicBezTo>
                  <a:cubicBezTo>
                    <a:pt x="11326" y="5205"/>
                    <a:pt x="11328" y="5209"/>
                    <a:pt x="11328" y="5212"/>
                  </a:cubicBezTo>
                  <a:cubicBezTo>
                    <a:pt x="11332" y="5224"/>
                    <a:pt x="11335" y="5237"/>
                    <a:pt x="11339" y="5248"/>
                  </a:cubicBezTo>
                  <a:cubicBezTo>
                    <a:pt x="11341" y="5258"/>
                    <a:pt x="11345" y="5265"/>
                    <a:pt x="11347" y="5273"/>
                  </a:cubicBezTo>
                  <a:lnTo>
                    <a:pt x="11347" y="5278"/>
                  </a:lnTo>
                  <a:cubicBezTo>
                    <a:pt x="11352" y="5295"/>
                    <a:pt x="11356" y="5314"/>
                    <a:pt x="11362" y="5333"/>
                  </a:cubicBezTo>
                  <a:cubicBezTo>
                    <a:pt x="11362" y="5335"/>
                    <a:pt x="11364" y="5339"/>
                    <a:pt x="11364" y="5341"/>
                  </a:cubicBezTo>
                  <a:cubicBezTo>
                    <a:pt x="11366" y="5344"/>
                    <a:pt x="11366" y="5348"/>
                    <a:pt x="11366" y="5350"/>
                  </a:cubicBezTo>
                  <a:cubicBezTo>
                    <a:pt x="11369" y="5363"/>
                    <a:pt x="11373" y="5376"/>
                    <a:pt x="11377" y="5390"/>
                  </a:cubicBezTo>
                  <a:cubicBezTo>
                    <a:pt x="11379" y="5399"/>
                    <a:pt x="11381" y="5410"/>
                    <a:pt x="11384" y="5422"/>
                  </a:cubicBezTo>
                  <a:lnTo>
                    <a:pt x="11386" y="5429"/>
                  </a:lnTo>
                  <a:cubicBezTo>
                    <a:pt x="11388" y="5435"/>
                    <a:pt x="11388" y="5440"/>
                    <a:pt x="11390" y="5446"/>
                  </a:cubicBezTo>
                  <a:cubicBezTo>
                    <a:pt x="11394" y="5459"/>
                    <a:pt x="11398" y="5474"/>
                    <a:pt x="11401" y="5489"/>
                  </a:cubicBezTo>
                  <a:cubicBezTo>
                    <a:pt x="11401" y="5493"/>
                    <a:pt x="11401" y="5497"/>
                    <a:pt x="11403" y="5501"/>
                  </a:cubicBezTo>
                  <a:cubicBezTo>
                    <a:pt x="11403" y="5505"/>
                    <a:pt x="11405" y="5510"/>
                    <a:pt x="11407" y="5516"/>
                  </a:cubicBezTo>
                  <a:cubicBezTo>
                    <a:pt x="11407" y="5520"/>
                    <a:pt x="11409" y="5529"/>
                    <a:pt x="11411" y="5537"/>
                  </a:cubicBezTo>
                  <a:cubicBezTo>
                    <a:pt x="11413" y="5544"/>
                    <a:pt x="11413" y="5548"/>
                    <a:pt x="11415" y="5554"/>
                  </a:cubicBezTo>
                  <a:cubicBezTo>
                    <a:pt x="11415" y="5555"/>
                    <a:pt x="11415" y="5555"/>
                    <a:pt x="11415" y="5555"/>
                  </a:cubicBezTo>
                  <a:cubicBezTo>
                    <a:pt x="11416" y="5565"/>
                    <a:pt x="11418" y="5574"/>
                    <a:pt x="11420" y="5584"/>
                  </a:cubicBezTo>
                  <a:cubicBezTo>
                    <a:pt x="11420" y="5587"/>
                    <a:pt x="11422" y="5593"/>
                    <a:pt x="11424" y="5599"/>
                  </a:cubicBezTo>
                  <a:cubicBezTo>
                    <a:pt x="11426" y="5604"/>
                    <a:pt x="11424" y="5604"/>
                    <a:pt x="11426" y="5608"/>
                  </a:cubicBezTo>
                  <a:lnTo>
                    <a:pt x="11428" y="5621"/>
                  </a:lnTo>
                  <a:lnTo>
                    <a:pt x="11430" y="5629"/>
                  </a:lnTo>
                  <a:cubicBezTo>
                    <a:pt x="11431" y="5640"/>
                    <a:pt x="11433" y="5650"/>
                    <a:pt x="11435" y="5661"/>
                  </a:cubicBezTo>
                  <a:cubicBezTo>
                    <a:pt x="11437" y="5670"/>
                    <a:pt x="11439" y="5674"/>
                    <a:pt x="11439" y="5682"/>
                  </a:cubicBezTo>
                  <a:lnTo>
                    <a:pt x="11439" y="5687"/>
                  </a:lnTo>
                  <a:cubicBezTo>
                    <a:pt x="11441" y="5695"/>
                    <a:pt x="11443" y="5704"/>
                    <a:pt x="11445" y="5712"/>
                  </a:cubicBezTo>
                  <a:cubicBezTo>
                    <a:pt x="11447" y="5725"/>
                    <a:pt x="11448" y="5738"/>
                    <a:pt x="11450" y="5751"/>
                  </a:cubicBezTo>
                  <a:cubicBezTo>
                    <a:pt x="11450" y="5755"/>
                    <a:pt x="11450" y="5759"/>
                    <a:pt x="11452" y="5763"/>
                  </a:cubicBezTo>
                  <a:lnTo>
                    <a:pt x="11452" y="5765"/>
                  </a:lnTo>
                  <a:cubicBezTo>
                    <a:pt x="11454" y="5776"/>
                    <a:pt x="11458" y="5787"/>
                    <a:pt x="11460" y="5800"/>
                  </a:cubicBezTo>
                  <a:cubicBezTo>
                    <a:pt x="11445" y="5799"/>
                    <a:pt x="11430" y="5799"/>
                    <a:pt x="11415" y="5797"/>
                  </a:cubicBezTo>
                  <a:lnTo>
                    <a:pt x="11413" y="5799"/>
                  </a:lnTo>
                  <a:lnTo>
                    <a:pt x="11398" y="5797"/>
                  </a:lnTo>
                  <a:cubicBezTo>
                    <a:pt x="11381" y="5797"/>
                    <a:pt x="11364" y="5795"/>
                    <a:pt x="11347" y="5795"/>
                  </a:cubicBezTo>
                  <a:cubicBezTo>
                    <a:pt x="11333" y="5795"/>
                    <a:pt x="11322" y="5793"/>
                    <a:pt x="11309" y="5793"/>
                  </a:cubicBezTo>
                  <a:lnTo>
                    <a:pt x="11262" y="5793"/>
                  </a:lnTo>
                  <a:lnTo>
                    <a:pt x="11262" y="5785"/>
                  </a:lnTo>
                  <a:cubicBezTo>
                    <a:pt x="11260" y="5778"/>
                    <a:pt x="11258" y="5768"/>
                    <a:pt x="11258" y="5761"/>
                  </a:cubicBezTo>
                  <a:cubicBezTo>
                    <a:pt x="11256" y="5753"/>
                    <a:pt x="11256" y="5753"/>
                    <a:pt x="11254" y="5748"/>
                  </a:cubicBezTo>
                  <a:lnTo>
                    <a:pt x="11254" y="5740"/>
                  </a:lnTo>
                  <a:cubicBezTo>
                    <a:pt x="11254" y="5736"/>
                    <a:pt x="11252" y="5734"/>
                    <a:pt x="11252" y="5731"/>
                  </a:cubicBezTo>
                  <a:lnTo>
                    <a:pt x="11247" y="5702"/>
                  </a:lnTo>
                  <a:cubicBezTo>
                    <a:pt x="11247" y="5702"/>
                    <a:pt x="11247" y="5701"/>
                    <a:pt x="11247" y="5701"/>
                  </a:cubicBezTo>
                  <a:lnTo>
                    <a:pt x="11243" y="5680"/>
                  </a:lnTo>
                  <a:cubicBezTo>
                    <a:pt x="11243" y="5674"/>
                    <a:pt x="11241" y="5670"/>
                    <a:pt x="11239" y="5667"/>
                  </a:cubicBezTo>
                  <a:cubicBezTo>
                    <a:pt x="11239" y="5663"/>
                    <a:pt x="11237" y="5657"/>
                    <a:pt x="11237" y="5653"/>
                  </a:cubicBezTo>
                  <a:cubicBezTo>
                    <a:pt x="11235" y="5648"/>
                    <a:pt x="11235" y="5646"/>
                    <a:pt x="11235" y="5642"/>
                  </a:cubicBezTo>
                  <a:cubicBezTo>
                    <a:pt x="11234" y="5631"/>
                    <a:pt x="11230" y="5618"/>
                    <a:pt x="11228" y="5604"/>
                  </a:cubicBezTo>
                  <a:cubicBezTo>
                    <a:pt x="11228" y="5601"/>
                    <a:pt x="11224" y="5597"/>
                    <a:pt x="11224" y="5591"/>
                  </a:cubicBezTo>
                  <a:cubicBezTo>
                    <a:pt x="11224" y="5587"/>
                    <a:pt x="11222" y="5586"/>
                    <a:pt x="11222" y="5584"/>
                  </a:cubicBezTo>
                  <a:cubicBezTo>
                    <a:pt x="11220" y="5574"/>
                    <a:pt x="11219" y="5567"/>
                    <a:pt x="11217" y="5557"/>
                  </a:cubicBezTo>
                  <a:cubicBezTo>
                    <a:pt x="11215" y="5548"/>
                    <a:pt x="11213" y="5535"/>
                    <a:pt x="11209" y="5523"/>
                  </a:cubicBezTo>
                  <a:cubicBezTo>
                    <a:pt x="11209" y="5522"/>
                    <a:pt x="11207" y="5518"/>
                    <a:pt x="11207" y="5516"/>
                  </a:cubicBezTo>
                  <a:cubicBezTo>
                    <a:pt x="11207" y="5514"/>
                    <a:pt x="11205" y="5510"/>
                    <a:pt x="11205" y="5508"/>
                  </a:cubicBezTo>
                  <a:cubicBezTo>
                    <a:pt x="11202" y="5493"/>
                    <a:pt x="11198" y="5478"/>
                    <a:pt x="11194" y="5463"/>
                  </a:cubicBezTo>
                  <a:lnTo>
                    <a:pt x="11194" y="5459"/>
                  </a:lnTo>
                  <a:cubicBezTo>
                    <a:pt x="11194" y="5454"/>
                    <a:pt x="11192" y="5446"/>
                    <a:pt x="11190" y="5440"/>
                  </a:cubicBezTo>
                  <a:cubicBezTo>
                    <a:pt x="11188" y="5431"/>
                    <a:pt x="11185" y="5420"/>
                    <a:pt x="11183" y="5410"/>
                  </a:cubicBezTo>
                  <a:cubicBezTo>
                    <a:pt x="11183" y="5408"/>
                    <a:pt x="11181" y="5407"/>
                    <a:pt x="11181" y="5403"/>
                  </a:cubicBezTo>
                  <a:cubicBezTo>
                    <a:pt x="11179" y="5393"/>
                    <a:pt x="11175" y="5384"/>
                    <a:pt x="11173" y="5375"/>
                  </a:cubicBezTo>
                  <a:cubicBezTo>
                    <a:pt x="11198" y="5344"/>
                    <a:pt x="11219" y="5314"/>
                    <a:pt x="11239" y="5282"/>
                  </a:cubicBezTo>
                  <a:cubicBezTo>
                    <a:pt x="11243" y="5273"/>
                    <a:pt x="11249" y="5265"/>
                    <a:pt x="11254" y="5256"/>
                  </a:cubicBezTo>
                  <a:cubicBezTo>
                    <a:pt x="11264" y="5237"/>
                    <a:pt x="11273" y="5216"/>
                    <a:pt x="11283" y="5195"/>
                  </a:cubicBezTo>
                  <a:lnTo>
                    <a:pt x="11307" y="5139"/>
                  </a:lnTo>
                  <a:close/>
                  <a:moveTo>
                    <a:pt x="2285" y="5199"/>
                  </a:moveTo>
                  <a:lnTo>
                    <a:pt x="2298" y="5235"/>
                  </a:lnTo>
                  <a:cubicBezTo>
                    <a:pt x="2328" y="5305"/>
                    <a:pt x="2369" y="5371"/>
                    <a:pt x="2422" y="5427"/>
                  </a:cubicBezTo>
                  <a:lnTo>
                    <a:pt x="2422" y="5429"/>
                  </a:lnTo>
                  <a:lnTo>
                    <a:pt x="2418" y="5450"/>
                  </a:lnTo>
                  <a:lnTo>
                    <a:pt x="2418" y="5454"/>
                  </a:lnTo>
                  <a:lnTo>
                    <a:pt x="2407" y="5501"/>
                  </a:lnTo>
                  <a:cubicBezTo>
                    <a:pt x="2407" y="5505"/>
                    <a:pt x="2405" y="5506"/>
                    <a:pt x="2405" y="5508"/>
                  </a:cubicBezTo>
                  <a:cubicBezTo>
                    <a:pt x="2403" y="5512"/>
                    <a:pt x="2403" y="5514"/>
                    <a:pt x="2403" y="5518"/>
                  </a:cubicBezTo>
                  <a:cubicBezTo>
                    <a:pt x="2400" y="5527"/>
                    <a:pt x="2398" y="5538"/>
                    <a:pt x="2396" y="5550"/>
                  </a:cubicBezTo>
                  <a:cubicBezTo>
                    <a:pt x="2394" y="5561"/>
                    <a:pt x="2392" y="5569"/>
                    <a:pt x="2390" y="5578"/>
                  </a:cubicBezTo>
                  <a:cubicBezTo>
                    <a:pt x="2390" y="5580"/>
                    <a:pt x="2388" y="5584"/>
                    <a:pt x="2388" y="5586"/>
                  </a:cubicBezTo>
                  <a:cubicBezTo>
                    <a:pt x="2386" y="5589"/>
                    <a:pt x="2386" y="5595"/>
                    <a:pt x="2385" y="5601"/>
                  </a:cubicBezTo>
                  <a:cubicBezTo>
                    <a:pt x="2383" y="5612"/>
                    <a:pt x="2379" y="5625"/>
                    <a:pt x="2377" y="5638"/>
                  </a:cubicBezTo>
                  <a:lnTo>
                    <a:pt x="2375" y="5648"/>
                  </a:lnTo>
                  <a:cubicBezTo>
                    <a:pt x="2375" y="5653"/>
                    <a:pt x="2373" y="5657"/>
                    <a:pt x="2371" y="5663"/>
                  </a:cubicBezTo>
                  <a:cubicBezTo>
                    <a:pt x="2371" y="5667"/>
                    <a:pt x="2369" y="5676"/>
                    <a:pt x="2368" y="5682"/>
                  </a:cubicBezTo>
                  <a:cubicBezTo>
                    <a:pt x="2368" y="5689"/>
                    <a:pt x="2366" y="5693"/>
                    <a:pt x="2366" y="5697"/>
                  </a:cubicBezTo>
                  <a:cubicBezTo>
                    <a:pt x="2366" y="5697"/>
                    <a:pt x="2366" y="5699"/>
                    <a:pt x="2366" y="5699"/>
                  </a:cubicBezTo>
                  <a:cubicBezTo>
                    <a:pt x="2362" y="5710"/>
                    <a:pt x="2360" y="5723"/>
                    <a:pt x="2358" y="5734"/>
                  </a:cubicBezTo>
                  <a:lnTo>
                    <a:pt x="2358" y="5738"/>
                  </a:lnTo>
                  <a:lnTo>
                    <a:pt x="2356" y="5746"/>
                  </a:lnTo>
                  <a:lnTo>
                    <a:pt x="2354" y="5759"/>
                  </a:lnTo>
                  <a:cubicBezTo>
                    <a:pt x="2352" y="5768"/>
                    <a:pt x="2351" y="5778"/>
                    <a:pt x="2349" y="5787"/>
                  </a:cubicBezTo>
                  <a:lnTo>
                    <a:pt x="2349" y="5795"/>
                  </a:lnTo>
                  <a:cubicBezTo>
                    <a:pt x="2349" y="5795"/>
                    <a:pt x="2349" y="5795"/>
                    <a:pt x="2349" y="5797"/>
                  </a:cubicBezTo>
                  <a:lnTo>
                    <a:pt x="2275" y="5797"/>
                  </a:lnTo>
                  <a:cubicBezTo>
                    <a:pt x="2258" y="5797"/>
                    <a:pt x="2241" y="5797"/>
                    <a:pt x="2224" y="5799"/>
                  </a:cubicBezTo>
                  <a:lnTo>
                    <a:pt x="2205" y="5799"/>
                  </a:lnTo>
                  <a:cubicBezTo>
                    <a:pt x="2187" y="5800"/>
                    <a:pt x="2168" y="5800"/>
                    <a:pt x="2149" y="5804"/>
                  </a:cubicBezTo>
                  <a:cubicBezTo>
                    <a:pt x="2151" y="5787"/>
                    <a:pt x="2153" y="5772"/>
                    <a:pt x="2156" y="5755"/>
                  </a:cubicBezTo>
                  <a:lnTo>
                    <a:pt x="2156" y="5753"/>
                  </a:lnTo>
                  <a:cubicBezTo>
                    <a:pt x="2156" y="5750"/>
                    <a:pt x="2158" y="5746"/>
                    <a:pt x="2158" y="5742"/>
                  </a:cubicBezTo>
                  <a:cubicBezTo>
                    <a:pt x="2160" y="5729"/>
                    <a:pt x="2162" y="5716"/>
                    <a:pt x="2166" y="5702"/>
                  </a:cubicBezTo>
                  <a:cubicBezTo>
                    <a:pt x="2168" y="5693"/>
                    <a:pt x="2170" y="5684"/>
                    <a:pt x="2170" y="5676"/>
                  </a:cubicBezTo>
                  <a:lnTo>
                    <a:pt x="2170" y="5670"/>
                  </a:lnTo>
                  <a:lnTo>
                    <a:pt x="2175" y="5648"/>
                  </a:lnTo>
                  <a:cubicBezTo>
                    <a:pt x="2175" y="5644"/>
                    <a:pt x="2177" y="5638"/>
                    <a:pt x="2177" y="5633"/>
                  </a:cubicBezTo>
                  <a:cubicBezTo>
                    <a:pt x="2179" y="5627"/>
                    <a:pt x="2181" y="5618"/>
                    <a:pt x="2183" y="5608"/>
                  </a:cubicBezTo>
                  <a:lnTo>
                    <a:pt x="2185" y="5595"/>
                  </a:lnTo>
                  <a:cubicBezTo>
                    <a:pt x="2185" y="5591"/>
                    <a:pt x="2187" y="5589"/>
                    <a:pt x="2187" y="5586"/>
                  </a:cubicBezTo>
                  <a:cubicBezTo>
                    <a:pt x="2190" y="5571"/>
                    <a:pt x="2194" y="5557"/>
                    <a:pt x="2196" y="5542"/>
                  </a:cubicBezTo>
                  <a:cubicBezTo>
                    <a:pt x="2196" y="5542"/>
                    <a:pt x="2196" y="5540"/>
                    <a:pt x="2196" y="5540"/>
                  </a:cubicBezTo>
                  <a:cubicBezTo>
                    <a:pt x="2200" y="5527"/>
                    <a:pt x="2202" y="5514"/>
                    <a:pt x="2205" y="5501"/>
                  </a:cubicBezTo>
                  <a:lnTo>
                    <a:pt x="2209" y="5484"/>
                  </a:lnTo>
                  <a:cubicBezTo>
                    <a:pt x="2209" y="5480"/>
                    <a:pt x="2211" y="5476"/>
                    <a:pt x="2211" y="5473"/>
                  </a:cubicBezTo>
                  <a:cubicBezTo>
                    <a:pt x="2215" y="5457"/>
                    <a:pt x="2219" y="5442"/>
                    <a:pt x="2222" y="5427"/>
                  </a:cubicBezTo>
                  <a:cubicBezTo>
                    <a:pt x="2224" y="5422"/>
                    <a:pt x="2224" y="5418"/>
                    <a:pt x="2226" y="5412"/>
                  </a:cubicBezTo>
                  <a:cubicBezTo>
                    <a:pt x="2228" y="5407"/>
                    <a:pt x="2228" y="5405"/>
                    <a:pt x="2228" y="5403"/>
                  </a:cubicBezTo>
                  <a:cubicBezTo>
                    <a:pt x="2232" y="5391"/>
                    <a:pt x="2234" y="5380"/>
                    <a:pt x="2238" y="5369"/>
                  </a:cubicBezTo>
                  <a:cubicBezTo>
                    <a:pt x="2239" y="5358"/>
                    <a:pt x="2243" y="5342"/>
                    <a:pt x="2247" y="5329"/>
                  </a:cubicBezTo>
                  <a:cubicBezTo>
                    <a:pt x="2247" y="5326"/>
                    <a:pt x="2249" y="5322"/>
                    <a:pt x="2251" y="5318"/>
                  </a:cubicBezTo>
                  <a:cubicBezTo>
                    <a:pt x="2251" y="5316"/>
                    <a:pt x="2253" y="5312"/>
                    <a:pt x="2253" y="5309"/>
                  </a:cubicBezTo>
                  <a:cubicBezTo>
                    <a:pt x="2258" y="5290"/>
                    <a:pt x="2264" y="5271"/>
                    <a:pt x="2270" y="5252"/>
                  </a:cubicBezTo>
                  <a:cubicBezTo>
                    <a:pt x="2270" y="5250"/>
                    <a:pt x="2270" y="5248"/>
                    <a:pt x="2270" y="5246"/>
                  </a:cubicBezTo>
                  <a:lnTo>
                    <a:pt x="2277" y="5220"/>
                  </a:lnTo>
                  <a:cubicBezTo>
                    <a:pt x="2281" y="5212"/>
                    <a:pt x="2283" y="5207"/>
                    <a:pt x="2285" y="5199"/>
                  </a:cubicBezTo>
                  <a:close/>
                  <a:moveTo>
                    <a:pt x="2924" y="3682"/>
                  </a:moveTo>
                  <a:cubicBezTo>
                    <a:pt x="2927" y="3690"/>
                    <a:pt x="2933" y="3697"/>
                    <a:pt x="2937" y="3705"/>
                  </a:cubicBezTo>
                  <a:lnTo>
                    <a:pt x="2927" y="3718"/>
                  </a:lnTo>
                  <a:lnTo>
                    <a:pt x="2925" y="3720"/>
                  </a:lnTo>
                  <a:lnTo>
                    <a:pt x="2920" y="3727"/>
                  </a:lnTo>
                  <a:cubicBezTo>
                    <a:pt x="2914" y="3735"/>
                    <a:pt x="2909" y="3742"/>
                    <a:pt x="2905" y="3750"/>
                  </a:cubicBezTo>
                  <a:cubicBezTo>
                    <a:pt x="2901" y="3754"/>
                    <a:pt x="2899" y="3755"/>
                    <a:pt x="2897" y="3759"/>
                  </a:cubicBezTo>
                  <a:lnTo>
                    <a:pt x="2888" y="3772"/>
                  </a:lnTo>
                  <a:cubicBezTo>
                    <a:pt x="2882" y="3782"/>
                    <a:pt x="2876" y="3789"/>
                    <a:pt x="2871" y="3799"/>
                  </a:cubicBezTo>
                  <a:lnTo>
                    <a:pt x="2856" y="3818"/>
                  </a:lnTo>
                  <a:lnTo>
                    <a:pt x="2854" y="3820"/>
                  </a:lnTo>
                  <a:lnTo>
                    <a:pt x="2848" y="3831"/>
                  </a:lnTo>
                  <a:lnTo>
                    <a:pt x="2824" y="3865"/>
                  </a:lnTo>
                  <a:lnTo>
                    <a:pt x="2809" y="3889"/>
                  </a:lnTo>
                  <a:lnTo>
                    <a:pt x="2805" y="3893"/>
                  </a:lnTo>
                  <a:lnTo>
                    <a:pt x="2792" y="3914"/>
                  </a:lnTo>
                  <a:lnTo>
                    <a:pt x="2773" y="3944"/>
                  </a:lnTo>
                  <a:lnTo>
                    <a:pt x="2769" y="3950"/>
                  </a:lnTo>
                  <a:lnTo>
                    <a:pt x="2760" y="3963"/>
                  </a:lnTo>
                  <a:lnTo>
                    <a:pt x="2754" y="3972"/>
                  </a:lnTo>
                  <a:lnTo>
                    <a:pt x="2748" y="3984"/>
                  </a:lnTo>
                  <a:lnTo>
                    <a:pt x="2729" y="4014"/>
                  </a:lnTo>
                  <a:lnTo>
                    <a:pt x="2724" y="4021"/>
                  </a:lnTo>
                  <a:cubicBezTo>
                    <a:pt x="2718" y="4033"/>
                    <a:pt x="2711" y="4042"/>
                    <a:pt x="2705" y="4053"/>
                  </a:cubicBezTo>
                  <a:cubicBezTo>
                    <a:pt x="2701" y="4059"/>
                    <a:pt x="2697" y="4063"/>
                    <a:pt x="2696" y="4068"/>
                  </a:cubicBezTo>
                  <a:lnTo>
                    <a:pt x="2688" y="4080"/>
                  </a:lnTo>
                  <a:lnTo>
                    <a:pt x="2662" y="4125"/>
                  </a:lnTo>
                  <a:lnTo>
                    <a:pt x="2652" y="4142"/>
                  </a:lnTo>
                  <a:lnTo>
                    <a:pt x="2647" y="4151"/>
                  </a:lnTo>
                  <a:lnTo>
                    <a:pt x="2628" y="4185"/>
                  </a:lnTo>
                  <a:cubicBezTo>
                    <a:pt x="2620" y="4198"/>
                    <a:pt x="2611" y="4213"/>
                    <a:pt x="2603" y="4229"/>
                  </a:cubicBezTo>
                  <a:lnTo>
                    <a:pt x="2598" y="4238"/>
                  </a:lnTo>
                  <a:lnTo>
                    <a:pt x="2592" y="4249"/>
                  </a:lnTo>
                  <a:cubicBezTo>
                    <a:pt x="2581" y="4270"/>
                    <a:pt x="2569" y="4293"/>
                    <a:pt x="2558" y="4313"/>
                  </a:cubicBezTo>
                  <a:cubicBezTo>
                    <a:pt x="2558" y="4315"/>
                    <a:pt x="2556" y="4319"/>
                    <a:pt x="2554" y="4321"/>
                  </a:cubicBezTo>
                  <a:cubicBezTo>
                    <a:pt x="2549" y="4330"/>
                    <a:pt x="2543" y="4342"/>
                    <a:pt x="2537" y="4353"/>
                  </a:cubicBezTo>
                  <a:lnTo>
                    <a:pt x="2526" y="4376"/>
                  </a:lnTo>
                  <a:lnTo>
                    <a:pt x="2481" y="4394"/>
                  </a:lnTo>
                  <a:lnTo>
                    <a:pt x="2428" y="4415"/>
                  </a:lnTo>
                  <a:lnTo>
                    <a:pt x="2418" y="4419"/>
                  </a:lnTo>
                  <a:cubicBezTo>
                    <a:pt x="2388" y="4430"/>
                    <a:pt x="2360" y="4440"/>
                    <a:pt x="2334" y="4449"/>
                  </a:cubicBezTo>
                  <a:lnTo>
                    <a:pt x="2320" y="4453"/>
                  </a:lnTo>
                  <a:lnTo>
                    <a:pt x="2309" y="4457"/>
                  </a:lnTo>
                  <a:cubicBezTo>
                    <a:pt x="2292" y="4462"/>
                    <a:pt x="2275" y="4468"/>
                    <a:pt x="2260" y="4472"/>
                  </a:cubicBezTo>
                  <a:lnTo>
                    <a:pt x="2222" y="4483"/>
                  </a:lnTo>
                  <a:lnTo>
                    <a:pt x="2213" y="4485"/>
                  </a:lnTo>
                  <a:lnTo>
                    <a:pt x="2194" y="4489"/>
                  </a:lnTo>
                  <a:cubicBezTo>
                    <a:pt x="2179" y="4492"/>
                    <a:pt x="2164" y="4496"/>
                    <a:pt x="2147" y="4500"/>
                  </a:cubicBezTo>
                  <a:lnTo>
                    <a:pt x="2134" y="4502"/>
                  </a:lnTo>
                  <a:lnTo>
                    <a:pt x="2119" y="4506"/>
                  </a:lnTo>
                  <a:lnTo>
                    <a:pt x="2079" y="4513"/>
                  </a:lnTo>
                  <a:lnTo>
                    <a:pt x="2077" y="4513"/>
                  </a:lnTo>
                  <a:lnTo>
                    <a:pt x="2058" y="4517"/>
                  </a:lnTo>
                  <a:cubicBezTo>
                    <a:pt x="2045" y="4519"/>
                    <a:pt x="2034" y="4526"/>
                    <a:pt x="2028" y="4538"/>
                  </a:cubicBezTo>
                  <a:cubicBezTo>
                    <a:pt x="2023" y="4549"/>
                    <a:pt x="2021" y="4564"/>
                    <a:pt x="2026" y="4575"/>
                  </a:cubicBezTo>
                  <a:lnTo>
                    <a:pt x="2038" y="4602"/>
                  </a:lnTo>
                  <a:lnTo>
                    <a:pt x="2038" y="4604"/>
                  </a:lnTo>
                  <a:cubicBezTo>
                    <a:pt x="2043" y="4615"/>
                    <a:pt x="2049" y="4630"/>
                    <a:pt x="2057" y="4649"/>
                  </a:cubicBezTo>
                  <a:lnTo>
                    <a:pt x="2064" y="4666"/>
                  </a:lnTo>
                  <a:lnTo>
                    <a:pt x="2070" y="4679"/>
                  </a:lnTo>
                  <a:lnTo>
                    <a:pt x="2092" y="4732"/>
                  </a:lnTo>
                  <a:cubicBezTo>
                    <a:pt x="2096" y="4739"/>
                    <a:pt x="2098" y="4745"/>
                    <a:pt x="2102" y="4753"/>
                  </a:cubicBezTo>
                  <a:cubicBezTo>
                    <a:pt x="2104" y="4760"/>
                    <a:pt x="2104" y="4760"/>
                    <a:pt x="2106" y="4764"/>
                  </a:cubicBezTo>
                  <a:cubicBezTo>
                    <a:pt x="2111" y="4777"/>
                    <a:pt x="2117" y="4792"/>
                    <a:pt x="2123" y="4805"/>
                  </a:cubicBezTo>
                  <a:cubicBezTo>
                    <a:pt x="2130" y="4824"/>
                    <a:pt x="2140" y="4843"/>
                    <a:pt x="2147" y="4862"/>
                  </a:cubicBezTo>
                  <a:cubicBezTo>
                    <a:pt x="2149" y="4867"/>
                    <a:pt x="2151" y="4871"/>
                    <a:pt x="2153" y="4877"/>
                  </a:cubicBezTo>
                  <a:lnTo>
                    <a:pt x="2158" y="4890"/>
                  </a:lnTo>
                  <a:lnTo>
                    <a:pt x="2202" y="4992"/>
                  </a:lnTo>
                  <a:cubicBezTo>
                    <a:pt x="2202" y="4996"/>
                    <a:pt x="2204" y="4999"/>
                    <a:pt x="2205" y="5003"/>
                  </a:cubicBezTo>
                  <a:lnTo>
                    <a:pt x="2234" y="5071"/>
                  </a:lnTo>
                  <a:lnTo>
                    <a:pt x="2234" y="5073"/>
                  </a:lnTo>
                  <a:cubicBezTo>
                    <a:pt x="2230" y="5084"/>
                    <a:pt x="2226" y="5096"/>
                    <a:pt x="2222" y="5107"/>
                  </a:cubicBezTo>
                  <a:lnTo>
                    <a:pt x="2221" y="5113"/>
                  </a:lnTo>
                  <a:cubicBezTo>
                    <a:pt x="2213" y="5137"/>
                    <a:pt x="2205" y="5160"/>
                    <a:pt x="2200" y="5184"/>
                  </a:cubicBezTo>
                  <a:lnTo>
                    <a:pt x="2196" y="5195"/>
                  </a:lnTo>
                  <a:cubicBezTo>
                    <a:pt x="2194" y="5199"/>
                    <a:pt x="2194" y="5203"/>
                    <a:pt x="2192" y="5207"/>
                  </a:cubicBezTo>
                  <a:cubicBezTo>
                    <a:pt x="2189" y="5222"/>
                    <a:pt x="2183" y="5239"/>
                    <a:pt x="2179" y="5254"/>
                  </a:cubicBezTo>
                  <a:cubicBezTo>
                    <a:pt x="2173" y="5269"/>
                    <a:pt x="2172" y="5278"/>
                    <a:pt x="2168" y="5292"/>
                  </a:cubicBezTo>
                  <a:lnTo>
                    <a:pt x="2166" y="5303"/>
                  </a:lnTo>
                  <a:lnTo>
                    <a:pt x="2160" y="5320"/>
                  </a:lnTo>
                  <a:cubicBezTo>
                    <a:pt x="2156" y="5337"/>
                    <a:pt x="2153" y="5354"/>
                    <a:pt x="2147" y="5371"/>
                  </a:cubicBezTo>
                  <a:cubicBezTo>
                    <a:pt x="2147" y="5375"/>
                    <a:pt x="2145" y="5380"/>
                    <a:pt x="2145" y="5384"/>
                  </a:cubicBezTo>
                  <a:lnTo>
                    <a:pt x="2140" y="5401"/>
                  </a:lnTo>
                  <a:cubicBezTo>
                    <a:pt x="2138" y="5416"/>
                    <a:pt x="2134" y="5431"/>
                    <a:pt x="2130" y="5444"/>
                  </a:cubicBezTo>
                  <a:cubicBezTo>
                    <a:pt x="2130" y="5446"/>
                    <a:pt x="2130" y="5446"/>
                    <a:pt x="2130" y="5446"/>
                  </a:cubicBezTo>
                  <a:cubicBezTo>
                    <a:pt x="2126" y="5459"/>
                    <a:pt x="2123" y="5474"/>
                    <a:pt x="2121" y="5488"/>
                  </a:cubicBezTo>
                  <a:lnTo>
                    <a:pt x="2119" y="5495"/>
                  </a:lnTo>
                  <a:lnTo>
                    <a:pt x="2117" y="5505"/>
                  </a:lnTo>
                  <a:lnTo>
                    <a:pt x="2113" y="5520"/>
                  </a:lnTo>
                  <a:cubicBezTo>
                    <a:pt x="2113" y="5523"/>
                    <a:pt x="2111" y="5529"/>
                    <a:pt x="2111" y="5533"/>
                  </a:cubicBezTo>
                  <a:cubicBezTo>
                    <a:pt x="2109" y="5542"/>
                    <a:pt x="2106" y="5552"/>
                    <a:pt x="2104" y="5563"/>
                  </a:cubicBezTo>
                  <a:cubicBezTo>
                    <a:pt x="2104" y="5567"/>
                    <a:pt x="2102" y="5572"/>
                    <a:pt x="2100" y="5578"/>
                  </a:cubicBezTo>
                  <a:lnTo>
                    <a:pt x="2100" y="5586"/>
                  </a:lnTo>
                  <a:cubicBezTo>
                    <a:pt x="2100" y="5587"/>
                    <a:pt x="2100" y="5589"/>
                    <a:pt x="2098" y="5591"/>
                  </a:cubicBezTo>
                  <a:lnTo>
                    <a:pt x="2092" y="5620"/>
                  </a:lnTo>
                  <a:lnTo>
                    <a:pt x="2085" y="5661"/>
                  </a:lnTo>
                  <a:cubicBezTo>
                    <a:pt x="2085" y="5665"/>
                    <a:pt x="2083" y="5669"/>
                    <a:pt x="2083" y="5674"/>
                  </a:cubicBezTo>
                  <a:cubicBezTo>
                    <a:pt x="2082" y="5676"/>
                    <a:pt x="2082" y="5676"/>
                    <a:pt x="2082" y="5676"/>
                  </a:cubicBezTo>
                  <a:cubicBezTo>
                    <a:pt x="2082" y="5676"/>
                    <a:pt x="2083" y="5676"/>
                    <a:pt x="2083" y="5676"/>
                  </a:cubicBezTo>
                  <a:cubicBezTo>
                    <a:pt x="2083" y="5676"/>
                    <a:pt x="2083" y="5676"/>
                    <a:pt x="2083" y="5676"/>
                  </a:cubicBezTo>
                  <a:cubicBezTo>
                    <a:pt x="2079" y="5693"/>
                    <a:pt x="2075" y="5712"/>
                    <a:pt x="2074" y="5731"/>
                  </a:cubicBezTo>
                  <a:lnTo>
                    <a:pt x="2070" y="5751"/>
                  </a:lnTo>
                  <a:cubicBezTo>
                    <a:pt x="2070" y="5755"/>
                    <a:pt x="2070" y="5757"/>
                    <a:pt x="2068" y="5759"/>
                  </a:cubicBezTo>
                  <a:cubicBezTo>
                    <a:pt x="2066" y="5768"/>
                    <a:pt x="2066" y="5778"/>
                    <a:pt x="2064" y="5787"/>
                  </a:cubicBezTo>
                  <a:cubicBezTo>
                    <a:pt x="2064" y="5791"/>
                    <a:pt x="2062" y="5795"/>
                    <a:pt x="2062" y="5799"/>
                  </a:cubicBezTo>
                  <a:cubicBezTo>
                    <a:pt x="2062" y="5800"/>
                    <a:pt x="2062" y="5800"/>
                    <a:pt x="2062" y="5800"/>
                  </a:cubicBezTo>
                  <a:cubicBezTo>
                    <a:pt x="2062" y="5800"/>
                    <a:pt x="2062" y="5800"/>
                    <a:pt x="2062" y="5800"/>
                  </a:cubicBezTo>
                  <a:cubicBezTo>
                    <a:pt x="2062" y="5806"/>
                    <a:pt x="2060" y="5810"/>
                    <a:pt x="2058" y="5816"/>
                  </a:cubicBezTo>
                  <a:cubicBezTo>
                    <a:pt x="2051" y="5817"/>
                    <a:pt x="2043" y="5819"/>
                    <a:pt x="2036" y="5821"/>
                  </a:cubicBezTo>
                  <a:lnTo>
                    <a:pt x="2034" y="5821"/>
                  </a:lnTo>
                  <a:lnTo>
                    <a:pt x="2034" y="5819"/>
                  </a:lnTo>
                  <a:cubicBezTo>
                    <a:pt x="2004" y="5791"/>
                    <a:pt x="1976" y="5759"/>
                    <a:pt x="1949" y="5727"/>
                  </a:cubicBezTo>
                  <a:cubicBezTo>
                    <a:pt x="1928" y="5702"/>
                    <a:pt x="1910" y="5676"/>
                    <a:pt x="1891" y="5652"/>
                  </a:cubicBezTo>
                  <a:cubicBezTo>
                    <a:pt x="1845" y="5584"/>
                    <a:pt x="1804" y="5512"/>
                    <a:pt x="1772" y="5439"/>
                  </a:cubicBezTo>
                  <a:cubicBezTo>
                    <a:pt x="1764" y="5422"/>
                    <a:pt x="1757" y="5407"/>
                    <a:pt x="1751" y="5390"/>
                  </a:cubicBezTo>
                  <a:cubicBezTo>
                    <a:pt x="1744" y="5373"/>
                    <a:pt x="1738" y="5358"/>
                    <a:pt x="1734" y="5342"/>
                  </a:cubicBezTo>
                  <a:cubicBezTo>
                    <a:pt x="1536" y="4764"/>
                    <a:pt x="1783" y="4125"/>
                    <a:pt x="2320" y="3833"/>
                  </a:cubicBezTo>
                  <a:cubicBezTo>
                    <a:pt x="2336" y="3825"/>
                    <a:pt x="2349" y="3818"/>
                    <a:pt x="2364" y="3810"/>
                  </a:cubicBezTo>
                  <a:cubicBezTo>
                    <a:pt x="2379" y="3804"/>
                    <a:pt x="2396" y="3795"/>
                    <a:pt x="2411" y="3789"/>
                  </a:cubicBezTo>
                  <a:cubicBezTo>
                    <a:pt x="2477" y="3759"/>
                    <a:pt x="2547" y="3735"/>
                    <a:pt x="2616" y="3718"/>
                  </a:cubicBezTo>
                  <a:cubicBezTo>
                    <a:pt x="2641" y="3712"/>
                    <a:pt x="2663" y="3706"/>
                    <a:pt x="2690" y="3703"/>
                  </a:cubicBezTo>
                  <a:cubicBezTo>
                    <a:pt x="2720" y="3697"/>
                    <a:pt x="2752" y="3693"/>
                    <a:pt x="2782" y="3690"/>
                  </a:cubicBezTo>
                  <a:cubicBezTo>
                    <a:pt x="2827" y="3684"/>
                    <a:pt x="2875" y="3682"/>
                    <a:pt x="2920" y="3682"/>
                  </a:cubicBezTo>
                  <a:close/>
                  <a:moveTo>
                    <a:pt x="10725" y="3669"/>
                  </a:moveTo>
                  <a:cubicBezTo>
                    <a:pt x="10774" y="3669"/>
                    <a:pt x="10823" y="3671"/>
                    <a:pt x="10872" y="3676"/>
                  </a:cubicBezTo>
                  <a:cubicBezTo>
                    <a:pt x="10900" y="3680"/>
                    <a:pt x="10928" y="3684"/>
                    <a:pt x="10957" y="3690"/>
                  </a:cubicBezTo>
                  <a:cubicBezTo>
                    <a:pt x="10979" y="3693"/>
                    <a:pt x="11004" y="3699"/>
                    <a:pt x="11024" y="3705"/>
                  </a:cubicBezTo>
                  <a:cubicBezTo>
                    <a:pt x="11094" y="3722"/>
                    <a:pt x="11162" y="3744"/>
                    <a:pt x="11228" y="3774"/>
                  </a:cubicBezTo>
                  <a:cubicBezTo>
                    <a:pt x="11243" y="3780"/>
                    <a:pt x="11258" y="3788"/>
                    <a:pt x="11275" y="3795"/>
                  </a:cubicBezTo>
                  <a:cubicBezTo>
                    <a:pt x="11290" y="3803"/>
                    <a:pt x="11303" y="3808"/>
                    <a:pt x="11317" y="3816"/>
                  </a:cubicBezTo>
                  <a:cubicBezTo>
                    <a:pt x="11863" y="4108"/>
                    <a:pt x="12114" y="4754"/>
                    <a:pt x="11908" y="5339"/>
                  </a:cubicBezTo>
                  <a:cubicBezTo>
                    <a:pt x="11903" y="5354"/>
                    <a:pt x="11897" y="5369"/>
                    <a:pt x="11891" y="5386"/>
                  </a:cubicBezTo>
                  <a:cubicBezTo>
                    <a:pt x="11884" y="5401"/>
                    <a:pt x="11878" y="5418"/>
                    <a:pt x="11871" y="5433"/>
                  </a:cubicBezTo>
                  <a:cubicBezTo>
                    <a:pt x="11837" y="5506"/>
                    <a:pt x="11797" y="5576"/>
                    <a:pt x="11752" y="5640"/>
                  </a:cubicBezTo>
                  <a:cubicBezTo>
                    <a:pt x="11735" y="5665"/>
                    <a:pt x="11716" y="5689"/>
                    <a:pt x="11697" y="5712"/>
                  </a:cubicBezTo>
                  <a:cubicBezTo>
                    <a:pt x="11665" y="5751"/>
                    <a:pt x="11631" y="5789"/>
                    <a:pt x="11594" y="5825"/>
                  </a:cubicBezTo>
                  <a:lnTo>
                    <a:pt x="11592" y="5827"/>
                  </a:lnTo>
                  <a:cubicBezTo>
                    <a:pt x="11578" y="5823"/>
                    <a:pt x="11567" y="5821"/>
                    <a:pt x="11554" y="5819"/>
                  </a:cubicBezTo>
                  <a:lnTo>
                    <a:pt x="11554" y="5814"/>
                  </a:lnTo>
                  <a:cubicBezTo>
                    <a:pt x="11554" y="5810"/>
                    <a:pt x="11552" y="5806"/>
                    <a:pt x="11552" y="5802"/>
                  </a:cubicBezTo>
                  <a:cubicBezTo>
                    <a:pt x="11550" y="5795"/>
                    <a:pt x="11550" y="5785"/>
                    <a:pt x="11548" y="5778"/>
                  </a:cubicBezTo>
                  <a:cubicBezTo>
                    <a:pt x="11546" y="5768"/>
                    <a:pt x="11546" y="5763"/>
                    <a:pt x="11545" y="5753"/>
                  </a:cubicBezTo>
                  <a:lnTo>
                    <a:pt x="11545" y="5750"/>
                  </a:lnTo>
                  <a:cubicBezTo>
                    <a:pt x="11541" y="5731"/>
                    <a:pt x="11539" y="5714"/>
                    <a:pt x="11535" y="5695"/>
                  </a:cubicBezTo>
                  <a:cubicBezTo>
                    <a:pt x="11535" y="5695"/>
                    <a:pt x="11535" y="5693"/>
                    <a:pt x="11535" y="5693"/>
                  </a:cubicBezTo>
                  <a:cubicBezTo>
                    <a:pt x="11535" y="5689"/>
                    <a:pt x="11533" y="5685"/>
                    <a:pt x="11533" y="5682"/>
                  </a:cubicBezTo>
                  <a:cubicBezTo>
                    <a:pt x="11531" y="5669"/>
                    <a:pt x="11528" y="5655"/>
                    <a:pt x="11526" y="5642"/>
                  </a:cubicBezTo>
                  <a:cubicBezTo>
                    <a:pt x="11524" y="5633"/>
                    <a:pt x="11522" y="5623"/>
                    <a:pt x="11520" y="5614"/>
                  </a:cubicBezTo>
                  <a:cubicBezTo>
                    <a:pt x="11520" y="5612"/>
                    <a:pt x="11520" y="5610"/>
                    <a:pt x="11520" y="5608"/>
                  </a:cubicBezTo>
                  <a:cubicBezTo>
                    <a:pt x="11518" y="5601"/>
                    <a:pt x="11516" y="5593"/>
                    <a:pt x="11514" y="5586"/>
                  </a:cubicBezTo>
                  <a:cubicBezTo>
                    <a:pt x="11514" y="5584"/>
                    <a:pt x="11514" y="5582"/>
                    <a:pt x="11514" y="5580"/>
                  </a:cubicBezTo>
                  <a:cubicBezTo>
                    <a:pt x="11511" y="5569"/>
                    <a:pt x="11509" y="5557"/>
                    <a:pt x="11507" y="5544"/>
                  </a:cubicBezTo>
                  <a:cubicBezTo>
                    <a:pt x="11507" y="5542"/>
                    <a:pt x="11507" y="5538"/>
                    <a:pt x="11505" y="5535"/>
                  </a:cubicBezTo>
                  <a:lnTo>
                    <a:pt x="11503" y="5529"/>
                  </a:lnTo>
                  <a:cubicBezTo>
                    <a:pt x="11503" y="5525"/>
                    <a:pt x="11501" y="5523"/>
                    <a:pt x="11501" y="5520"/>
                  </a:cubicBezTo>
                  <a:cubicBezTo>
                    <a:pt x="11499" y="5510"/>
                    <a:pt x="11496" y="5501"/>
                    <a:pt x="11494" y="5489"/>
                  </a:cubicBezTo>
                  <a:lnTo>
                    <a:pt x="11490" y="5474"/>
                  </a:lnTo>
                  <a:lnTo>
                    <a:pt x="11490" y="5473"/>
                  </a:lnTo>
                  <a:lnTo>
                    <a:pt x="11480" y="5429"/>
                  </a:lnTo>
                  <a:cubicBezTo>
                    <a:pt x="11479" y="5424"/>
                    <a:pt x="11479" y="5420"/>
                    <a:pt x="11477" y="5414"/>
                  </a:cubicBezTo>
                  <a:cubicBezTo>
                    <a:pt x="11475" y="5408"/>
                    <a:pt x="11475" y="5405"/>
                    <a:pt x="11473" y="5401"/>
                  </a:cubicBezTo>
                  <a:cubicBezTo>
                    <a:pt x="11469" y="5384"/>
                    <a:pt x="11465" y="5369"/>
                    <a:pt x="11462" y="5352"/>
                  </a:cubicBezTo>
                  <a:cubicBezTo>
                    <a:pt x="11460" y="5346"/>
                    <a:pt x="11458" y="5341"/>
                    <a:pt x="11458" y="5335"/>
                  </a:cubicBezTo>
                  <a:cubicBezTo>
                    <a:pt x="11456" y="5329"/>
                    <a:pt x="11456" y="5329"/>
                    <a:pt x="11454" y="5326"/>
                  </a:cubicBezTo>
                  <a:cubicBezTo>
                    <a:pt x="11452" y="5314"/>
                    <a:pt x="11448" y="5301"/>
                    <a:pt x="11445" y="5290"/>
                  </a:cubicBezTo>
                  <a:cubicBezTo>
                    <a:pt x="11441" y="5278"/>
                    <a:pt x="11437" y="5261"/>
                    <a:pt x="11433" y="5246"/>
                  </a:cubicBezTo>
                  <a:cubicBezTo>
                    <a:pt x="11433" y="5243"/>
                    <a:pt x="11431" y="5239"/>
                    <a:pt x="11430" y="5235"/>
                  </a:cubicBezTo>
                  <a:cubicBezTo>
                    <a:pt x="11430" y="5231"/>
                    <a:pt x="11428" y="5227"/>
                    <a:pt x="11428" y="5224"/>
                  </a:cubicBezTo>
                  <a:cubicBezTo>
                    <a:pt x="11420" y="5203"/>
                    <a:pt x="11415" y="5182"/>
                    <a:pt x="11407" y="5160"/>
                  </a:cubicBezTo>
                  <a:cubicBezTo>
                    <a:pt x="11407" y="5158"/>
                    <a:pt x="11407" y="5156"/>
                    <a:pt x="11407" y="5154"/>
                  </a:cubicBezTo>
                  <a:cubicBezTo>
                    <a:pt x="11403" y="5145"/>
                    <a:pt x="11399" y="5133"/>
                    <a:pt x="11398" y="5124"/>
                  </a:cubicBezTo>
                  <a:cubicBezTo>
                    <a:pt x="11392" y="5109"/>
                    <a:pt x="11386" y="5092"/>
                    <a:pt x="11382" y="5077"/>
                  </a:cubicBezTo>
                  <a:lnTo>
                    <a:pt x="11377" y="5064"/>
                  </a:lnTo>
                  <a:cubicBezTo>
                    <a:pt x="11373" y="5048"/>
                    <a:pt x="11367" y="5033"/>
                    <a:pt x="11364" y="5018"/>
                  </a:cubicBezTo>
                  <a:cubicBezTo>
                    <a:pt x="11373" y="4996"/>
                    <a:pt x="11382" y="4971"/>
                    <a:pt x="11392" y="4952"/>
                  </a:cubicBezTo>
                  <a:cubicBezTo>
                    <a:pt x="11388" y="4945"/>
                    <a:pt x="11392" y="4939"/>
                    <a:pt x="11394" y="4933"/>
                  </a:cubicBezTo>
                  <a:lnTo>
                    <a:pt x="11394" y="4935"/>
                  </a:lnTo>
                  <a:cubicBezTo>
                    <a:pt x="11401" y="4915"/>
                    <a:pt x="11411" y="4896"/>
                    <a:pt x="11418" y="4879"/>
                  </a:cubicBezTo>
                  <a:lnTo>
                    <a:pt x="11433" y="4845"/>
                  </a:lnTo>
                  <a:lnTo>
                    <a:pt x="11437" y="4839"/>
                  </a:lnTo>
                  <a:cubicBezTo>
                    <a:pt x="11448" y="4817"/>
                    <a:pt x="11458" y="4798"/>
                    <a:pt x="11469" y="4777"/>
                  </a:cubicBezTo>
                  <a:cubicBezTo>
                    <a:pt x="11471" y="4773"/>
                    <a:pt x="11473" y="4771"/>
                    <a:pt x="11475" y="4768"/>
                  </a:cubicBezTo>
                  <a:lnTo>
                    <a:pt x="11480" y="4758"/>
                  </a:lnTo>
                  <a:cubicBezTo>
                    <a:pt x="11486" y="4745"/>
                    <a:pt x="11494" y="4732"/>
                    <a:pt x="11501" y="4720"/>
                  </a:cubicBezTo>
                  <a:cubicBezTo>
                    <a:pt x="11511" y="4707"/>
                    <a:pt x="11514" y="4702"/>
                    <a:pt x="11520" y="4692"/>
                  </a:cubicBezTo>
                  <a:lnTo>
                    <a:pt x="11526" y="4683"/>
                  </a:lnTo>
                  <a:lnTo>
                    <a:pt x="11535" y="4670"/>
                  </a:lnTo>
                  <a:cubicBezTo>
                    <a:pt x="11543" y="4658"/>
                    <a:pt x="11550" y="4645"/>
                    <a:pt x="11560" y="4632"/>
                  </a:cubicBezTo>
                  <a:lnTo>
                    <a:pt x="11565" y="4622"/>
                  </a:lnTo>
                  <a:cubicBezTo>
                    <a:pt x="11569" y="4619"/>
                    <a:pt x="11571" y="4615"/>
                    <a:pt x="11575" y="4611"/>
                  </a:cubicBezTo>
                  <a:lnTo>
                    <a:pt x="11582" y="4598"/>
                  </a:lnTo>
                  <a:cubicBezTo>
                    <a:pt x="11599" y="4575"/>
                    <a:pt x="11590" y="4543"/>
                    <a:pt x="11563" y="4532"/>
                  </a:cubicBezTo>
                  <a:lnTo>
                    <a:pt x="11537" y="4523"/>
                  </a:lnTo>
                  <a:lnTo>
                    <a:pt x="11520" y="4515"/>
                  </a:lnTo>
                  <a:lnTo>
                    <a:pt x="11507" y="4509"/>
                  </a:lnTo>
                  <a:lnTo>
                    <a:pt x="11454" y="4489"/>
                  </a:lnTo>
                  <a:lnTo>
                    <a:pt x="11433" y="4479"/>
                  </a:lnTo>
                  <a:lnTo>
                    <a:pt x="11422" y="4475"/>
                  </a:lnTo>
                  <a:lnTo>
                    <a:pt x="11381" y="4459"/>
                  </a:lnTo>
                  <a:lnTo>
                    <a:pt x="11326" y="4434"/>
                  </a:lnTo>
                  <a:lnTo>
                    <a:pt x="11311" y="4428"/>
                  </a:lnTo>
                  <a:lnTo>
                    <a:pt x="11298" y="4423"/>
                  </a:lnTo>
                  <a:lnTo>
                    <a:pt x="11200" y="4383"/>
                  </a:lnTo>
                  <a:lnTo>
                    <a:pt x="11190" y="4379"/>
                  </a:lnTo>
                  <a:lnTo>
                    <a:pt x="11128" y="4353"/>
                  </a:lnTo>
                  <a:lnTo>
                    <a:pt x="11060" y="4325"/>
                  </a:lnTo>
                  <a:lnTo>
                    <a:pt x="11049" y="4304"/>
                  </a:lnTo>
                  <a:lnTo>
                    <a:pt x="11036" y="4276"/>
                  </a:lnTo>
                  <a:lnTo>
                    <a:pt x="11032" y="4270"/>
                  </a:lnTo>
                  <a:cubicBezTo>
                    <a:pt x="11021" y="4251"/>
                    <a:pt x="11011" y="4232"/>
                    <a:pt x="11000" y="4212"/>
                  </a:cubicBezTo>
                  <a:cubicBezTo>
                    <a:pt x="10998" y="4210"/>
                    <a:pt x="10996" y="4206"/>
                    <a:pt x="10994" y="4202"/>
                  </a:cubicBezTo>
                  <a:cubicBezTo>
                    <a:pt x="10992" y="4200"/>
                    <a:pt x="10990" y="4197"/>
                    <a:pt x="10989" y="4193"/>
                  </a:cubicBezTo>
                  <a:lnTo>
                    <a:pt x="10966" y="4153"/>
                  </a:lnTo>
                  <a:cubicBezTo>
                    <a:pt x="10960" y="4142"/>
                    <a:pt x="10955" y="4132"/>
                    <a:pt x="10947" y="4121"/>
                  </a:cubicBezTo>
                  <a:cubicBezTo>
                    <a:pt x="10945" y="4119"/>
                    <a:pt x="10945" y="4115"/>
                    <a:pt x="10943" y="4112"/>
                  </a:cubicBezTo>
                  <a:lnTo>
                    <a:pt x="10934" y="4097"/>
                  </a:lnTo>
                  <a:cubicBezTo>
                    <a:pt x="10924" y="4083"/>
                    <a:pt x="10917" y="4068"/>
                    <a:pt x="10908" y="4055"/>
                  </a:cubicBezTo>
                  <a:lnTo>
                    <a:pt x="10902" y="4044"/>
                  </a:lnTo>
                  <a:lnTo>
                    <a:pt x="10892" y="4029"/>
                  </a:lnTo>
                  <a:lnTo>
                    <a:pt x="10889" y="4021"/>
                  </a:lnTo>
                  <a:lnTo>
                    <a:pt x="10870" y="3993"/>
                  </a:lnTo>
                  <a:lnTo>
                    <a:pt x="10870" y="3991"/>
                  </a:lnTo>
                  <a:cubicBezTo>
                    <a:pt x="10868" y="3989"/>
                    <a:pt x="10866" y="3985"/>
                    <a:pt x="10864" y="3984"/>
                  </a:cubicBezTo>
                  <a:lnTo>
                    <a:pt x="10845" y="3951"/>
                  </a:lnTo>
                  <a:cubicBezTo>
                    <a:pt x="10843" y="3950"/>
                    <a:pt x="10842" y="3948"/>
                    <a:pt x="10840" y="3944"/>
                  </a:cubicBezTo>
                  <a:lnTo>
                    <a:pt x="10832" y="3931"/>
                  </a:lnTo>
                  <a:cubicBezTo>
                    <a:pt x="10825" y="3918"/>
                    <a:pt x="10817" y="3906"/>
                    <a:pt x="10808" y="3895"/>
                  </a:cubicBezTo>
                  <a:lnTo>
                    <a:pt x="10796" y="3876"/>
                  </a:lnTo>
                  <a:lnTo>
                    <a:pt x="10793" y="3870"/>
                  </a:lnTo>
                  <a:lnTo>
                    <a:pt x="10776" y="3848"/>
                  </a:lnTo>
                  <a:lnTo>
                    <a:pt x="10753" y="3814"/>
                  </a:lnTo>
                  <a:lnTo>
                    <a:pt x="10745" y="3804"/>
                  </a:lnTo>
                  <a:lnTo>
                    <a:pt x="10745" y="3803"/>
                  </a:lnTo>
                  <a:lnTo>
                    <a:pt x="10742" y="3799"/>
                  </a:lnTo>
                  <a:lnTo>
                    <a:pt x="10715" y="3759"/>
                  </a:lnTo>
                  <a:lnTo>
                    <a:pt x="10698" y="3735"/>
                  </a:lnTo>
                  <a:lnTo>
                    <a:pt x="10687" y="3720"/>
                  </a:lnTo>
                  <a:lnTo>
                    <a:pt x="10683" y="3714"/>
                  </a:lnTo>
                  <a:lnTo>
                    <a:pt x="10676" y="3705"/>
                  </a:lnTo>
                  <a:cubicBezTo>
                    <a:pt x="10683" y="3693"/>
                    <a:pt x="10691" y="3682"/>
                    <a:pt x="10698" y="3669"/>
                  </a:cubicBezTo>
                  <a:close/>
                  <a:moveTo>
                    <a:pt x="2496" y="5495"/>
                  </a:moveTo>
                  <a:cubicBezTo>
                    <a:pt x="2558" y="5546"/>
                    <a:pt x="2626" y="5587"/>
                    <a:pt x="2699" y="5620"/>
                  </a:cubicBezTo>
                  <a:cubicBezTo>
                    <a:pt x="2709" y="5623"/>
                    <a:pt x="2718" y="5627"/>
                    <a:pt x="2728" y="5631"/>
                  </a:cubicBezTo>
                  <a:cubicBezTo>
                    <a:pt x="2767" y="5648"/>
                    <a:pt x="2809" y="5661"/>
                    <a:pt x="2850" y="5672"/>
                  </a:cubicBezTo>
                  <a:lnTo>
                    <a:pt x="2910" y="5697"/>
                  </a:lnTo>
                  <a:lnTo>
                    <a:pt x="2925" y="5704"/>
                  </a:lnTo>
                  <a:lnTo>
                    <a:pt x="2944" y="5710"/>
                  </a:lnTo>
                  <a:lnTo>
                    <a:pt x="3005" y="5736"/>
                  </a:lnTo>
                  <a:lnTo>
                    <a:pt x="3050" y="5755"/>
                  </a:lnTo>
                  <a:lnTo>
                    <a:pt x="3061" y="5761"/>
                  </a:lnTo>
                  <a:lnTo>
                    <a:pt x="3084" y="5770"/>
                  </a:lnTo>
                  <a:lnTo>
                    <a:pt x="3108" y="5782"/>
                  </a:lnTo>
                  <a:cubicBezTo>
                    <a:pt x="3118" y="5784"/>
                    <a:pt x="3125" y="5789"/>
                    <a:pt x="3131" y="5795"/>
                  </a:cubicBezTo>
                  <a:cubicBezTo>
                    <a:pt x="3133" y="5799"/>
                    <a:pt x="3137" y="5800"/>
                    <a:pt x="3138" y="5804"/>
                  </a:cubicBezTo>
                  <a:cubicBezTo>
                    <a:pt x="3140" y="5806"/>
                    <a:pt x="3142" y="5810"/>
                    <a:pt x="3144" y="5816"/>
                  </a:cubicBezTo>
                  <a:cubicBezTo>
                    <a:pt x="3150" y="5825"/>
                    <a:pt x="3152" y="5834"/>
                    <a:pt x="3152" y="5846"/>
                  </a:cubicBezTo>
                  <a:lnTo>
                    <a:pt x="3152" y="5848"/>
                  </a:lnTo>
                  <a:cubicBezTo>
                    <a:pt x="3152" y="5851"/>
                    <a:pt x="3152" y="5855"/>
                    <a:pt x="3150" y="5859"/>
                  </a:cubicBezTo>
                  <a:lnTo>
                    <a:pt x="3150" y="5863"/>
                  </a:lnTo>
                  <a:cubicBezTo>
                    <a:pt x="3148" y="5870"/>
                    <a:pt x="3146" y="5880"/>
                    <a:pt x="3140" y="5887"/>
                  </a:cubicBezTo>
                  <a:cubicBezTo>
                    <a:pt x="3138" y="5891"/>
                    <a:pt x="3135" y="5893"/>
                    <a:pt x="3133" y="5897"/>
                  </a:cubicBezTo>
                  <a:cubicBezTo>
                    <a:pt x="3125" y="5904"/>
                    <a:pt x="3118" y="5910"/>
                    <a:pt x="3108" y="5914"/>
                  </a:cubicBezTo>
                  <a:cubicBezTo>
                    <a:pt x="3099" y="5917"/>
                    <a:pt x="3089" y="5919"/>
                    <a:pt x="3082" y="5919"/>
                  </a:cubicBezTo>
                  <a:lnTo>
                    <a:pt x="2859" y="5919"/>
                  </a:lnTo>
                  <a:lnTo>
                    <a:pt x="2841" y="5910"/>
                  </a:lnTo>
                  <a:cubicBezTo>
                    <a:pt x="2726" y="5859"/>
                    <a:pt x="2603" y="5823"/>
                    <a:pt x="2479" y="5806"/>
                  </a:cubicBezTo>
                  <a:lnTo>
                    <a:pt x="2471" y="5804"/>
                  </a:lnTo>
                  <a:lnTo>
                    <a:pt x="2449" y="5802"/>
                  </a:lnTo>
                  <a:lnTo>
                    <a:pt x="2435" y="5800"/>
                  </a:lnTo>
                  <a:cubicBezTo>
                    <a:pt x="2435" y="5799"/>
                    <a:pt x="2435" y="5797"/>
                    <a:pt x="2435" y="5795"/>
                  </a:cubicBezTo>
                  <a:lnTo>
                    <a:pt x="2437" y="5787"/>
                  </a:lnTo>
                  <a:cubicBezTo>
                    <a:pt x="2437" y="5778"/>
                    <a:pt x="2439" y="5770"/>
                    <a:pt x="2441" y="5761"/>
                  </a:cubicBezTo>
                  <a:lnTo>
                    <a:pt x="2443" y="5750"/>
                  </a:lnTo>
                  <a:lnTo>
                    <a:pt x="2443" y="5748"/>
                  </a:lnTo>
                  <a:lnTo>
                    <a:pt x="2450" y="5714"/>
                  </a:lnTo>
                  <a:cubicBezTo>
                    <a:pt x="2450" y="5710"/>
                    <a:pt x="2450" y="5706"/>
                    <a:pt x="2452" y="5701"/>
                  </a:cubicBezTo>
                  <a:cubicBezTo>
                    <a:pt x="2452" y="5697"/>
                    <a:pt x="2452" y="5695"/>
                    <a:pt x="2454" y="5691"/>
                  </a:cubicBezTo>
                  <a:lnTo>
                    <a:pt x="2462" y="5653"/>
                  </a:lnTo>
                  <a:cubicBezTo>
                    <a:pt x="2462" y="5650"/>
                    <a:pt x="2464" y="5646"/>
                    <a:pt x="2464" y="5640"/>
                  </a:cubicBezTo>
                  <a:cubicBezTo>
                    <a:pt x="2466" y="5636"/>
                    <a:pt x="2464" y="5636"/>
                    <a:pt x="2466" y="5633"/>
                  </a:cubicBezTo>
                  <a:cubicBezTo>
                    <a:pt x="2467" y="5625"/>
                    <a:pt x="2469" y="5616"/>
                    <a:pt x="2471" y="5608"/>
                  </a:cubicBezTo>
                  <a:cubicBezTo>
                    <a:pt x="2473" y="5599"/>
                    <a:pt x="2477" y="5586"/>
                    <a:pt x="2479" y="5576"/>
                  </a:cubicBezTo>
                  <a:cubicBezTo>
                    <a:pt x="2479" y="5572"/>
                    <a:pt x="2479" y="5571"/>
                    <a:pt x="2481" y="5569"/>
                  </a:cubicBezTo>
                  <a:cubicBezTo>
                    <a:pt x="2481" y="5565"/>
                    <a:pt x="2481" y="5563"/>
                    <a:pt x="2483" y="5561"/>
                  </a:cubicBezTo>
                  <a:cubicBezTo>
                    <a:pt x="2484" y="5546"/>
                    <a:pt x="2488" y="5531"/>
                    <a:pt x="2492" y="5518"/>
                  </a:cubicBezTo>
                  <a:lnTo>
                    <a:pt x="2492" y="5514"/>
                  </a:lnTo>
                  <a:lnTo>
                    <a:pt x="2496" y="5495"/>
                  </a:lnTo>
                  <a:close/>
                  <a:moveTo>
                    <a:pt x="11100" y="5448"/>
                  </a:moveTo>
                  <a:cubicBezTo>
                    <a:pt x="11102" y="5454"/>
                    <a:pt x="11102" y="5459"/>
                    <a:pt x="11104" y="5465"/>
                  </a:cubicBezTo>
                  <a:cubicBezTo>
                    <a:pt x="11105" y="5471"/>
                    <a:pt x="11105" y="5469"/>
                    <a:pt x="11105" y="5473"/>
                  </a:cubicBezTo>
                  <a:cubicBezTo>
                    <a:pt x="11107" y="5482"/>
                    <a:pt x="11109" y="5491"/>
                    <a:pt x="11113" y="5501"/>
                  </a:cubicBezTo>
                  <a:cubicBezTo>
                    <a:pt x="11115" y="5508"/>
                    <a:pt x="11115" y="5512"/>
                    <a:pt x="11117" y="5518"/>
                  </a:cubicBezTo>
                  <a:lnTo>
                    <a:pt x="11117" y="5522"/>
                  </a:lnTo>
                  <a:lnTo>
                    <a:pt x="11126" y="5565"/>
                  </a:lnTo>
                  <a:cubicBezTo>
                    <a:pt x="11126" y="5567"/>
                    <a:pt x="11126" y="5571"/>
                    <a:pt x="11128" y="5572"/>
                  </a:cubicBezTo>
                  <a:cubicBezTo>
                    <a:pt x="11130" y="5574"/>
                    <a:pt x="11128" y="5576"/>
                    <a:pt x="11130" y="5580"/>
                  </a:cubicBezTo>
                  <a:cubicBezTo>
                    <a:pt x="11132" y="5589"/>
                    <a:pt x="11134" y="5601"/>
                    <a:pt x="11137" y="5612"/>
                  </a:cubicBezTo>
                  <a:cubicBezTo>
                    <a:pt x="11139" y="5621"/>
                    <a:pt x="11141" y="5629"/>
                    <a:pt x="11143" y="5636"/>
                  </a:cubicBezTo>
                  <a:cubicBezTo>
                    <a:pt x="11143" y="5638"/>
                    <a:pt x="11143" y="5642"/>
                    <a:pt x="11143" y="5644"/>
                  </a:cubicBezTo>
                  <a:lnTo>
                    <a:pt x="11147" y="5657"/>
                  </a:lnTo>
                  <a:cubicBezTo>
                    <a:pt x="11149" y="5669"/>
                    <a:pt x="11151" y="5682"/>
                    <a:pt x="11154" y="5695"/>
                  </a:cubicBezTo>
                  <a:cubicBezTo>
                    <a:pt x="11154" y="5697"/>
                    <a:pt x="11154" y="5701"/>
                    <a:pt x="11156" y="5704"/>
                  </a:cubicBezTo>
                  <a:cubicBezTo>
                    <a:pt x="11156" y="5706"/>
                    <a:pt x="11156" y="5712"/>
                    <a:pt x="11158" y="5716"/>
                  </a:cubicBezTo>
                  <a:cubicBezTo>
                    <a:pt x="11160" y="5727"/>
                    <a:pt x="11162" y="5738"/>
                    <a:pt x="11164" y="5750"/>
                  </a:cubicBezTo>
                  <a:lnTo>
                    <a:pt x="11164" y="5751"/>
                  </a:lnTo>
                  <a:lnTo>
                    <a:pt x="11166" y="5759"/>
                  </a:lnTo>
                  <a:lnTo>
                    <a:pt x="11171" y="5789"/>
                  </a:lnTo>
                  <a:cubicBezTo>
                    <a:pt x="11171" y="5791"/>
                    <a:pt x="11171" y="5793"/>
                    <a:pt x="11171" y="5797"/>
                  </a:cubicBezTo>
                  <a:lnTo>
                    <a:pt x="11171" y="5800"/>
                  </a:lnTo>
                  <a:lnTo>
                    <a:pt x="11162" y="5800"/>
                  </a:lnTo>
                  <a:cubicBezTo>
                    <a:pt x="11154" y="5800"/>
                    <a:pt x="11147" y="5802"/>
                    <a:pt x="11139" y="5802"/>
                  </a:cubicBezTo>
                  <a:lnTo>
                    <a:pt x="11128" y="5804"/>
                  </a:lnTo>
                  <a:cubicBezTo>
                    <a:pt x="11015" y="5819"/>
                    <a:pt x="10906" y="5849"/>
                    <a:pt x="10800" y="5893"/>
                  </a:cubicBezTo>
                  <a:lnTo>
                    <a:pt x="10781" y="5902"/>
                  </a:lnTo>
                  <a:cubicBezTo>
                    <a:pt x="10772" y="5908"/>
                    <a:pt x="10761" y="5912"/>
                    <a:pt x="10751" y="5915"/>
                  </a:cubicBezTo>
                  <a:lnTo>
                    <a:pt x="10747" y="5919"/>
                  </a:lnTo>
                  <a:lnTo>
                    <a:pt x="10546" y="5919"/>
                  </a:lnTo>
                  <a:cubicBezTo>
                    <a:pt x="10519" y="5919"/>
                    <a:pt x="10493" y="5908"/>
                    <a:pt x="10476" y="5887"/>
                  </a:cubicBezTo>
                  <a:cubicBezTo>
                    <a:pt x="10472" y="5882"/>
                    <a:pt x="10468" y="5876"/>
                    <a:pt x="10465" y="5872"/>
                  </a:cubicBezTo>
                  <a:cubicBezTo>
                    <a:pt x="10465" y="5868"/>
                    <a:pt x="10463" y="5865"/>
                    <a:pt x="10461" y="5863"/>
                  </a:cubicBezTo>
                  <a:cubicBezTo>
                    <a:pt x="10459" y="5857"/>
                    <a:pt x="10457" y="5851"/>
                    <a:pt x="10455" y="5844"/>
                  </a:cubicBezTo>
                  <a:lnTo>
                    <a:pt x="10455" y="5840"/>
                  </a:lnTo>
                  <a:cubicBezTo>
                    <a:pt x="10453" y="5834"/>
                    <a:pt x="10453" y="5829"/>
                    <a:pt x="10453" y="5823"/>
                  </a:cubicBezTo>
                  <a:lnTo>
                    <a:pt x="10453" y="5821"/>
                  </a:lnTo>
                  <a:cubicBezTo>
                    <a:pt x="10453" y="5806"/>
                    <a:pt x="10457" y="5791"/>
                    <a:pt x="10465" y="5778"/>
                  </a:cubicBezTo>
                  <a:cubicBezTo>
                    <a:pt x="10466" y="5774"/>
                    <a:pt x="10468" y="5772"/>
                    <a:pt x="10470" y="5770"/>
                  </a:cubicBezTo>
                  <a:cubicBezTo>
                    <a:pt x="10476" y="5757"/>
                    <a:pt x="10487" y="5748"/>
                    <a:pt x="10499" y="5740"/>
                  </a:cubicBezTo>
                  <a:cubicBezTo>
                    <a:pt x="10502" y="5738"/>
                    <a:pt x="10508" y="5734"/>
                    <a:pt x="10514" y="5733"/>
                  </a:cubicBezTo>
                  <a:lnTo>
                    <a:pt x="10515" y="5733"/>
                  </a:lnTo>
                  <a:lnTo>
                    <a:pt x="10527" y="5729"/>
                  </a:lnTo>
                  <a:lnTo>
                    <a:pt x="10568" y="5712"/>
                  </a:lnTo>
                  <a:lnTo>
                    <a:pt x="10623" y="5689"/>
                  </a:lnTo>
                  <a:lnTo>
                    <a:pt x="10636" y="5684"/>
                  </a:lnTo>
                  <a:lnTo>
                    <a:pt x="10651" y="5680"/>
                  </a:lnTo>
                  <a:lnTo>
                    <a:pt x="10695" y="5661"/>
                  </a:lnTo>
                  <a:cubicBezTo>
                    <a:pt x="10719" y="5655"/>
                    <a:pt x="10745" y="5648"/>
                    <a:pt x="10770" y="5640"/>
                  </a:cubicBezTo>
                  <a:lnTo>
                    <a:pt x="10783" y="5635"/>
                  </a:lnTo>
                  <a:cubicBezTo>
                    <a:pt x="10804" y="5627"/>
                    <a:pt x="10828" y="5620"/>
                    <a:pt x="10853" y="5608"/>
                  </a:cubicBezTo>
                  <a:cubicBezTo>
                    <a:pt x="10894" y="5589"/>
                    <a:pt x="10932" y="5569"/>
                    <a:pt x="10972" y="5546"/>
                  </a:cubicBezTo>
                  <a:cubicBezTo>
                    <a:pt x="10983" y="5538"/>
                    <a:pt x="10994" y="5531"/>
                    <a:pt x="11006" y="5522"/>
                  </a:cubicBezTo>
                  <a:cubicBezTo>
                    <a:pt x="11038" y="5499"/>
                    <a:pt x="11070" y="5474"/>
                    <a:pt x="11100" y="5448"/>
                  </a:cubicBezTo>
                  <a:close/>
                  <a:moveTo>
                    <a:pt x="2778" y="3380"/>
                  </a:moveTo>
                  <a:lnTo>
                    <a:pt x="2782" y="3392"/>
                  </a:lnTo>
                  <a:cubicBezTo>
                    <a:pt x="2784" y="3397"/>
                    <a:pt x="2786" y="3401"/>
                    <a:pt x="2788" y="3407"/>
                  </a:cubicBezTo>
                  <a:cubicBezTo>
                    <a:pt x="2792" y="3420"/>
                    <a:pt x="2797" y="3433"/>
                    <a:pt x="2803" y="3446"/>
                  </a:cubicBezTo>
                  <a:cubicBezTo>
                    <a:pt x="2807" y="3456"/>
                    <a:pt x="2809" y="3465"/>
                    <a:pt x="2812" y="3475"/>
                  </a:cubicBezTo>
                  <a:cubicBezTo>
                    <a:pt x="2816" y="3484"/>
                    <a:pt x="2820" y="3492"/>
                    <a:pt x="2824" y="3499"/>
                  </a:cubicBezTo>
                  <a:cubicBezTo>
                    <a:pt x="2826" y="3503"/>
                    <a:pt x="2827" y="3507"/>
                    <a:pt x="2829" y="3512"/>
                  </a:cubicBezTo>
                  <a:cubicBezTo>
                    <a:pt x="2835" y="3522"/>
                    <a:pt x="2839" y="3531"/>
                    <a:pt x="2843" y="3543"/>
                  </a:cubicBezTo>
                  <a:cubicBezTo>
                    <a:pt x="2844" y="3546"/>
                    <a:pt x="2846" y="3550"/>
                    <a:pt x="2848" y="3554"/>
                  </a:cubicBezTo>
                  <a:cubicBezTo>
                    <a:pt x="2850" y="3558"/>
                    <a:pt x="2852" y="3559"/>
                    <a:pt x="2854" y="3563"/>
                  </a:cubicBezTo>
                  <a:cubicBezTo>
                    <a:pt x="2859" y="3575"/>
                    <a:pt x="2865" y="3584"/>
                    <a:pt x="2871" y="3595"/>
                  </a:cubicBezTo>
                  <a:cubicBezTo>
                    <a:pt x="2852" y="3595"/>
                    <a:pt x="2835" y="3597"/>
                    <a:pt x="2816" y="3599"/>
                  </a:cubicBezTo>
                  <a:cubicBezTo>
                    <a:pt x="2752" y="3603"/>
                    <a:pt x="2690" y="3612"/>
                    <a:pt x="2626" y="3625"/>
                  </a:cubicBezTo>
                  <a:cubicBezTo>
                    <a:pt x="2605" y="3631"/>
                    <a:pt x="2584" y="3637"/>
                    <a:pt x="2564" y="3642"/>
                  </a:cubicBezTo>
                  <a:cubicBezTo>
                    <a:pt x="2543" y="3648"/>
                    <a:pt x="2526" y="3652"/>
                    <a:pt x="2507" y="3657"/>
                  </a:cubicBezTo>
                  <a:cubicBezTo>
                    <a:pt x="2447" y="3678"/>
                    <a:pt x="2386" y="3703"/>
                    <a:pt x="2328" y="3731"/>
                  </a:cubicBezTo>
                  <a:cubicBezTo>
                    <a:pt x="2313" y="3739"/>
                    <a:pt x="2298" y="3744"/>
                    <a:pt x="2285" y="3754"/>
                  </a:cubicBezTo>
                  <a:cubicBezTo>
                    <a:pt x="2270" y="3761"/>
                    <a:pt x="2258" y="3767"/>
                    <a:pt x="2245" y="3776"/>
                  </a:cubicBezTo>
                  <a:cubicBezTo>
                    <a:pt x="2143" y="3835"/>
                    <a:pt x="2051" y="3906"/>
                    <a:pt x="1970" y="3989"/>
                  </a:cubicBezTo>
                  <a:cubicBezTo>
                    <a:pt x="1619" y="4340"/>
                    <a:pt x="1491" y="4854"/>
                    <a:pt x="1634" y="5329"/>
                  </a:cubicBezTo>
                  <a:cubicBezTo>
                    <a:pt x="1640" y="5344"/>
                    <a:pt x="1646" y="5359"/>
                    <a:pt x="1649" y="5373"/>
                  </a:cubicBezTo>
                  <a:cubicBezTo>
                    <a:pt x="1655" y="5388"/>
                    <a:pt x="1661" y="5405"/>
                    <a:pt x="1666" y="5420"/>
                  </a:cubicBezTo>
                  <a:cubicBezTo>
                    <a:pt x="1693" y="5484"/>
                    <a:pt x="1721" y="5546"/>
                    <a:pt x="1757" y="5606"/>
                  </a:cubicBezTo>
                  <a:cubicBezTo>
                    <a:pt x="1766" y="5625"/>
                    <a:pt x="1778" y="5644"/>
                    <a:pt x="1791" y="5661"/>
                  </a:cubicBezTo>
                  <a:cubicBezTo>
                    <a:pt x="1802" y="5680"/>
                    <a:pt x="1817" y="5702"/>
                    <a:pt x="1832" y="5723"/>
                  </a:cubicBezTo>
                  <a:cubicBezTo>
                    <a:pt x="1864" y="5767"/>
                    <a:pt x="1900" y="5810"/>
                    <a:pt x="1936" y="5849"/>
                  </a:cubicBezTo>
                  <a:cubicBezTo>
                    <a:pt x="1923" y="5853"/>
                    <a:pt x="1910" y="5857"/>
                    <a:pt x="1896" y="5863"/>
                  </a:cubicBezTo>
                  <a:lnTo>
                    <a:pt x="1891" y="5865"/>
                  </a:lnTo>
                  <a:lnTo>
                    <a:pt x="1879" y="5868"/>
                  </a:lnTo>
                  <a:cubicBezTo>
                    <a:pt x="1866" y="5872"/>
                    <a:pt x="1855" y="5878"/>
                    <a:pt x="1842" y="5882"/>
                  </a:cubicBezTo>
                  <a:lnTo>
                    <a:pt x="1836" y="5885"/>
                  </a:lnTo>
                  <a:lnTo>
                    <a:pt x="1810" y="5895"/>
                  </a:lnTo>
                  <a:cubicBezTo>
                    <a:pt x="1802" y="5898"/>
                    <a:pt x="1795" y="5902"/>
                    <a:pt x="1787" y="5904"/>
                  </a:cubicBezTo>
                  <a:lnTo>
                    <a:pt x="1781" y="5906"/>
                  </a:lnTo>
                  <a:cubicBezTo>
                    <a:pt x="1770" y="5912"/>
                    <a:pt x="1757" y="5917"/>
                    <a:pt x="1744" y="5925"/>
                  </a:cubicBezTo>
                  <a:lnTo>
                    <a:pt x="1731" y="5931"/>
                  </a:lnTo>
                  <a:lnTo>
                    <a:pt x="1721" y="5936"/>
                  </a:lnTo>
                  <a:cubicBezTo>
                    <a:pt x="1700" y="5912"/>
                    <a:pt x="1680" y="5885"/>
                    <a:pt x="1661" y="5861"/>
                  </a:cubicBezTo>
                  <a:cubicBezTo>
                    <a:pt x="1648" y="5842"/>
                    <a:pt x="1634" y="5825"/>
                    <a:pt x="1623" y="5808"/>
                  </a:cubicBezTo>
                  <a:cubicBezTo>
                    <a:pt x="1612" y="5791"/>
                    <a:pt x="1602" y="5776"/>
                    <a:pt x="1591" y="5761"/>
                  </a:cubicBezTo>
                  <a:cubicBezTo>
                    <a:pt x="1570" y="5727"/>
                    <a:pt x="1551" y="5693"/>
                    <a:pt x="1533" y="5657"/>
                  </a:cubicBezTo>
                  <a:cubicBezTo>
                    <a:pt x="1525" y="5642"/>
                    <a:pt x="1518" y="5627"/>
                    <a:pt x="1512" y="5614"/>
                  </a:cubicBezTo>
                  <a:cubicBezTo>
                    <a:pt x="1504" y="5599"/>
                    <a:pt x="1497" y="5584"/>
                    <a:pt x="1491" y="5571"/>
                  </a:cubicBezTo>
                  <a:cubicBezTo>
                    <a:pt x="1469" y="5518"/>
                    <a:pt x="1448" y="5463"/>
                    <a:pt x="1429" y="5408"/>
                  </a:cubicBezTo>
                  <a:cubicBezTo>
                    <a:pt x="1425" y="5393"/>
                    <a:pt x="1421" y="5378"/>
                    <a:pt x="1416" y="5365"/>
                  </a:cubicBezTo>
                  <a:lnTo>
                    <a:pt x="1404" y="5322"/>
                  </a:lnTo>
                  <a:cubicBezTo>
                    <a:pt x="1237" y="4668"/>
                    <a:pt x="1512" y="3978"/>
                    <a:pt x="2083" y="3616"/>
                  </a:cubicBezTo>
                  <a:cubicBezTo>
                    <a:pt x="2096" y="3608"/>
                    <a:pt x="2107" y="3601"/>
                    <a:pt x="2121" y="3593"/>
                  </a:cubicBezTo>
                  <a:cubicBezTo>
                    <a:pt x="2134" y="3586"/>
                    <a:pt x="2147" y="3578"/>
                    <a:pt x="2160" y="3571"/>
                  </a:cubicBezTo>
                  <a:cubicBezTo>
                    <a:pt x="2209" y="3544"/>
                    <a:pt x="2260" y="3518"/>
                    <a:pt x="2313" y="3497"/>
                  </a:cubicBezTo>
                  <a:cubicBezTo>
                    <a:pt x="2326" y="3492"/>
                    <a:pt x="2341" y="3486"/>
                    <a:pt x="2354" y="3480"/>
                  </a:cubicBezTo>
                  <a:cubicBezTo>
                    <a:pt x="2369" y="3475"/>
                    <a:pt x="2385" y="3469"/>
                    <a:pt x="2400" y="3463"/>
                  </a:cubicBezTo>
                  <a:cubicBezTo>
                    <a:pt x="2435" y="3450"/>
                    <a:pt x="2471" y="3439"/>
                    <a:pt x="2507" y="3429"/>
                  </a:cubicBezTo>
                  <a:cubicBezTo>
                    <a:pt x="2524" y="3426"/>
                    <a:pt x="2541" y="3422"/>
                    <a:pt x="2558" y="3416"/>
                  </a:cubicBezTo>
                  <a:cubicBezTo>
                    <a:pt x="2577" y="3412"/>
                    <a:pt x="2596" y="3409"/>
                    <a:pt x="2614" y="3405"/>
                  </a:cubicBezTo>
                  <a:cubicBezTo>
                    <a:pt x="2669" y="3394"/>
                    <a:pt x="2724" y="3386"/>
                    <a:pt x="2778" y="3380"/>
                  </a:cubicBezTo>
                  <a:close/>
                  <a:moveTo>
                    <a:pt x="10834" y="3365"/>
                  </a:moveTo>
                  <a:cubicBezTo>
                    <a:pt x="10896" y="3369"/>
                    <a:pt x="10957" y="3377"/>
                    <a:pt x="11017" y="3388"/>
                  </a:cubicBezTo>
                  <a:cubicBezTo>
                    <a:pt x="11034" y="3392"/>
                    <a:pt x="11053" y="3395"/>
                    <a:pt x="11071" y="3399"/>
                  </a:cubicBezTo>
                  <a:cubicBezTo>
                    <a:pt x="11088" y="3405"/>
                    <a:pt x="11105" y="3407"/>
                    <a:pt x="11122" y="3412"/>
                  </a:cubicBezTo>
                  <a:cubicBezTo>
                    <a:pt x="11156" y="3422"/>
                    <a:pt x="11192" y="3433"/>
                    <a:pt x="11226" y="3444"/>
                  </a:cubicBezTo>
                  <a:cubicBezTo>
                    <a:pt x="11241" y="3450"/>
                    <a:pt x="11256" y="3454"/>
                    <a:pt x="11271" y="3460"/>
                  </a:cubicBezTo>
                  <a:lnTo>
                    <a:pt x="11315" y="3477"/>
                  </a:lnTo>
                  <a:cubicBezTo>
                    <a:pt x="11367" y="3499"/>
                    <a:pt x="11418" y="3524"/>
                    <a:pt x="11467" y="3550"/>
                  </a:cubicBezTo>
                  <a:cubicBezTo>
                    <a:pt x="11480" y="3558"/>
                    <a:pt x="11494" y="3565"/>
                    <a:pt x="11505" y="3573"/>
                  </a:cubicBezTo>
                  <a:cubicBezTo>
                    <a:pt x="11518" y="3580"/>
                    <a:pt x="11531" y="3586"/>
                    <a:pt x="11543" y="3593"/>
                  </a:cubicBezTo>
                  <a:cubicBezTo>
                    <a:pt x="12129" y="3955"/>
                    <a:pt x="12408" y="4658"/>
                    <a:pt x="12231" y="5324"/>
                  </a:cubicBezTo>
                  <a:cubicBezTo>
                    <a:pt x="12227" y="5337"/>
                    <a:pt x="12223" y="5352"/>
                    <a:pt x="12219" y="5365"/>
                  </a:cubicBezTo>
                  <a:cubicBezTo>
                    <a:pt x="12214" y="5380"/>
                    <a:pt x="12210" y="5395"/>
                    <a:pt x="12206" y="5408"/>
                  </a:cubicBezTo>
                  <a:cubicBezTo>
                    <a:pt x="12187" y="5463"/>
                    <a:pt x="12167" y="5518"/>
                    <a:pt x="12142" y="5569"/>
                  </a:cubicBezTo>
                  <a:cubicBezTo>
                    <a:pt x="12136" y="5584"/>
                    <a:pt x="12129" y="5599"/>
                    <a:pt x="12121" y="5612"/>
                  </a:cubicBezTo>
                  <a:cubicBezTo>
                    <a:pt x="12116" y="5627"/>
                    <a:pt x="12108" y="5642"/>
                    <a:pt x="12099" y="5655"/>
                  </a:cubicBezTo>
                  <a:cubicBezTo>
                    <a:pt x="12080" y="5691"/>
                    <a:pt x="12059" y="5723"/>
                    <a:pt x="12038" y="5757"/>
                  </a:cubicBezTo>
                  <a:cubicBezTo>
                    <a:pt x="12029" y="5772"/>
                    <a:pt x="12020" y="5789"/>
                    <a:pt x="12008" y="5804"/>
                  </a:cubicBezTo>
                  <a:cubicBezTo>
                    <a:pt x="11997" y="5819"/>
                    <a:pt x="11984" y="5838"/>
                    <a:pt x="11972" y="5855"/>
                  </a:cubicBezTo>
                  <a:cubicBezTo>
                    <a:pt x="11948" y="5885"/>
                    <a:pt x="11925" y="5914"/>
                    <a:pt x="11901" y="5944"/>
                  </a:cubicBezTo>
                  <a:lnTo>
                    <a:pt x="11891" y="5938"/>
                  </a:lnTo>
                  <a:lnTo>
                    <a:pt x="11878" y="5931"/>
                  </a:lnTo>
                  <a:lnTo>
                    <a:pt x="11863" y="5923"/>
                  </a:lnTo>
                  <a:lnTo>
                    <a:pt x="11840" y="5914"/>
                  </a:lnTo>
                  <a:lnTo>
                    <a:pt x="11820" y="5904"/>
                  </a:lnTo>
                  <a:lnTo>
                    <a:pt x="11812" y="5900"/>
                  </a:lnTo>
                  <a:lnTo>
                    <a:pt x="11786" y="5889"/>
                  </a:lnTo>
                  <a:lnTo>
                    <a:pt x="11767" y="5882"/>
                  </a:lnTo>
                  <a:lnTo>
                    <a:pt x="11742" y="5872"/>
                  </a:lnTo>
                  <a:lnTo>
                    <a:pt x="11731" y="5868"/>
                  </a:lnTo>
                  <a:lnTo>
                    <a:pt x="11712" y="5863"/>
                  </a:lnTo>
                  <a:lnTo>
                    <a:pt x="11686" y="5853"/>
                  </a:lnTo>
                  <a:cubicBezTo>
                    <a:pt x="11727" y="5808"/>
                    <a:pt x="11769" y="5761"/>
                    <a:pt x="11805" y="5712"/>
                  </a:cubicBezTo>
                  <a:cubicBezTo>
                    <a:pt x="11818" y="5693"/>
                    <a:pt x="11833" y="5672"/>
                    <a:pt x="11846" y="5653"/>
                  </a:cubicBezTo>
                  <a:cubicBezTo>
                    <a:pt x="11859" y="5633"/>
                    <a:pt x="11869" y="5616"/>
                    <a:pt x="11880" y="5599"/>
                  </a:cubicBezTo>
                  <a:cubicBezTo>
                    <a:pt x="11914" y="5540"/>
                    <a:pt x="11944" y="5478"/>
                    <a:pt x="11969" y="5416"/>
                  </a:cubicBezTo>
                  <a:cubicBezTo>
                    <a:pt x="11974" y="5401"/>
                    <a:pt x="11980" y="5386"/>
                    <a:pt x="11986" y="5371"/>
                  </a:cubicBezTo>
                  <a:cubicBezTo>
                    <a:pt x="11991" y="5354"/>
                    <a:pt x="11997" y="5341"/>
                    <a:pt x="12001" y="5324"/>
                  </a:cubicBezTo>
                  <a:cubicBezTo>
                    <a:pt x="12191" y="4722"/>
                    <a:pt x="11935" y="4070"/>
                    <a:pt x="11386" y="3757"/>
                  </a:cubicBezTo>
                  <a:cubicBezTo>
                    <a:pt x="11373" y="3750"/>
                    <a:pt x="11360" y="3742"/>
                    <a:pt x="11347" y="3735"/>
                  </a:cubicBezTo>
                  <a:cubicBezTo>
                    <a:pt x="11333" y="3729"/>
                    <a:pt x="11318" y="3720"/>
                    <a:pt x="11303" y="3714"/>
                  </a:cubicBezTo>
                  <a:cubicBezTo>
                    <a:pt x="11247" y="3686"/>
                    <a:pt x="11186" y="3663"/>
                    <a:pt x="11126" y="3642"/>
                  </a:cubicBezTo>
                  <a:cubicBezTo>
                    <a:pt x="11107" y="3637"/>
                    <a:pt x="11090" y="3631"/>
                    <a:pt x="11071" y="3627"/>
                  </a:cubicBezTo>
                  <a:cubicBezTo>
                    <a:pt x="11053" y="3622"/>
                    <a:pt x="11030" y="3616"/>
                    <a:pt x="11011" y="3612"/>
                  </a:cubicBezTo>
                  <a:cubicBezTo>
                    <a:pt x="10953" y="3599"/>
                    <a:pt x="10894" y="3592"/>
                    <a:pt x="10834" y="3586"/>
                  </a:cubicBezTo>
                  <a:cubicBezTo>
                    <a:pt x="10806" y="3584"/>
                    <a:pt x="10776" y="3582"/>
                    <a:pt x="10745" y="3582"/>
                  </a:cubicBezTo>
                  <a:cubicBezTo>
                    <a:pt x="10749" y="3576"/>
                    <a:pt x="10751" y="3571"/>
                    <a:pt x="10755" y="3565"/>
                  </a:cubicBezTo>
                  <a:cubicBezTo>
                    <a:pt x="10757" y="3559"/>
                    <a:pt x="10762" y="3548"/>
                    <a:pt x="10768" y="3539"/>
                  </a:cubicBezTo>
                  <a:cubicBezTo>
                    <a:pt x="10770" y="3535"/>
                    <a:pt x="10770" y="3531"/>
                    <a:pt x="10772" y="3527"/>
                  </a:cubicBezTo>
                  <a:cubicBezTo>
                    <a:pt x="10774" y="3524"/>
                    <a:pt x="10777" y="3518"/>
                    <a:pt x="10779" y="3512"/>
                  </a:cubicBezTo>
                  <a:cubicBezTo>
                    <a:pt x="10783" y="3503"/>
                    <a:pt x="10787" y="3493"/>
                    <a:pt x="10791" y="3484"/>
                  </a:cubicBezTo>
                  <a:cubicBezTo>
                    <a:pt x="10796" y="3475"/>
                    <a:pt x="10798" y="3467"/>
                    <a:pt x="10802" y="3460"/>
                  </a:cubicBezTo>
                  <a:cubicBezTo>
                    <a:pt x="10806" y="3450"/>
                    <a:pt x="10810" y="3441"/>
                    <a:pt x="10813" y="3431"/>
                  </a:cubicBezTo>
                  <a:cubicBezTo>
                    <a:pt x="10817" y="3422"/>
                    <a:pt x="10819" y="3414"/>
                    <a:pt x="10821" y="3407"/>
                  </a:cubicBezTo>
                  <a:cubicBezTo>
                    <a:pt x="10825" y="3399"/>
                    <a:pt x="10825" y="3395"/>
                    <a:pt x="10826" y="3390"/>
                  </a:cubicBezTo>
                  <a:cubicBezTo>
                    <a:pt x="10828" y="3386"/>
                    <a:pt x="10830" y="3380"/>
                    <a:pt x="10832" y="3377"/>
                  </a:cubicBezTo>
                  <a:cubicBezTo>
                    <a:pt x="10832" y="3371"/>
                    <a:pt x="10834" y="3369"/>
                    <a:pt x="10834" y="3365"/>
                  </a:cubicBezTo>
                  <a:close/>
                  <a:moveTo>
                    <a:pt x="2707" y="2970"/>
                  </a:moveTo>
                  <a:lnTo>
                    <a:pt x="2709" y="2994"/>
                  </a:lnTo>
                  <a:cubicBezTo>
                    <a:pt x="2712" y="3017"/>
                    <a:pt x="2714" y="3041"/>
                    <a:pt x="2716" y="3064"/>
                  </a:cubicBezTo>
                  <a:cubicBezTo>
                    <a:pt x="2720" y="3086"/>
                    <a:pt x="2722" y="3111"/>
                    <a:pt x="2726" y="3132"/>
                  </a:cubicBezTo>
                  <a:cubicBezTo>
                    <a:pt x="2729" y="3154"/>
                    <a:pt x="2733" y="3179"/>
                    <a:pt x="2737" y="3201"/>
                  </a:cubicBezTo>
                  <a:cubicBezTo>
                    <a:pt x="2741" y="3224"/>
                    <a:pt x="2745" y="3248"/>
                    <a:pt x="2750" y="3269"/>
                  </a:cubicBezTo>
                  <a:cubicBezTo>
                    <a:pt x="2752" y="3279"/>
                    <a:pt x="2754" y="3288"/>
                    <a:pt x="2756" y="3297"/>
                  </a:cubicBezTo>
                  <a:cubicBezTo>
                    <a:pt x="2680" y="3303"/>
                    <a:pt x="2605" y="3316"/>
                    <a:pt x="2532" y="3335"/>
                  </a:cubicBezTo>
                  <a:cubicBezTo>
                    <a:pt x="2515" y="3339"/>
                    <a:pt x="2500" y="3343"/>
                    <a:pt x="2483" y="3346"/>
                  </a:cubicBezTo>
                  <a:cubicBezTo>
                    <a:pt x="2466" y="3352"/>
                    <a:pt x="2450" y="3356"/>
                    <a:pt x="2435" y="3360"/>
                  </a:cubicBezTo>
                  <a:cubicBezTo>
                    <a:pt x="2401" y="3371"/>
                    <a:pt x="2369" y="3382"/>
                    <a:pt x="2337" y="3394"/>
                  </a:cubicBezTo>
                  <a:lnTo>
                    <a:pt x="2294" y="3411"/>
                  </a:lnTo>
                  <a:cubicBezTo>
                    <a:pt x="2279" y="3416"/>
                    <a:pt x="2266" y="3422"/>
                    <a:pt x="2253" y="3428"/>
                  </a:cubicBezTo>
                  <a:cubicBezTo>
                    <a:pt x="2202" y="3450"/>
                    <a:pt x="2153" y="3475"/>
                    <a:pt x="2104" y="3503"/>
                  </a:cubicBezTo>
                  <a:cubicBezTo>
                    <a:pt x="2091" y="3510"/>
                    <a:pt x="2079" y="3518"/>
                    <a:pt x="2066" y="3526"/>
                  </a:cubicBezTo>
                  <a:cubicBezTo>
                    <a:pt x="2053" y="3533"/>
                    <a:pt x="2043" y="3541"/>
                    <a:pt x="2030" y="3548"/>
                  </a:cubicBezTo>
                  <a:cubicBezTo>
                    <a:pt x="1435" y="3929"/>
                    <a:pt x="1148" y="4645"/>
                    <a:pt x="1318" y="5331"/>
                  </a:cubicBezTo>
                  <a:cubicBezTo>
                    <a:pt x="1322" y="5346"/>
                    <a:pt x="1325" y="5359"/>
                    <a:pt x="1329" y="5375"/>
                  </a:cubicBezTo>
                  <a:cubicBezTo>
                    <a:pt x="1333" y="5388"/>
                    <a:pt x="1337" y="5403"/>
                    <a:pt x="1340" y="5416"/>
                  </a:cubicBezTo>
                  <a:cubicBezTo>
                    <a:pt x="1357" y="5471"/>
                    <a:pt x="1376" y="5523"/>
                    <a:pt x="1397" y="5574"/>
                  </a:cubicBezTo>
                  <a:cubicBezTo>
                    <a:pt x="1404" y="5589"/>
                    <a:pt x="1410" y="5603"/>
                    <a:pt x="1416" y="5616"/>
                  </a:cubicBezTo>
                  <a:cubicBezTo>
                    <a:pt x="1421" y="5631"/>
                    <a:pt x="1429" y="5644"/>
                    <a:pt x="1436" y="5659"/>
                  </a:cubicBezTo>
                  <a:cubicBezTo>
                    <a:pt x="1452" y="5691"/>
                    <a:pt x="1469" y="5723"/>
                    <a:pt x="1485" y="5753"/>
                  </a:cubicBezTo>
                  <a:cubicBezTo>
                    <a:pt x="1495" y="5768"/>
                    <a:pt x="1502" y="5784"/>
                    <a:pt x="1512" y="5799"/>
                  </a:cubicBezTo>
                  <a:cubicBezTo>
                    <a:pt x="1521" y="5812"/>
                    <a:pt x="1531" y="5829"/>
                    <a:pt x="1540" y="5844"/>
                  </a:cubicBezTo>
                  <a:cubicBezTo>
                    <a:pt x="1572" y="5891"/>
                    <a:pt x="1606" y="5938"/>
                    <a:pt x="1642" y="5981"/>
                  </a:cubicBezTo>
                  <a:lnTo>
                    <a:pt x="1619" y="5996"/>
                  </a:lnTo>
                  <a:cubicBezTo>
                    <a:pt x="1600" y="6008"/>
                    <a:pt x="1582" y="6021"/>
                    <a:pt x="1563" y="6034"/>
                  </a:cubicBezTo>
                  <a:cubicBezTo>
                    <a:pt x="1542" y="6049"/>
                    <a:pt x="1525" y="6062"/>
                    <a:pt x="1506" y="6076"/>
                  </a:cubicBezTo>
                  <a:cubicBezTo>
                    <a:pt x="1487" y="6091"/>
                    <a:pt x="1469" y="6104"/>
                    <a:pt x="1450" y="6119"/>
                  </a:cubicBezTo>
                  <a:cubicBezTo>
                    <a:pt x="1433" y="6132"/>
                    <a:pt x="1414" y="6147"/>
                    <a:pt x="1397" y="6162"/>
                  </a:cubicBezTo>
                  <a:lnTo>
                    <a:pt x="1376" y="6179"/>
                  </a:lnTo>
                  <a:cubicBezTo>
                    <a:pt x="1306" y="6093"/>
                    <a:pt x="1244" y="6000"/>
                    <a:pt x="1190" y="5904"/>
                  </a:cubicBezTo>
                  <a:cubicBezTo>
                    <a:pt x="1182" y="5891"/>
                    <a:pt x="1176" y="5878"/>
                    <a:pt x="1169" y="5866"/>
                  </a:cubicBezTo>
                  <a:cubicBezTo>
                    <a:pt x="1161" y="5853"/>
                    <a:pt x="1156" y="5840"/>
                    <a:pt x="1150" y="5827"/>
                  </a:cubicBezTo>
                  <a:cubicBezTo>
                    <a:pt x="1135" y="5799"/>
                    <a:pt x="1120" y="5768"/>
                    <a:pt x="1109" y="5738"/>
                  </a:cubicBezTo>
                  <a:cubicBezTo>
                    <a:pt x="1101" y="5725"/>
                    <a:pt x="1095" y="5712"/>
                    <a:pt x="1090" y="5699"/>
                  </a:cubicBezTo>
                  <a:cubicBezTo>
                    <a:pt x="1084" y="5685"/>
                    <a:pt x="1080" y="5672"/>
                    <a:pt x="1075" y="5659"/>
                  </a:cubicBezTo>
                  <a:cubicBezTo>
                    <a:pt x="1054" y="5608"/>
                    <a:pt x="1037" y="5555"/>
                    <a:pt x="1020" y="5505"/>
                  </a:cubicBezTo>
                  <a:cubicBezTo>
                    <a:pt x="1016" y="5489"/>
                    <a:pt x="1012" y="5476"/>
                    <a:pt x="1009" y="5461"/>
                  </a:cubicBezTo>
                  <a:cubicBezTo>
                    <a:pt x="1005" y="5446"/>
                    <a:pt x="1001" y="5433"/>
                    <a:pt x="997" y="5420"/>
                  </a:cubicBezTo>
                  <a:cubicBezTo>
                    <a:pt x="828" y="4743"/>
                    <a:pt x="1026" y="4029"/>
                    <a:pt x="1518" y="3535"/>
                  </a:cubicBezTo>
                  <a:lnTo>
                    <a:pt x="1519" y="3535"/>
                  </a:lnTo>
                  <a:cubicBezTo>
                    <a:pt x="1625" y="3429"/>
                    <a:pt x="1744" y="3335"/>
                    <a:pt x="1872" y="3254"/>
                  </a:cubicBezTo>
                  <a:cubicBezTo>
                    <a:pt x="1885" y="3247"/>
                    <a:pt x="1896" y="3239"/>
                    <a:pt x="1910" y="3232"/>
                  </a:cubicBezTo>
                  <a:cubicBezTo>
                    <a:pt x="1921" y="3224"/>
                    <a:pt x="1936" y="3216"/>
                    <a:pt x="1947" y="3209"/>
                  </a:cubicBezTo>
                  <a:cubicBezTo>
                    <a:pt x="1996" y="3183"/>
                    <a:pt x="2045" y="3158"/>
                    <a:pt x="2094" y="3135"/>
                  </a:cubicBezTo>
                  <a:lnTo>
                    <a:pt x="2134" y="3117"/>
                  </a:lnTo>
                  <a:lnTo>
                    <a:pt x="2175" y="3100"/>
                  </a:lnTo>
                  <a:cubicBezTo>
                    <a:pt x="2205" y="3088"/>
                    <a:pt x="2236" y="3077"/>
                    <a:pt x="2266" y="3066"/>
                  </a:cubicBezTo>
                  <a:cubicBezTo>
                    <a:pt x="2279" y="3062"/>
                    <a:pt x="2294" y="3056"/>
                    <a:pt x="2307" y="3052"/>
                  </a:cubicBezTo>
                  <a:cubicBezTo>
                    <a:pt x="2320" y="3049"/>
                    <a:pt x="2336" y="3043"/>
                    <a:pt x="2349" y="3039"/>
                  </a:cubicBezTo>
                  <a:cubicBezTo>
                    <a:pt x="2466" y="3005"/>
                    <a:pt x="2586" y="2981"/>
                    <a:pt x="2707" y="2970"/>
                  </a:cubicBezTo>
                  <a:close/>
                  <a:moveTo>
                    <a:pt x="10902" y="2949"/>
                  </a:moveTo>
                  <a:cubicBezTo>
                    <a:pt x="11024" y="2960"/>
                    <a:pt x="11147" y="2983"/>
                    <a:pt x="11266" y="3017"/>
                  </a:cubicBezTo>
                  <a:cubicBezTo>
                    <a:pt x="11279" y="3020"/>
                    <a:pt x="11294" y="3024"/>
                    <a:pt x="11307" y="3030"/>
                  </a:cubicBezTo>
                  <a:cubicBezTo>
                    <a:pt x="11322" y="3034"/>
                    <a:pt x="11335" y="3037"/>
                    <a:pt x="11349" y="3043"/>
                  </a:cubicBezTo>
                  <a:cubicBezTo>
                    <a:pt x="11379" y="3052"/>
                    <a:pt x="11411" y="3064"/>
                    <a:pt x="11441" y="3075"/>
                  </a:cubicBezTo>
                  <a:lnTo>
                    <a:pt x="11480" y="3092"/>
                  </a:lnTo>
                  <a:cubicBezTo>
                    <a:pt x="11494" y="3098"/>
                    <a:pt x="11507" y="3103"/>
                    <a:pt x="11520" y="3109"/>
                  </a:cubicBezTo>
                  <a:cubicBezTo>
                    <a:pt x="11571" y="3132"/>
                    <a:pt x="11620" y="3156"/>
                    <a:pt x="11669" y="3183"/>
                  </a:cubicBezTo>
                  <a:cubicBezTo>
                    <a:pt x="11682" y="3190"/>
                    <a:pt x="11695" y="3198"/>
                    <a:pt x="11707" y="3205"/>
                  </a:cubicBezTo>
                  <a:cubicBezTo>
                    <a:pt x="11720" y="3211"/>
                    <a:pt x="11733" y="3218"/>
                    <a:pt x="11746" y="3226"/>
                  </a:cubicBezTo>
                  <a:cubicBezTo>
                    <a:pt x="12498" y="3680"/>
                    <a:pt x="12860" y="4577"/>
                    <a:pt x="12636" y="5427"/>
                  </a:cubicBezTo>
                  <a:cubicBezTo>
                    <a:pt x="12632" y="5442"/>
                    <a:pt x="12628" y="5457"/>
                    <a:pt x="12625" y="5471"/>
                  </a:cubicBezTo>
                  <a:cubicBezTo>
                    <a:pt x="12621" y="5484"/>
                    <a:pt x="12617" y="5499"/>
                    <a:pt x="12611" y="5512"/>
                  </a:cubicBezTo>
                  <a:cubicBezTo>
                    <a:pt x="12596" y="5565"/>
                    <a:pt x="12577" y="5616"/>
                    <a:pt x="12557" y="5667"/>
                  </a:cubicBezTo>
                  <a:cubicBezTo>
                    <a:pt x="12551" y="5680"/>
                    <a:pt x="12545" y="5695"/>
                    <a:pt x="12540" y="5708"/>
                  </a:cubicBezTo>
                  <a:cubicBezTo>
                    <a:pt x="12532" y="5721"/>
                    <a:pt x="12527" y="5734"/>
                    <a:pt x="12521" y="5748"/>
                  </a:cubicBezTo>
                  <a:cubicBezTo>
                    <a:pt x="12508" y="5776"/>
                    <a:pt x="12493" y="5806"/>
                    <a:pt x="12478" y="5834"/>
                  </a:cubicBezTo>
                  <a:cubicBezTo>
                    <a:pt x="12472" y="5848"/>
                    <a:pt x="12464" y="5861"/>
                    <a:pt x="12459" y="5872"/>
                  </a:cubicBezTo>
                  <a:cubicBezTo>
                    <a:pt x="12451" y="5885"/>
                    <a:pt x="12444" y="5898"/>
                    <a:pt x="12436" y="5910"/>
                  </a:cubicBezTo>
                  <a:cubicBezTo>
                    <a:pt x="12380" y="6008"/>
                    <a:pt x="12315" y="6100"/>
                    <a:pt x="12242" y="6187"/>
                  </a:cubicBezTo>
                  <a:lnTo>
                    <a:pt x="12223" y="6172"/>
                  </a:lnTo>
                  <a:cubicBezTo>
                    <a:pt x="12206" y="6157"/>
                    <a:pt x="12187" y="6142"/>
                    <a:pt x="12168" y="6127"/>
                  </a:cubicBezTo>
                  <a:cubicBezTo>
                    <a:pt x="12151" y="6111"/>
                    <a:pt x="12133" y="6098"/>
                    <a:pt x="12114" y="6083"/>
                  </a:cubicBezTo>
                  <a:cubicBezTo>
                    <a:pt x="12095" y="6070"/>
                    <a:pt x="12076" y="6057"/>
                    <a:pt x="12057" y="6042"/>
                  </a:cubicBezTo>
                  <a:cubicBezTo>
                    <a:pt x="12038" y="6029"/>
                    <a:pt x="12020" y="6015"/>
                    <a:pt x="12001" y="6002"/>
                  </a:cubicBezTo>
                  <a:lnTo>
                    <a:pt x="11976" y="5987"/>
                  </a:lnTo>
                  <a:cubicBezTo>
                    <a:pt x="12018" y="5940"/>
                    <a:pt x="12053" y="5891"/>
                    <a:pt x="12089" y="5840"/>
                  </a:cubicBezTo>
                  <a:cubicBezTo>
                    <a:pt x="12099" y="5825"/>
                    <a:pt x="12108" y="5810"/>
                    <a:pt x="12118" y="5795"/>
                  </a:cubicBezTo>
                  <a:cubicBezTo>
                    <a:pt x="12127" y="5780"/>
                    <a:pt x="12135" y="5768"/>
                    <a:pt x="12144" y="5753"/>
                  </a:cubicBezTo>
                  <a:cubicBezTo>
                    <a:pt x="12161" y="5721"/>
                    <a:pt x="12180" y="5691"/>
                    <a:pt x="12195" y="5659"/>
                  </a:cubicBezTo>
                  <a:cubicBezTo>
                    <a:pt x="12202" y="5646"/>
                    <a:pt x="12210" y="5631"/>
                    <a:pt x="12216" y="5618"/>
                  </a:cubicBezTo>
                  <a:cubicBezTo>
                    <a:pt x="12221" y="5603"/>
                    <a:pt x="12229" y="5589"/>
                    <a:pt x="12234" y="5576"/>
                  </a:cubicBezTo>
                  <a:cubicBezTo>
                    <a:pt x="12257" y="5523"/>
                    <a:pt x="12276" y="5471"/>
                    <a:pt x="12293" y="5418"/>
                  </a:cubicBezTo>
                  <a:cubicBezTo>
                    <a:pt x="12298" y="5405"/>
                    <a:pt x="12302" y="5390"/>
                    <a:pt x="12306" y="5376"/>
                  </a:cubicBezTo>
                  <a:cubicBezTo>
                    <a:pt x="12310" y="5363"/>
                    <a:pt x="12314" y="5348"/>
                    <a:pt x="12317" y="5335"/>
                  </a:cubicBezTo>
                  <a:cubicBezTo>
                    <a:pt x="12496" y="4638"/>
                    <a:pt x="12204" y="3904"/>
                    <a:pt x="11594" y="3524"/>
                  </a:cubicBezTo>
                  <a:lnTo>
                    <a:pt x="11558" y="3501"/>
                  </a:lnTo>
                  <a:lnTo>
                    <a:pt x="11520" y="3480"/>
                  </a:lnTo>
                  <a:cubicBezTo>
                    <a:pt x="11473" y="3452"/>
                    <a:pt x="11422" y="3428"/>
                    <a:pt x="11371" y="3407"/>
                  </a:cubicBezTo>
                  <a:lnTo>
                    <a:pt x="11330" y="3390"/>
                  </a:lnTo>
                  <a:lnTo>
                    <a:pt x="11286" y="3373"/>
                  </a:lnTo>
                  <a:cubicBezTo>
                    <a:pt x="11254" y="3362"/>
                    <a:pt x="11222" y="3350"/>
                    <a:pt x="11188" y="3341"/>
                  </a:cubicBezTo>
                  <a:lnTo>
                    <a:pt x="11143" y="3328"/>
                  </a:lnTo>
                  <a:cubicBezTo>
                    <a:pt x="11126" y="3324"/>
                    <a:pt x="11111" y="3320"/>
                    <a:pt x="11094" y="3316"/>
                  </a:cubicBezTo>
                  <a:cubicBezTo>
                    <a:pt x="11015" y="3297"/>
                    <a:pt x="10936" y="3286"/>
                    <a:pt x="10857" y="3279"/>
                  </a:cubicBezTo>
                  <a:cubicBezTo>
                    <a:pt x="10859" y="3271"/>
                    <a:pt x="10860" y="3262"/>
                    <a:pt x="10862" y="3252"/>
                  </a:cubicBezTo>
                  <a:cubicBezTo>
                    <a:pt x="10866" y="3232"/>
                    <a:pt x="10870" y="3207"/>
                    <a:pt x="10874" y="3184"/>
                  </a:cubicBezTo>
                  <a:cubicBezTo>
                    <a:pt x="10877" y="3162"/>
                    <a:pt x="10881" y="3139"/>
                    <a:pt x="10885" y="3115"/>
                  </a:cubicBezTo>
                  <a:cubicBezTo>
                    <a:pt x="10887" y="3092"/>
                    <a:pt x="10891" y="3068"/>
                    <a:pt x="10892" y="3045"/>
                  </a:cubicBezTo>
                  <a:cubicBezTo>
                    <a:pt x="10896" y="3024"/>
                    <a:pt x="10898" y="2998"/>
                    <a:pt x="10900" y="2975"/>
                  </a:cubicBezTo>
                  <a:cubicBezTo>
                    <a:pt x="10900" y="2966"/>
                    <a:pt x="10902" y="2958"/>
                    <a:pt x="10902" y="2949"/>
                  </a:cubicBezTo>
                  <a:close/>
                  <a:moveTo>
                    <a:pt x="12600" y="5789"/>
                  </a:moveTo>
                  <a:cubicBezTo>
                    <a:pt x="13173" y="6138"/>
                    <a:pt x="13188" y="6965"/>
                    <a:pt x="12628" y="7337"/>
                  </a:cubicBezTo>
                  <a:cubicBezTo>
                    <a:pt x="12615" y="7306"/>
                    <a:pt x="12602" y="7276"/>
                    <a:pt x="12587" y="7246"/>
                  </a:cubicBezTo>
                  <a:cubicBezTo>
                    <a:pt x="12579" y="7233"/>
                    <a:pt x="12574" y="7220"/>
                    <a:pt x="12566" y="7207"/>
                  </a:cubicBezTo>
                  <a:lnTo>
                    <a:pt x="12568" y="7207"/>
                  </a:lnTo>
                  <a:cubicBezTo>
                    <a:pt x="12560" y="7195"/>
                    <a:pt x="12553" y="7182"/>
                    <a:pt x="12547" y="7169"/>
                  </a:cubicBezTo>
                  <a:cubicBezTo>
                    <a:pt x="12483" y="7050"/>
                    <a:pt x="12408" y="6939"/>
                    <a:pt x="12321" y="6835"/>
                  </a:cubicBezTo>
                  <a:cubicBezTo>
                    <a:pt x="12470" y="6703"/>
                    <a:pt x="12585" y="6585"/>
                    <a:pt x="12594" y="6575"/>
                  </a:cubicBezTo>
                  <a:cubicBezTo>
                    <a:pt x="12609" y="6558"/>
                    <a:pt x="12609" y="6532"/>
                    <a:pt x="12594" y="6515"/>
                  </a:cubicBezTo>
                  <a:cubicBezTo>
                    <a:pt x="12585" y="6505"/>
                    <a:pt x="12464" y="6381"/>
                    <a:pt x="12312" y="6243"/>
                  </a:cubicBezTo>
                  <a:cubicBezTo>
                    <a:pt x="12387" y="6153"/>
                    <a:pt x="12455" y="6055"/>
                    <a:pt x="12515" y="5953"/>
                  </a:cubicBezTo>
                  <a:cubicBezTo>
                    <a:pt x="12523" y="5940"/>
                    <a:pt x="12528" y="5927"/>
                    <a:pt x="12536" y="5915"/>
                  </a:cubicBezTo>
                  <a:cubicBezTo>
                    <a:pt x="12544" y="5902"/>
                    <a:pt x="12549" y="5889"/>
                    <a:pt x="12557" y="5876"/>
                  </a:cubicBezTo>
                  <a:cubicBezTo>
                    <a:pt x="12572" y="5848"/>
                    <a:pt x="12587" y="5817"/>
                    <a:pt x="12600" y="5789"/>
                  </a:cubicBezTo>
                  <a:close/>
                  <a:moveTo>
                    <a:pt x="1029" y="5778"/>
                  </a:moveTo>
                  <a:cubicBezTo>
                    <a:pt x="1043" y="5806"/>
                    <a:pt x="1058" y="5836"/>
                    <a:pt x="1071" y="5865"/>
                  </a:cubicBezTo>
                  <a:cubicBezTo>
                    <a:pt x="1078" y="5878"/>
                    <a:pt x="1084" y="5891"/>
                    <a:pt x="1092" y="5904"/>
                  </a:cubicBezTo>
                  <a:cubicBezTo>
                    <a:pt x="1097" y="5915"/>
                    <a:pt x="1105" y="5929"/>
                    <a:pt x="1112" y="5942"/>
                  </a:cubicBezTo>
                  <a:cubicBezTo>
                    <a:pt x="1169" y="6045"/>
                    <a:pt x="1235" y="6143"/>
                    <a:pt x="1310" y="6234"/>
                  </a:cubicBezTo>
                  <a:cubicBezTo>
                    <a:pt x="1150" y="6373"/>
                    <a:pt x="1024" y="6503"/>
                    <a:pt x="1016" y="6515"/>
                  </a:cubicBezTo>
                  <a:cubicBezTo>
                    <a:pt x="999" y="6532"/>
                    <a:pt x="999" y="6558"/>
                    <a:pt x="1016" y="6575"/>
                  </a:cubicBezTo>
                  <a:cubicBezTo>
                    <a:pt x="1026" y="6585"/>
                    <a:pt x="1156" y="6720"/>
                    <a:pt x="1322" y="6863"/>
                  </a:cubicBezTo>
                  <a:cubicBezTo>
                    <a:pt x="1239" y="6967"/>
                    <a:pt x="1163" y="7076"/>
                    <a:pt x="1101" y="7193"/>
                  </a:cubicBezTo>
                  <a:cubicBezTo>
                    <a:pt x="1095" y="7207"/>
                    <a:pt x="1090" y="7220"/>
                    <a:pt x="1082" y="7233"/>
                  </a:cubicBezTo>
                  <a:lnTo>
                    <a:pt x="1080" y="7233"/>
                  </a:lnTo>
                  <a:cubicBezTo>
                    <a:pt x="1075" y="7246"/>
                    <a:pt x="1067" y="7259"/>
                    <a:pt x="1061" y="7272"/>
                  </a:cubicBezTo>
                  <a:cubicBezTo>
                    <a:pt x="1046" y="7301"/>
                    <a:pt x="1033" y="7331"/>
                    <a:pt x="1020" y="7361"/>
                  </a:cubicBezTo>
                  <a:cubicBezTo>
                    <a:pt x="417" y="7003"/>
                    <a:pt x="421" y="6127"/>
                    <a:pt x="1029" y="5778"/>
                  </a:cubicBezTo>
                  <a:close/>
                  <a:moveTo>
                    <a:pt x="10747" y="7173"/>
                  </a:moveTo>
                  <a:cubicBezTo>
                    <a:pt x="10753" y="7174"/>
                    <a:pt x="10759" y="7176"/>
                    <a:pt x="10762" y="7180"/>
                  </a:cubicBezTo>
                  <a:cubicBezTo>
                    <a:pt x="10802" y="7197"/>
                    <a:pt x="10840" y="7212"/>
                    <a:pt x="10879" y="7227"/>
                  </a:cubicBezTo>
                  <a:lnTo>
                    <a:pt x="10889" y="7229"/>
                  </a:lnTo>
                  <a:cubicBezTo>
                    <a:pt x="10941" y="7248"/>
                    <a:pt x="10996" y="7261"/>
                    <a:pt x="11053" y="7272"/>
                  </a:cubicBezTo>
                  <a:lnTo>
                    <a:pt x="11060" y="7274"/>
                  </a:lnTo>
                  <a:cubicBezTo>
                    <a:pt x="11068" y="7276"/>
                    <a:pt x="11077" y="7278"/>
                    <a:pt x="11087" y="7280"/>
                  </a:cubicBezTo>
                  <a:cubicBezTo>
                    <a:pt x="11105" y="7282"/>
                    <a:pt x="11124" y="7286"/>
                    <a:pt x="11145" y="7288"/>
                  </a:cubicBezTo>
                  <a:lnTo>
                    <a:pt x="11173" y="7291"/>
                  </a:lnTo>
                  <a:cubicBezTo>
                    <a:pt x="11171" y="7301"/>
                    <a:pt x="11171" y="7310"/>
                    <a:pt x="11170" y="7320"/>
                  </a:cubicBezTo>
                  <a:lnTo>
                    <a:pt x="11170" y="7323"/>
                  </a:lnTo>
                  <a:lnTo>
                    <a:pt x="11170" y="7325"/>
                  </a:lnTo>
                  <a:cubicBezTo>
                    <a:pt x="11168" y="7337"/>
                    <a:pt x="11164" y="7346"/>
                    <a:pt x="11162" y="7357"/>
                  </a:cubicBezTo>
                  <a:cubicBezTo>
                    <a:pt x="11162" y="7363"/>
                    <a:pt x="11160" y="7367"/>
                    <a:pt x="11160" y="7370"/>
                  </a:cubicBezTo>
                  <a:cubicBezTo>
                    <a:pt x="11160" y="7374"/>
                    <a:pt x="11160" y="7374"/>
                    <a:pt x="11160" y="7376"/>
                  </a:cubicBezTo>
                  <a:lnTo>
                    <a:pt x="11160" y="7380"/>
                  </a:lnTo>
                  <a:cubicBezTo>
                    <a:pt x="11158" y="7393"/>
                    <a:pt x="11156" y="7404"/>
                    <a:pt x="11153" y="7418"/>
                  </a:cubicBezTo>
                  <a:cubicBezTo>
                    <a:pt x="11153" y="7421"/>
                    <a:pt x="11151" y="7427"/>
                    <a:pt x="11151" y="7431"/>
                  </a:cubicBezTo>
                  <a:lnTo>
                    <a:pt x="11149" y="7438"/>
                  </a:lnTo>
                  <a:cubicBezTo>
                    <a:pt x="11147" y="7446"/>
                    <a:pt x="11145" y="7455"/>
                    <a:pt x="11143" y="7463"/>
                  </a:cubicBezTo>
                  <a:lnTo>
                    <a:pt x="11136" y="7495"/>
                  </a:lnTo>
                  <a:cubicBezTo>
                    <a:pt x="11136" y="7497"/>
                    <a:pt x="11136" y="7501"/>
                    <a:pt x="11136" y="7502"/>
                  </a:cubicBezTo>
                  <a:lnTo>
                    <a:pt x="11134" y="7510"/>
                  </a:lnTo>
                  <a:cubicBezTo>
                    <a:pt x="11130" y="7523"/>
                    <a:pt x="11126" y="7538"/>
                    <a:pt x="11124" y="7553"/>
                  </a:cubicBezTo>
                  <a:lnTo>
                    <a:pt x="11124" y="7557"/>
                  </a:lnTo>
                  <a:cubicBezTo>
                    <a:pt x="11122" y="7561"/>
                    <a:pt x="11120" y="7567"/>
                    <a:pt x="11120" y="7570"/>
                  </a:cubicBezTo>
                  <a:cubicBezTo>
                    <a:pt x="11088" y="7546"/>
                    <a:pt x="11056" y="7521"/>
                    <a:pt x="11021" y="7501"/>
                  </a:cubicBezTo>
                  <a:cubicBezTo>
                    <a:pt x="11011" y="7495"/>
                    <a:pt x="11004" y="7489"/>
                    <a:pt x="10996" y="7485"/>
                  </a:cubicBezTo>
                  <a:lnTo>
                    <a:pt x="10994" y="7485"/>
                  </a:lnTo>
                  <a:cubicBezTo>
                    <a:pt x="10926" y="7446"/>
                    <a:pt x="10855" y="7416"/>
                    <a:pt x="10779" y="7395"/>
                  </a:cubicBezTo>
                  <a:cubicBezTo>
                    <a:pt x="10770" y="7391"/>
                    <a:pt x="10762" y="7389"/>
                    <a:pt x="10757" y="7389"/>
                  </a:cubicBezTo>
                  <a:lnTo>
                    <a:pt x="10751" y="7386"/>
                  </a:lnTo>
                  <a:lnTo>
                    <a:pt x="10734" y="7378"/>
                  </a:lnTo>
                  <a:lnTo>
                    <a:pt x="10668" y="7350"/>
                  </a:lnTo>
                  <a:lnTo>
                    <a:pt x="10621" y="7331"/>
                  </a:lnTo>
                  <a:lnTo>
                    <a:pt x="10608" y="7325"/>
                  </a:lnTo>
                  <a:lnTo>
                    <a:pt x="10585" y="7316"/>
                  </a:lnTo>
                  <a:lnTo>
                    <a:pt x="10529" y="7291"/>
                  </a:lnTo>
                  <a:lnTo>
                    <a:pt x="10514" y="7284"/>
                  </a:lnTo>
                  <a:lnTo>
                    <a:pt x="10495" y="7276"/>
                  </a:lnTo>
                  <a:lnTo>
                    <a:pt x="10493" y="7276"/>
                  </a:lnTo>
                  <a:cubicBezTo>
                    <a:pt x="10482" y="7271"/>
                    <a:pt x="10472" y="7263"/>
                    <a:pt x="10466" y="7254"/>
                  </a:cubicBezTo>
                  <a:lnTo>
                    <a:pt x="10466" y="7252"/>
                  </a:lnTo>
                  <a:cubicBezTo>
                    <a:pt x="10461" y="7240"/>
                    <a:pt x="10459" y="7229"/>
                    <a:pt x="10461" y="7218"/>
                  </a:cubicBezTo>
                  <a:lnTo>
                    <a:pt x="10461" y="7216"/>
                  </a:lnTo>
                  <a:cubicBezTo>
                    <a:pt x="10461" y="7212"/>
                    <a:pt x="10463" y="7210"/>
                    <a:pt x="10463" y="7207"/>
                  </a:cubicBezTo>
                  <a:cubicBezTo>
                    <a:pt x="10465" y="7203"/>
                    <a:pt x="10468" y="7197"/>
                    <a:pt x="10472" y="7193"/>
                  </a:cubicBezTo>
                  <a:cubicBezTo>
                    <a:pt x="10482" y="7180"/>
                    <a:pt x="10499" y="7173"/>
                    <a:pt x="10514" y="7173"/>
                  </a:cubicBezTo>
                  <a:close/>
                  <a:moveTo>
                    <a:pt x="12691" y="5554"/>
                  </a:moveTo>
                  <a:cubicBezTo>
                    <a:pt x="13054" y="5757"/>
                    <a:pt x="13282" y="6140"/>
                    <a:pt x="13288" y="6558"/>
                  </a:cubicBezTo>
                  <a:cubicBezTo>
                    <a:pt x="13292" y="6977"/>
                    <a:pt x="13073" y="7365"/>
                    <a:pt x="12713" y="7578"/>
                  </a:cubicBezTo>
                  <a:cubicBezTo>
                    <a:pt x="12698" y="7523"/>
                    <a:pt x="12679" y="7470"/>
                    <a:pt x="12660" y="7418"/>
                  </a:cubicBezTo>
                  <a:lnTo>
                    <a:pt x="12658" y="7418"/>
                  </a:lnTo>
                  <a:cubicBezTo>
                    <a:pt x="12721" y="7378"/>
                    <a:pt x="12779" y="7333"/>
                    <a:pt x="12830" y="7280"/>
                  </a:cubicBezTo>
                  <a:cubicBezTo>
                    <a:pt x="13294" y="6818"/>
                    <a:pt x="13196" y="6044"/>
                    <a:pt x="12632" y="5708"/>
                  </a:cubicBezTo>
                  <a:cubicBezTo>
                    <a:pt x="12655" y="5657"/>
                    <a:pt x="12674" y="5606"/>
                    <a:pt x="12691" y="5554"/>
                  </a:cubicBezTo>
                  <a:close/>
                  <a:moveTo>
                    <a:pt x="943" y="5540"/>
                  </a:moveTo>
                  <a:cubicBezTo>
                    <a:pt x="960" y="5593"/>
                    <a:pt x="977" y="5646"/>
                    <a:pt x="997" y="5697"/>
                  </a:cubicBezTo>
                  <a:cubicBezTo>
                    <a:pt x="317" y="6078"/>
                    <a:pt x="313" y="7056"/>
                    <a:pt x="990" y="7442"/>
                  </a:cubicBezTo>
                  <a:cubicBezTo>
                    <a:pt x="969" y="7493"/>
                    <a:pt x="952" y="7546"/>
                    <a:pt x="937" y="7600"/>
                  </a:cubicBezTo>
                  <a:cubicBezTo>
                    <a:pt x="556" y="7397"/>
                    <a:pt x="319" y="6999"/>
                    <a:pt x="321" y="6569"/>
                  </a:cubicBezTo>
                  <a:cubicBezTo>
                    <a:pt x="323" y="6138"/>
                    <a:pt x="560" y="5742"/>
                    <a:pt x="943" y="5540"/>
                  </a:cubicBezTo>
                  <a:close/>
                  <a:moveTo>
                    <a:pt x="3072" y="7171"/>
                  </a:moveTo>
                  <a:cubicBezTo>
                    <a:pt x="3093" y="7171"/>
                    <a:pt x="3114" y="7178"/>
                    <a:pt x="3129" y="7193"/>
                  </a:cubicBezTo>
                  <a:cubicBezTo>
                    <a:pt x="3133" y="7197"/>
                    <a:pt x="3138" y="7203"/>
                    <a:pt x="3142" y="7208"/>
                  </a:cubicBezTo>
                  <a:lnTo>
                    <a:pt x="3140" y="7208"/>
                  </a:lnTo>
                  <a:cubicBezTo>
                    <a:pt x="3142" y="7210"/>
                    <a:pt x="3144" y="7214"/>
                    <a:pt x="3144" y="7216"/>
                  </a:cubicBezTo>
                  <a:cubicBezTo>
                    <a:pt x="3148" y="7222"/>
                    <a:pt x="3150" y="7229"/>
                    <a:pt x="3152" y="7235"/>
                  </a:cubicBezTo>
                  <a:cubicBezTo>
                    <a:pt x="3152" y="7242"/>
                    <a:pt x="3152" y="7248"/>
                    <a:pt x="3152" y="7256"/>
                  </a:cubicBezTo>
                  <a:cubicBezTo>
                    <a:pt x="3150" y="7267"/>
                    <a:pt x="3148" y="7278"/>
                    <a:pt x="3142" y="7288"/>
                  </a:cubicBezTo>
                  <a:cubicBezTo>
                    <a:pt x="3140" y="7291"/>
                    <a:pt x="3138" y="7295"/>
                    <a:pt x="3135" y="7299"/>
                  </a:cubicBezTo>
                  <a:cubicBezTo>
                    <a:pt x="3133" y="7301"/>
                    <a:pt x="3131" y="7305"/>
                    <a:pt x="3127" y="7306"/>
                  </a:cubicBezTo>
                  <a:cubicBezTo>
                    <a:pt x="3120" y="7314"/>
                    <a:pt x="3112" y="7320"/>
                    <a:pt x="3103" y="7323"/>
                  </a:cubicBezTo>
                  <a:lnTo>
                    <a:pt x="3078" y="7333"/>
                  </a:lnTo>
                  <a:lnTo>
                    <a:pt x="3057" y="7340"/>
                  </a:lnTo>
                  <a:lnTo>
                    <a:pt x="3044" y="7346"/>
                  </a:lnTo>
                  <a:lnTo>
                    <a:pt x="2995" y="7365"/>
                  </a:lnTo>
                  <a:lnTo>
                    <a:pt x="2927" y="7393"/>
                  </a:lnTo>
                  <a:lnTo>
                    <a:pt x="2914" y="7399"/>
                  </a:lnTo>
                  <a:lnTo>
                    <a:pt x="2905" y="7401"/>
                  </a:lnTo>
                  <a:cubicBezTo>
                    <a:pt x="2897" y="7403"/>
                    <a:pt x="2886" y="7404"/>
                    <a:pt x="2873" y="7408"/>
                  </a:cubicBezTo>
                  <a:cubicBezTo>
                    <a:pt x="2805" y="7429"/>
                    <a:pt x="2739" y="7457"/>
                    <a:pt x="2675" y="7491"/>
                  </a:cubicBezTo>
                  <a:lnTo>
                    <a:pt x="2652" y="7504"/>
                  </a:lnTo>
                  <a:cubicBezTo>
                    <a:pt x="2611" y="7529"/>
                    <a:pt x="2571" y="7557"/>
                    <a:pt x="2533" y="7587"/>
                  </a:cubicBezTo>
                  <a:cubicBezTo>
                    <a:pt x="2522" y="7597"/>
                    <a:pt x="2511" y="7606"/>
                    <a:pt x="2501" y="7616"/>
                  </a:cubicBezTo>
                  <a:cubicBezTo>
                    <a:pt x="2501" y="7616"/>
                    <a:pt x="2501" y="7614"/>
                    <a:pt x="2500" y="7612"/>
                  </a:cubicBezTo>
                  <a:cubicBezTo>
                    <a:pt x="2498" y="7606"/>
                    <a:pt x="2498" y="7599"/>
                    <a:pt x="2496" y="7593"/>
                  </a:cubicBezTo>
                  <a:cubicBezTo>
                    <a:pt x="2496" y="7591"/>
                    <a:pt x="2496" y="7591"/>
                    <a:pt x="2496" y="7589"/>
                  </a:cubicBezTo>
                  <a:cubicBezTo>
                    <a:pt x="2492" y="7574"/>
                    <a:pt x="2488" y="7561"/>
                    <a:pt x="2484" y="7546"/>
                  </a:cubicBezTo>
                  <a:cubicBezTo>
                    <a:pt x="2484" y="7544"/>
                    <a:pt x="2484" y="7540"/>
                    <a:pt x="2483" y="7538"/>
                  </a:cubicBezTo>
                  <a:cubicBezTo>
                    <a:pt x="2483" y="7536"/>
                    <a:pt x="2483" y="7533"/>
                    <a:pt x="2481" y="7531"/>
                  </a:cubicBezTo>
                  <a:cubicBezTo>
                    <a:pt x="2479" y="7519"/>
                    <a:pt x="2477" y="7510"/>
                    <a:pt x="2475" y="7499"/>
                  </a:cubicBezTo>
                  <a:cubicBezTo>
                    <a:pt x="2473" y="7487"/>
                    <a:pt x="2471" y="7482"/>
                    <a:pt x="2469" y="7472"/>
                  </a:cubicBezTo>
                  <a:cubicBezTo>
                    <a:pt x="2469" y="7470"/>
                    <a:pt x="2467" y="7468"/>
                    <a:pt x="2467" y="7465"/>
                  </a:cubicBezTo>
                  <a:cubicBezTo>
                    <a:pt x="2467" y="7463"/>
                    <a:pt x="2466" y="7457"/>
                    <a:pt x="2464" y="7452"/>
                  </a:cubicBezTo>
                  <a:cubicBezTo>
                    <a:pt x="2462" y="7440"/>
                    <a:pt x="2460" y="7427"/>
                    <a:pt x="2456" y="7414"/>
                  </a:cubicBezTo>
                  <a:cubicBezTo>
                    <a:pt x="2456" y="7412"/>
                    <a:pt x="2456" y="7408"/>
                    <a:pt x="2454" y="7404"/>
                  </a:cubicBezTo>
                  <a:cubicBezTo>
                    <a:pt x="2454" y="7403"/>
                    <a:pt x="2452" y="7397"/>
                    <a:pt x="2452" y="7391"/>
                  </a:cubicBezTo>
                  <a:cubicBezTo>
                    <a:pt x="2452" y="7387"/>
                    <a:pt x="2450" y="7380"/>
                    <a:pt x="2449" y="7374"/>
                  </a:cubicBezTo>
                  <a:cubicBezTo>
                    <a:pt x="2449" y="7367"/>
                    <a:pt x="2447" y="7363"/>
                    <a:pt x="2447" y="7359"/>
                  </a:cubicBezTo>
                  <a:lnTo>
                    <a:pt x="2447" y="7357"/>
                  </a:lnTo>
                  <a:lnTo>
                    <a:pt x="2439" y="7320"/>
                  </a:lnTo>
                  <a:lnTo>
                    <a:pt x="2439" y="7318"/>
                  </a:lnTo>
                  <a:lnTo>
                    <a:pt x="2439" y="7312"/>
                  </a:lnTo>
                  <a:lnTo>
                    <a:pt x="2437" y="7299"/>
                  </a:lnTo>
                  <a:cubicBezTo>
                    <a:pt x="2437" y="7295"/>
                    <a:pt x="2437" y="7293"/>
                    <a:pt x="2435" y="7289"/>
                  </a:cubicBezTo>
                  <a:lnTo>
                    <a:pt x="2460" y="7286"/>
                  </a:lnTo>
                  <a:lnTo>
                    <a:pt x="2464" y="7286"/>
                  </a:lnTo>
                  <a:cubicBezTo>
                    <a:pt x="2475" y="7286"/>
                    <a:pt x="2486" y="7284"/>
                    <a:pt x="2496" y="7282"/>
                  </a:cubicBezTo>
                  <a:lnTo>
                    <a:pt x="2522" y="7278"/>
                  </a:lnTo>
                  <a:cubicBezTo>
                    <a:pt x="2614" y="7261"/>
                    <a:pt x="2705" y="7237"/>
                    <a:pt x="2794" y="7201"/>
                  </a:cubicBezTo>
                  <a:cubicBezTo>
                    <a:pt x="2801" y="7197"/>
                    <a:pt x="2809" y="7193"/>
                    <a:pt x="2816" y="7190"/>
                  </a:cubicBezTo>
                  <a:cubicBezTo>
                    <a:pt x="2824" y="7186"/>
                    <a:pt x="2839" y="7180"/>
                    <a:pt x="2850" y="7174"/>
                  </a:cubicBezTo>
                  <a:lnTo>
                    <a:pt x="2861" y="7171"/>
                  </a:lnTo>
                  <a:close/>
                  <a:moveTo>
                    <a:pt x="11460" y="7286"/>
                  </a:moveTo>
                  <a:cubicBezTo>
                    <a:pt x="11458" y="7291"/>
                    <a:pt x="11458" y="7299"/>
                    <a:pt x="11456" y="7305"/>
                  </a:cubicBezTo>
                  <a:lnTo>
                    <a:pt x="11456" y="7306"/>
                  </a:lnTo>
                  <a:cubicBezTo>
                    <a:pt x="11456" y="7308"/>
                    <a:pt x="11456" y="7314"/>
                    <a:pt x="11454" y="7318"/>
                  </a:cubicBezTo>
                  <a:cubicBezTo>
                    <a:pt x="11454" y="7320"/>
                    <a:pt x="11454" y="7320"/>
                    <a:pt x="11454" y="7320"/>
                  </a:cubicBezTo>
                  <a:cubicBezTo>
                    <a:pt x="11452" y="7333"/>
                    <a:pt x="11450" y="7344"/>
                    <a:pt x="11448" y="7357"/>
                  </a:cubicBezTo>
                  <a:cubicBezTo>
                    <a:pt x="11447" y="7369"/>
                    <a:pt x="11447" y="7374"/>
                    <a:pt x="11445" y="7384"/>
                  </a:cubicBezTo>
                  <a:lnTo>
                    <a:pt x="11445" y="7389"/>
                  </a:lnTo>
                  <a:cubicBezTo>
                    <a:pt x="11443" y="7395"/>
                    <a:pt x="11441" y="7403"/>
                    <a:pt x="11441" y="7410"/>
                  </a:cubicBezTo>
                  <a:cubicBezTo>
                    <a:pt x="11437" y="7421"/>
                    <a:pt x="11435" y="7435"/>
                    <a:pt x="11433" y="7448"/>
                  </a:cubicBezTo>
                  <a:lnTo>
                    <a:pt x="11430" y="7461"/>
                  </a:lnTo>
                  <a:cubicBezTo>
                    <a:pt x="11430" y="7465"/>
                    <a:pt x="11430" y="7468"/>
                    <a:pt x="11428" y="7470"/>
                  </a:cubicBezTo>
                  <a:cubicBezTo>
                    <a:pt x="11426" y="7482"/>
                    <a:pt x="11424" y="7493"/>
                    <a:pt x="11422" y="7504"/>
                  </a:cubicBezTo>
                  <a:cubicBezTo>
                    <a:pt x="11422" y="7506"/>
                    <a:pt x="11420" y="7510"/>
                    <a:pt x="11420" y="7514"/>
                  </a:cubicBezTo>
                  <a:cubicBezTo>
                    <a:pt x="11420" y="7514"/>
                    <a:pt x="11420" y="7514"/>
                    <a:pt x="11420" y="7516"/>
                  </a:cubicBezTo>
                  <a:cubicBezTo>
                    <a:pt x="11416" y="7527"/>
                    <a:pt x="11415" y="7538"/>
                    <a:pt x="11413" y="7550"/>
                  </a:cubicBezTo>
                  <a:cubicBezTo>
                    <a:pt x="11413" y="7551"/>
                    <a:pt x="11413" y="7553"/>
                    <a:pt x="11413" y="7553"/>
                  </a:cubicBezTo>
                  <a:cubicBezTo>
                    <a:pt x="11411" y="7559"/>
                    <a:pt x="11411" y="7565"/>
                    <a:pt x="11409" y="7568"/>
                  </a:cubicBezTo>
                  <a:cubicBezTo>
                    <a:pt x="11407" y="7574"/>
                    <a:pt x="11407" y="7576"/>
                    <a:pt x="11407" y="7580"/>
                  </a:cubicBezTo>
                  <a:cubicBezTo>
                    <a:pt x="11405" y="7583"/>
                    <a:pt x="11403" y="7591"/>
                    <a:pt x="11403" y="7597"/>
                  </a:cubicBezTo>
                  <a:cubicBezTo>
                    <a:pt x="11401" y="7606"/>
                    <a:pt x="11398" y="7616"/>
                    <a:pt x="11396" y="7623"/>
                  </a:cubicBezTo>
                  <a:cubicBezTo>
                    <a:pt x="11396" y="7629"/>
                    <a:pt x="11394" y="7634"/>
                    <a:pt x="11392" y="7640"/>
                  </a:cubicBezTo>
                  <a:lnTo>
                    <a:pt x="11390" y="7649"/>
                  </a:lnTo>
                  <a:lnTo>
                    <a:pt x="11382" y="7680"/>
                  </a:lnTo>
                  <a:cubicBezTo>
                    <a:pt x="11379" y="7693"/>
                    <a:pt x="11377" y="7706"/>
                    <a:pt x="11373" y="7719"/>
                  </a:cubicBezTo>
                  <a:cubicBezTo>
                    <a:pt x="11373" y="7723"/>
                    <a:pt x="11371" y="7725"/>
                    <a:pt x="11371" y="7729"/>
                  </a:cubicBezTo>
                  <a:cubicBezTo>
                    <a:pt x="11369" y="7732"/>
                    <a:pt x="11369" y="7734"/>
                    <a:pt x="11367" y="7738"/>
                  </a:cubicBezTo>
                  <a:cubicBezTo>
                    <a:pt x="11364" y="7755"/>
                    <a:pt x="11358" y="7774"/>
                    <a:pt x="11354" y="7793"/>
                  </a:cubicBezTo>
                  <a:lnTo>
                    <a:pt x="11352" y="7796"/>
                  </a:lnTo>
                  <a:cubicBezTo>
                    <a:pt x="11350" y="7806"/>
                    <a:pt x="11347" y="7813"/>
                    <a:pt x="11345" y="7821"/>
                  </a:cubicBezTo>
                  <a:cubicBezTo>
                    <a:pt x="11341" y="7832"/>
                    <a:pt x="11337" y="7845"/>
                    <a:pt x="11335" y="7857"/>
                  </a:cubicBezTo>
                  <a:cubicBezTo>
                    <a:pt x="11335" y="7861"/>
                    <a:pt x="11332" y="7864"/>
                    <a:pt x="11332" y="7868"/>
                  </a:cubicBezTo>
                  <a:cubicBezTo>
                    <a:pt x="11331" y="7869"/>
                    <a:pt x="11331" y="7869"/>
                    <a:pt x="11331" y="7870"/>
                  </a:cubicBezTo>
                  <a:lnTo>
                    <a:pt x="11331" y="7870"/>
                  </a:lnTo>
                  <a:lnTo>
                    <a:pt x="11320" y="7842"/>
                  </a:lnTo>
                  <a:cubicBezTo>
                    <a:pt x="11317" y="7836"/>
                    <a:pt x="11315" y="7830"/>
                    <a:pt x="11313" y="7825"/>
                  </a:cubicBezTo>
                  <a:cubicBezTo>
                    <a:pt x="11307" y="7812"/>
                    <a:pt x="11301" y="7800"/>
                    <a:pt x="11296" y="7787"/>
                  </a:cubicBezTo>
                  <a:cubicBezTo>
                    <a:pt x="11269" y="7732"/>
                    <a:pt x="11234" y="7681"/>
                    <a:pt x="11194" y="7636"/>
                  </a:cubicBezTo>
                  <a:cubicBezTo>
                    <a:pt x="11194" y="7634"/>
                    <a:pt x="11194" y="7632"/>
                    <a:pt x="11194" y="7631"/>
                  </a:cubicBezTo>
                  <a:lnTo>
                    <a:pt x="11200" y="7610"/>
                  </a:lnTo>
                  <a:lnTo>
                    <a:pt x="11200" y="7606"/>
                  </a:lnTo>
                  <a:cubicBezTo>
                    <a:pt x="11203" y="7591"/>
                    <a:pt x="11207" y="7576"/>
                    <a:pt x="11211" y="7561"/>
                  </a:cubicBezTo>
                  <a:cubicBezTo>
                    <a:pt x="11211" y="7559"/>
                    <a:pt x="11211" y="7557"/>
                    <a:pt x="11213" y="7553"/>
                  </a:cubicBezTo>
                  <a:cubicBezTo>
                    <a:pt x="11213" y="7551"/>
                    <a:pt x="11213" y="7550"/>
                    <a:pt x="11215" y="7546"/>
                  </a:cubicBezTo>
                  <a:lnTo>
                    <a:pt x="11220" y="7514"/>
                  </a:lnTo>
                  <a:cubicBezTo>
                    <a:pt x="11224" y="7504"/>
                    <a:pt x="11226" y="7495"/>
                    <a:pt x="11228" y="7485"/>
                  </a:cubicBezTo>
                  <a:cubicBezTo>
                    <a:pt x="11228" y="7484"/>
                    <a:pt x="11228" y="7482"/>
                    <a:pt x="11228" y="7478"/>
                  </a:cubicBezTo>
                  <a:cubicBezTo>
                    <a:pt x="11230" y="7476"/>
                    <a:pt x="11232" y="7470"/>
                    <a:pt x="11232" y="7465"/>
                  </a:cubicBezTo>
                  <a:cubicBezTo>
                    <a:pt x="11234" y="7461"/>
                    <a:pt x="11234" y="7457"/>
                    <a:pt x="11234" y="7453"/>
                  </a:cubicBezTo>
                  <a:cubicBezTo>
                    <a:pt x="11235" y="7444"/>
                    <a:pt x="11237" y="7436"/>
                    <a:pt x="11239" y="7427"/>
                  </a:cubicBezTo>
                  <a:cubicBezTo>
                    <a:pt x="11239" y="7423"/>
                    <a:pt x="11241" y="7421"/>
                    <a:pt x="11241" y="7418"/>
                  </a:cubicBezTo>
                  <a:cubicBezTo>
                    <a:pt x="11241" y="7414"/>
                    <a:pt x="11243" y="7408"/>
                    <a:pt x="11243" y="7404"/>
                  </a:cubicBezTo>
                  <a:lnTo>
                    <a:pt x="11243" y="7401"/>
                  </a:lnTo>
                  <a:cubicBezTo>
                    <a:pt x="11245" y="7389"/>
                    <a:pt x="11249" y="7380"/>
                    <a:pt x="11251" y="7369"/>
                  </a:cubicBezTo>
                  <a:lnTo>
                    <a:pt x="11251" y="7367"/>
                  </a:lnTo>
                  <a:cubicBezTo>
                    <a:pt x="11251" y="7361"/>
                    <a:pt x="11252" y="7354"/>
                    <a:pt x="11254" y="7348"/>
                  </a:cubicBezTo>
                  <a:cubicBezTo>
                    <a:pt x="11254" y="7340"/>
                    <a:pt x="11256" y="7335"/>
                    <a:pt x="11256" y="7329"/>
                  </a:cubicBezTo>
                  <a:lnTo>
                    <a:pt x="11258" y="7321"/>
                  </a:lnTo>
                  <a:lnTo>
                    <a:pt x="11260" y="7308"/>
                  </a:lnTo>
                  <a:cubicBezTo>
                    <a:pt x="11260" y="7303"/>
                    <a:pt x="11262" y="7299"/>
                    <a:pt x="11262" y="7293"/>
                  </a:cubicBezTo>
                  <a:lnTo>
                    <a:pt x="11337" y="7293"/>
                  </a:lnTo>
                  <a:cubicBezTo>
                    <a:pt x="11349" y="7295"/>
                    <a:pt x="11360" y="7295"/>
                    <a:pt x="11373" y="7295"/>
                  </a:cubicBezTo>
                  <a:lnTo>
                    <a:pt x="11371" y="7293"/>
                  </a:lnTo>
                  <a:cubicBezTo>
                    <a:pt x="11388" y="7293"/>
                    <a:pt x="11403" y="7291"/>
                    <a:pt x="11420" y="7289"/>
                  </a:cubicBezTo>
                  <a:lnTo>
                    <a:pt x="11433" y="7288"/>
                  </a:lnTo>
                  <a:lnTo>
                    <a:pt x="11435" y="7288"/>
                  </a:lnTo>
                  <a:lnTo>
                    <a:pt x="11460" y="7286"/>
                  </a:lnTo>
                  <a:close/>
                  <a:moveTo>
                    <a:pt x="11331" y="7870"/>
                  </a:moveTo>
                  <a:lnTo>
                    <a:pt x="11331" y="7870"/>
                  </a:lnTo>
                  <a:cubicBezTo>
                    <a:pt x="11331" y="7870"/>
                    <a:pt x="11332" y="7871"/>
                    <a:pt x="11332" y="7872"/>
                  </a:cubicBezTo>
                  <a:lnTo>
                    <a:pt x="11331" y="7870"/>
                  </a:lnTo>
                  <a:close/>
                  <a:moveTo>
                    <a:pt x="2147" y="7286"/>
                  </a:moveTo>
                  <a:lnTo>
                    <a:pt x="2164" y="7288"/>
                  </a:lnTo>
                  <a:lnTo>
                    <a:pt x="2166" y="7288"/>
                  </a:lnTo>
                  <a:lnTo>
                    <a:pt x="2187" y="7289"/>
                  </a:lnTo>
                  <a:cubicBezTo>
                    <a:pt x="2200" y="7289"/>
                    <a:pt x="2213" y="7291"/>
                    <a:pt x="2226" y="7293"/>
                  </a:cubicBezTo>
                  <a:lnTo>
                    <a:pt x="2245" y="7293"/>
                  </a:lnTo>
                  <a:cubicBezTo>
                    <a:pt x="2262" y="7293"/>
                    <a:pt x="2281" y="7295"/>
                    <a:pt x="2298" y="7295"/>
                  </a:cubicBezTo>
                  <a:lnTo>
                    <a:pt x="2347" y="7295"/>
                  </a:lnTo>
                  <a:cubicBezTo>
                    <a:pt x="2347" y="7301"/>
                    <a:pt x="2349" y="7306"/>
                    <a:pt x="2351" y="7314"/>
                  </a:cubicBezTo>
                  <a:cubicBezTo>
                    <a:pt x="2352" y="7325"/>
                    <a:pt x="2354" y="7337"/>
                    <a:pt x="2356" y="7348"/>
                  </a:cubicBezTo>
                  <a:cubicBezTo>
                    <a:pt x="2356" y="7354"/>
                    <a:pt x="2358" y="7357"/>
                    <a:pt x="2358" y="7361"/>
                  </a:cubicBezTo>
                  <a:cubicBezTo>
                    <a:pt x="2360" y="7365"/>
                    <a:pt x="2360" y="7367"/>
                    <a:pt x="2360" y="7369"/>
                  </a:cubicBezTo>
                  <a:cubicBezTo>
                    <a:pt x="2362" y="7380"/>
                    <a:pt x="2364" y="7391"/>
                    <a:pt x="2366" y="7401"/>
                  </a:cubicBezTo>
                  <a:lnTo>
                    <a:pt x="2368" y="7408"/>
                  </a:lnTo>
                  <a:cubicBezTo>
                    <a:pt x="2368" y="7408"/>
                    <a:pt x="2368" y="7410"/>
                    <a:pt x="2368" y="7410"/>
                  </a:cubicBezTo>
                  <a:cubicBezTo>
                    <a:pt x="2369" y="7421"/>
                    <a:pt x="2371" y="7433"/>
                    <a:pt x="2375" y="7446"/>
                  </a:cubicBezTo>
                  <a:cubicBezTo>
                    <a:pt x="2375" y="7448"/>
                    <a:pt x="2375" y="7452"/>
                    <a:pt x="2377" y="7453"/>
                  </a:cubicBezTo>
                  <a:cubicBezTo>
                    <a:pt x="2377" y="7457"/>
                    <a:pt x="2377" y="7457"/>
                    <a:pt x="2377" y="7459"/>
                  </a:cubicBezTo>
                  <a:cubicBezTo>
                    <a:pt x="2377" y="7461"/>
                    <a:pt x="2377" y="7465"/>
                    <a:pt x="2379" y="7468"/>
                  </a:cubicBezTo>
                  <a:cubicBezTo>
                    <a:pt x="2381" y="7482"/>
                    <a:pt x="2385" y="7495"/>
                    <a:pt x="2386" y="7508"/>
                  </a:cubicBezTo>
                  <a:cubicBezTo>
                    <a:pt x="2388" y="7512"/>
                    <a:pt x="2388" y="7516"/>
                    <a:pt x="2390" y="7521"/>
                  </a:cubicBezTo>
                  <a:cubicBezTo>
                    <a:pt x="2390" y="7525"/>
                    <a:pt x="2390" y="7527"/>
                    <a:pt x="2392" y="7529"/>
                  </a:cubicBezTo>
                  <a:cubicBezTo>
                    <a:pt x="2394" y="7538"/>
                    <a:pt x="2396" y="7548"/>
                    <a:pt x="2398" y="7557"/>
                  </a:cubicBezTo>
                  <a:cubicBezTo>
                    <a:pt x="2400" y="7567"/>
                    <a:pt x="2403" y="7580"/>
                    <a:pt x="2405" y="7589"/>
                  </a:cubicBezTo>
                  <a:cubicBezTo>
                    <a:pt x="2405" y="7593"/>
                    <a:pt x="2407" y="7595"/>
                    <a:pt x="2407" y="7599"/>
                  </a:cubicBezTo>
                  <a:cubicBezTo>
                    <a:pt x="2407" y="7600"/>
                    <a:pt x="2409" y="7602"/>
                    <a:pt x="2409" y="7606"/>
                  </a:cubicBezTo>
                  <a:lnTo>
                    <a:pt x="2420" y="7651"/>
                  </a:lnTo>
                  <a:cubicBezTo>
                    <a:pt x="2420" y="7653"/>
                    <a:pt x="2420" y="7655"/>
                    <a:pt x="2420" y="7655"/>
                  </a:cubicBezTo>
                  <a:cubicBezTo>
                    <a:pt x="2422" y="7663"/>
                    <a:pt x="2424" y="7670"/>
                    <a:pt x="2426" y="7676"/>
                  </a:cubicBezTo>
                  <a:cubicBezTo>
                    <a:pt x="2428" y="7683"/>
                    <a:pt x="2428" y="7687"/>
                    <a:pt x="2430" y="7691"/>
                  </a:cubicBezTo>
                  <a:cubicBezTo>
                    <a:pt x="2394" y="7734"/>
                    <a:pt x="2364" y="7783"/>
                    <a:pt x="2339" y="7834"/>
                  </a:cubicBezTo>
                  <a:cubicBezTo>
                    <a:pt x="2334" y="7844"/>
                    <a:pt x="2330" y="7853"/>
                    <a:pt x="2326" y="7862"/>
                  </a:cubicBezTo>
                  <a:lnTo>
                    <a:pt x="2298" y="7928"/>
                  </a:lnTo>
                  <a:cubicBezTo>
                    <a:pt x="2298" y="7930"/>
                    <a:pt x="2296" y="7930"/>
                    <a:pt x="2296" y="7932"/>
                  </a:cubicBezTo>
                  <a:lnTo>
                    <a:pt x="2294" y="7926"/>
                  </a:lnTo>
                  <a:cubicBezTo>
                    <a:pt x="2290" y="7913"/>
                    <a:pt x="2287" y="7900"/>
                    <a:pt x="2283" y="7887"/>
                  </a:cubicBezTo>
                  <a:cubicBezTo>
                    <a:pt x="2279" y="7877"/>
                    <a:pt x="2277" y="7868"/>
                    <a:pt x="2275" y="7861"/>
                  </a:cubicBezTo>
                  <a:cubicBezTo>
                    <a:pt x="2273" y="7859"/>
                    <a:pt x="2273" y="7857"/>
                    <a:pt x="2273" y="7855"/>
                  </a:cubicBezTo>
                  <a:cubicBezTo>
                    <a:pt x="2268" y="7836"/>
                    <a:pt x="2262" y="7817"/>
                    <a:pt x="2256" y="7796"/>
                  </a:cubicBezTo>
                  <a:cubicBezTo>
                    <a:pt x="2256" y="7795"/>
                    <a:pt x="2254" y="7791"/>
                    <a:pt x="2254" y="7787"/>
                  </a:cubicBezTo>
                  <a:lnTo>
                    <a:pt x="2251" y="7778"/>
                  </a:lnTo>
                  <a:cubicBezTo>
                    <a:pt x="2249" y="7764"/>
                    <a:pt x="2245" y="7751"/>
                    <a:pt x="2241" y="7738"/>
                  </a:cubicBezTo>
                  <a:cubicBezTo>
                    <a:pt x="2238" y="7723"/>
                    <a:pt x="2236" y="7715"/>
                    <a:pt x="2232" y="7704"/>
                  </a:cubicBezTo>
                  <a:cubicBezTo>
                    <a:pt x="2232" y="7702"/>
                    <a:pt x="2230" y="7698"/>
                    <a:pt x="2230" y="7695"/>
                  </a:cubicBezTo>
                  <a:cubicBezTo>
                    <a:pt x="2230" y="7693"/>
                    <a:pt x="2228" y="7683"/>
                    <a:pt x="2226" y="7680"/>
                  </a:cubicBezTo>
                  <a:cubicBezTo>
                    <a:pt x="2222" y="7665"/>
                    <a:pt x="2219" y="7649"/>
                    <a:pt x="2215" y="7634"/>
                  </a:cubicBezTo>
                  <a:lnTo>
                    <a:pt x="2211" y="7623"/>
                  </a:lnTo>
                  <a:cubicBezTo>
                    <a:pt x="2211" y="7617"/>
                    <a:pt x="2209" y="7612"/>
                    <a:pt x="2207" y="7606"/>
                  </a:cubicBezTo>
                  <a:cubicBezTo>
                    <a:pt x="2207" y="7602"/>
                    <a:pt x="2207" y="7599"/>
                    <a:pt x="2205" y="7595"/>
                  </a:cubicBezTo>
                  <a:cubicBezTo>
                    <a:pt x="2204" y="7585"/>
                    <a:pt x="2202" y="7576"/>
                    <a:pt x="2200" y="7567"/>
                  </a:cubicBezTo>
                  <a:cubicBezTo>
                    <a:pt x="2200" y="7565"/>
                    <a:pt x="2200" y="7565"/>
                    <a:pt x="2200" y="7565"/>
                  </a:cubicBezTo>
                  <a:cubicBezTo>
                    <a:pt x="2200" y="7559"/>
                    <a:pt x="2198" y="7555"/>
                    <a:pt x="2196" y="7550"/>
                  </a:cubicBezTo>
                  <a:lnTo>
                    <a:pt x="2190" y="7521"/>
                  </a:lnTo>
                  <a:cubicBezTo>
                    <a:pt x="2190" y="7517"/>
                    <a:pt x="2190" y="7516"/>
                    <a:pt x="2189" y="7512"/>
                  </a:cubicBezTo>
                  <a:cubicBezTo>
                    <a:pt x="2187" y="7508"/>
                    <a:pt x="2187" y="7506"/>
                    <a:pt x="2187" y="7502"/>
                  </a:cubicBezTo>
                  <a:cubicBezTo>
                    <a:pt x="2185" y="7501"/>
                    <a:pt x="2185" y="7499"/>
                    <a:pt x="2185" y="7497"/>
                  </a:cubicBezTo>
                  <a:cubicBezTo>
                    <a:pt x="2183" y="7484"/>
                    <a:pt x="2179" y="7470"/>
                    <a:pt x="2177" y="7457"/>
                  </a:cubicBezTo>
                  <a:cubicBezTo>
                    <a:pt x="2175" y="7452"/>
                    <a:pt x="2173" y="7444"/>
                    <a:pt x="2173" y="7436"/>
                  </a:cubicBezTo>
                  <a:cubicBezTo>
                    <a:pt x="2173" y="7435"/>
                    <a:pt x="2173" y="7433"/>
                    <a:pt x="2173" y="7431"/>
                  </a:cubicBezTo>
                  <a:cubicBezTo>
                    <a:pt x="2172" y="7421"/>
                    <a:pt x="2170" y="7414"/>
                    <a:pt x="2168" y="7404"/>
                  </a:cubicBezTo>
                  <a:lnTo>
                    <a:pt x="2160" y="7365"/>
                  </a:lnTo>
                  <a:cubicBezTo>
                    <a:pt x="2160" y="7361"/>
                    <a:pt x="2158" y="7357"/>
                    <a:pt x="2158" y="7354"/>
                  </a:cubicBezTo>
                  <a:cubicBezTo>
                    <a:pt x="2158" y="7353"/>
                    <a:pt x="2158" y="7352"/>
                    <a:pt x="2158" y="7352"/>
                  </a:cubicBezTo>
                  <a:cubicBezTo>
                    <a:pt x="2156" y="7340"/>
                    <a:pt x="2155" y="7331"/>
                    <a:pt x="2153" y="7320"/>
                  </a:cubicBezTo>
                  <a:cubicBezTo>
                    <a:pt x="2153" y="7314"/>
                    <a:pt x="2151" y="7306"/>
                    <a:pt x="2151" y="7299"/>
                  </a:cubicBezTo>
                  <a:cubicBezTo>
                    <a:pt x="2151" y="7295"/>
                    <a:pt x="2149" y="7291"/>
                    <a:pt x="2147" y="7286"/>
                  </a:cubicBezTo>
                  <a:close/>
                  <a:moveTo>
                    <a:pt x="9967" y="8585"/>
                  </a:moveTo>
                  <a:cubicBezTo>
                    <a:pt x="9978" y="8585"/>
                    <a:pt x="9989" y="8588"/>
                    <a:pt x="9999" y="8592"/>
                  </a:cubicBezTo>
                  <a:lnTo>
                    <a:pt x="10020" y="8601"/>
                  </a:lnTo>
                  <a:lnTo>
                    <a:pt x="10031" y="8607"/>
                  </a:lnTo>
                  <a:lnTo>
                    <a:pt x="10074" y="8626"/>
                  </a:lnTo>
                  <a:lnTo>
                    <a:pt x="10133" y="8648"/>
                  </a:lnTo>
                  <a:lnTo>
                    <a:pt x="10148" y="8656"/>
                  </a:lnTo>
                  <a:lnTo>
                    <a:pt x="10163" y="8662"/>
                  </a:lnTo>
                  <a:lnTo>
                    <a:pt x="10167" y="8663"/>
                  </a:lnTo>
                  <a:cubicBezTo>
                    <a:pt x="10208" y="8690"/>
                    <a:pt x="10252" y="8711"/>
                    <a:pt x="10297" y="8729"/>
                  </a:cubicBezTo>
                  <a:lnTo>
                    <a:pt x="10312" y="8735"/>
                  </a:lnTo>
                  <a:cubicBezTo>
                    <a:pt x="10335" y="8744"/>
                    <a:pt x="10361" y="8754"/>
                    <a:pt x="10387" y="8761"/>
                  </a:cubicBezTo>
                  <a:cubicBezTo>
                    <a:pt x="10433" y="8777"/>
                    <a:pt x="10480" y="8786"/>
                    <a:pt x="10527" y="8793"/>
                  </a:cubicBezTo>
                  <a:cubicBezTo>
                    <a:pt x="10542" y="8795"/>
                    <a:pt x="10557" y="8797"/>
                    <a:pt x="10572" y="8799"/>
                  </a:cubicBezTo>
                  <a:cubicBezTo>
                    <a:pt x="10587" y="8799"/>
                    <a:pt x="10600" y="8801"/>
                    <a:pt x="10615" y="8801"/>
                  </a:cubicBezTo>
                  <a:cubicBezTo>
                    <a:pt x="10615" y="8803"/>
                    <a:pt x="10613" y="8805"/>
                    <a:pt x="10613" y="8807"/>
                  </a:cubicBezTo>
                  <a:cubicBezTo>
                    <a:pt x="10612" y="8809"/>
                    <a:pt x="10610" y="8810"/>
                    <a:pt x="10610" y="8812"/>
                  </a:cubicBezTo>
                  <a:cubicBezTo>
                    <a:pt x="10604" y="8822"/>
                    <a:pt x="10598" y="8829"/>
                    <a:pt x="10595" y="8837"/>
                  </a:cubicBezTo>
                  <a:cubicBezTo>
                    <a:pt x="10589" y="8844"/>
                    <a:pt x="10587" y="8848"/>
                    <a:pt x="10583" y="8854"/>
                  </a:cubicBezTo>
                  <a:lnTo>
                    <a:pt x="10581" y="8856"/>
                  </a:lnTo>
                  <a:cubicBezTo>
                    <a:pt x="10574" y="8869"/>
                    <a:pt x="10566" y="8880"/>
                    <a:pt x="10559" y="8893"/>
                  </a:cubicBezTo>
                  <a:lnTo>
                    <a:pt x="10555" y="8899"/>
                  </a:lnTo>
                  <a:lnTo>
                    <a:pt x="10551" y="8907"/>
                  </a:lnTo>
                  <a:cubicBezTo>
                    <a:pt x="10546" y="8916"/>
                    <a:pt x="10540" y="8924"/>
                    <a:pt x="10532" y="8933"/>
                  </a:cubicBezTo>
                  <a:cubicBezTo>
                    <a:pt x="10527" y="8942"/>
                    <a:pt x="10523" y="8948"/>
                    <a:pt x="10519" y="8956"/>
                  </a:cubicBezTo>
                  <a:cubicBezTo>
                    <a:pt x="10517" y="8957"/>
                    <a:pt x="10515" y="8959"/>
                    <a:pt x="10515" y="8961"/>
                  </a:cubicBezTo>
                  <a:lnTo>
                    <a:pt x="10508" y="8973"/>
                  </a:lnTo>
                  <a:lnTo>
                    <a:pt x="10487" y="9005"/>
                  </a:lnTo>
                  <a:lnTo>
                    <a:pt x="10482" y="9012"/>
                  </a:lnTo>
                  <a:lnTo>
                    <a:pt x="10474" y="9023"/>
                  </a:lnTo>
                  <a:cubicBezTo>
                    <a:pt x="10468" y="9033"/>
                    <a:pt x="10461" y="9040"/>
                    <a:pt x="10455" y="9050"/>
                  </a:cubicBezTo>
                  <a:lnTo>
                    <a:pt x="10434" y="9080"/>
                  </a:lnTo>
                  <a:lnTo>
                    <a:pt x="10429" y="9088"/>
                  </a:lnTo>
                  <a:lnTo>
                    <a:pt x="10423" y="9097"/>
                  </a:lnTo>
                  <a:lnTo>
                    <a:pt x="10419" y="9103"/>
                  </a:lnTo>
                  <a:lnTo>
                    <a:pt x="10408" y="9093"/>
                  </a:lnTo>
                  <a:cubicBezTo>
                    <a:pt x="10404" y="9089"/>
                    <a:pt x="10401" y="9088"/>
                    <a:pt x="10397" y="9084"/>
                  </a:cubicBezTo>
                  <a:lnTo>
                    <a:pt x="10376" y="9069"/>
                  </a:lnTo>
                  <a:cubicBezTo>
                    <a:pt x="10368" y="9063"/>
                    <a:pt x="10361" y="9057"/>
                    <a:pt x="10353" y="9052"/>
                  </a:cubicBezTo>
                  <a:cubicBezTo>
                    <a:pt x="10286" y="9005"/>
                    <a:pt x="10214" y="8963"/>
                    <a:pt x="10140" y="8929"/>
                  </a:cubicBezTo>
                  <a:lnTo>
                    <a:pt x="10112" y="8916"/>
                  </a:lnTo>
                  <a:cubicBezTo>
                    <a:pt x="10099" y="8910"/>
                    <a:pt x="10088" y="8907"/>
                    <a:pt x="10076" y="8903"/>
                  </a:cubicBezTo>
                  <a:cubicBezTo>
                    <a:pt x="10063" y="8897"/>
                    <a:pt x="10048" y="8892"/>
                    <a:pt x="10035" y="8886"/>
                  </a:cubicBezTo>
                  <a:lnTo>
                    <a:pt x="9894" y="8744"/>
                  </a:lnTo>
                  <a:cubicBezTo>
                    <a:pt x="9871" y="8722"/>
                    <a:pt x="9861" y="8688"/>
                    <a:pt x="9869" y="8656"/>
                  </a:cubicBezTo>
                  <a:cubicBezTo>
                    <a:pt x="9871" y="8650"/>
                    <a:pt x="9873" y="8646"/>
                    <a:pt x="9875" y="8641"/>
                  </a:cubicBezTo>
                  <a:cubicBezTo>
                    <a:pt x="9877" y="8639"/>
                    <a:pt x="9877" y="8637"/>
                    <a:pt x="9878" y="8633"/>
                  </a:cubicBezTo>
                  <a:cubicBezTo>
                    <a:pt x="9880" y="8633"/>
                    <a:pt x="9880" y="8631"/>
                    <a:pt x="9882" y="8630"/>
                  </a:cubicBezTo>
                  <a:lnTo>
                    <a:pt x="9884" y="8626"/>
                  </a:lnTo>
                  <a:cubicBezTo>
                    <a:pt x="9890" y="8618"/>
                    <a:pt x="9895" y="8611"/>
                    <a:pt x="9903" y="8605"/>
                  </a:cubicBezTo>
                  <a:cubicBezTo>
                    <a:pt x="9912" y="8597"/>
                    <a:pt x="9922" y="8594"/>
                    <a:pt x="9933" y="8590"/>
                  </a:cubicBezTo>
                  <a:lnTo>
                    <a:pt x="9944" y="8586"/>
                  </a:lnTo>
                  <a:lnTo>
                    <a:pt x="9956" y="8586"/>
                  </a:lnTo>
                  <a:cubicBezTo>
                    <a:pt x="9959" y="8586"/>
                    <a:pt x="9963" y="8585"/>
                    <a:pt x="9967" y="8585"/>
                  </a:cubicBezTo>
                  <a:close/>
                  <a:moveTo>
                    <a:pt x="3674" y="8611"/>
                  </a:moveTo>
                  <a:cubicBezTo>
                    <a:pt x="3679" y="8611"/>
                    <a:pt x="3684" y="8612"/>
                    <a:pt x="3689" y="8613"/>
                  </a:cubicBezTo>
                  <a:cubicBezTo>
                    <a:pt x="3693" y="8613"/>
                    <a:pt x="3694" y="8613"/>
                    <a:pt x="3698" y="8614"/>
                  </a:cubicBezTo>
                  <a:cubicBezTo>
                    <a:pt x="3702" y="8616"/>
                    <a:pt x="3706" y="8616"/>
                    <a:pt x="3710" y="8618"/>
                  </a:cubicBezTo>
                  <a:cubicBezTo>
                    <a:pt x="3719" y="8624"/>
                    <a:pt x="3728" y="8631"/>
                    <a:pt x="3734" y="8641"/>
                  </a:cubicBezTo>
                  <a:lnTo>
                    <a:pt x="3736" y="8643"/>
                  </a:lnTo>
                  <a:cubicBezTo>
                    <a:pt x="3745" y="8656"/>
                    <a:pt x="3749" y="8671"/>
                    <a:pt x="3747" y="8688"/>
                  </a:cubicBezTo>
                  <a:cubicBezTo>
                    <a:pt x="3747" y="8695"/>
                    <a:pt x="3745" y="8703"/>
                    <a:pt x="3743" y="8711"/>
                  </a:cubicBezTo>
                  <a:cubicBezTo>
                    <a:pt x="3740" y="8718"/>
                    <a:pt x="3734" y="8726"/>
                    <a:pt x="3728" y="8733"/>
                  </a:cubicBezTo>
                  <a:lnTo>
                    <a:pt x="3725" y="8735"/>
                  </a:lnTo>
                  <a:lnTo>
                    <a:pt x="3689" y="8773"/>
                  </a:lnTo>
                  <a:lnTo>
                    <a:pt x="3572" y="8890"/>
                  </a:lnTo>
                  <a:cubicBezTo>
                    <a:pt x="3540" y="8901"/>
                    <a:pt x="3506" y="8914"/>
                    <a:pt x="3476" y="8929"/>
                  </a:cubicBezTo>
                  <a:lnTo>
                    <a:pt x="3468" y="8931"/>
                  </a:lnTo>
                  <a:cubicBezTo>
                    <a:pt x="3404" y="8961"/>
                    <a:pt x="3340" y="8997"/>
                    <a:pt x="3280" y="9037"/>
                  </a:cubicBezTo>
                  <a:lnTo>
                    <a:pt x="3276" y="9040"/>
                  </a:lnTo>
                  <a:cubicBezTo>
                    <a:pt x="3252" y="9055"/>
                    <a:pt x="3229" y="9072"/>
                    <a:pt x="3208" y="9089"/>
                  </a:cubicBezTo>
                  <a:cubicBezTo>
                    <a:pt x="3201" y="9095"/>
                    <a:pt x="3193" y="9101"/>
                    <a:pt x="3186" y="9106"/>
                  </a:cubicBezTo>
                  <a:lnTo>
                    <a:pt x="3170" y="9084"/>
                  </a:lnTo>
                  <a:lnTo>
                    <a:pt x="3165" y="9076"/>
                  </a:lnTo>
                  <a:lnTo>
                    <a:pt x="3146" y="9048"/>
                  </a:lnTo>
                  <a:cubicBezTo>
                    <a:pt x="3144" y="9044"/>
                    <a:pt x="3140" y="9040"/>
                    <a:pt x="3138" y="9039"/>
                  </a:cubicBezTo>
                  <a:lnTo>
                    <a:pt x="3133" y="9029"/>
                  </a:lnTo>
                  <a:lnTo>
                    <a:pt x="3112" y="8997"/>
                  </a:lnTo>
                  <a:lnTo>
                    <a:pt x="3105" y="8986"/>
                  </a:lnTo>
                  <a:lnTo>
                    <a:pt x="3101" y="8980"/>
                  </a:lnTo>
                  <a:lnTo>
                    <a:pt x="3086" y="8957"/>
                  </a:lnTo>
                  <a:lnTo>
                    <a:pt x="3067" y="8931"/>
                  </a:lnTo>
                  <a:lnTo>
                    <a:pt x="3063" y="8924"/>
                  </a:lnTo>
                  <a:lnTo>
                    <a:pt x="3059" y="8918"/>
                  </a:lnTo>
                  <a:cubicBezTo>
                    <a:pt x="3052" y="8905"/>
                    <a:pt x="3044" y="8892"/>
                    <a:pt x="3035" y="8880"/>
                  </a:cubicBezTo>
                  <a:lnTo>
                    <a:pt x="3033" y="8876"/>
                  </a:lnTo>
                  <a:cubicBezTo>
                    <a:pt x="3031" y="8871"/>
                    <a:pt x="3027" y="8865"/>
                    <a:pt x="3023" y="8859"/>
                  </a:cubicBezTo>
                  <a:lnTo>
                    <a:pt x="3014" y="8844"/>
                  </a:lnTo>
                  <a:cubicBezTo>
                    <a:pt x="3084" y="8839"/>
                    <a:pt x="3152" y="8824"/>
                    <a:pt x="3218" y="8801"/>
                  </a:cubicBezTo>
                  <a:cubicBezTo>
                    <a:pt x="3259" y="8788"/>
                    <a:pt x="3301" y="8771"/>
                    <a:pt x="3340" y="8750"/>
                  </a:cubicBezTo>
                  <a:cubicBezTo>
                    <a:pt x="3346" y="8746"/>
                    <a:pt x="3353" y="8743"/>
                    <a:pt x="3359" y="8741"/>
                  </a:cubicBezTo>
                  <a:cubicBezTo>
                    <a:pt x="3380" y="8729"/>
                    <a:pt x="3395" y="8720"/>
                    <a:pt x="3400" y="8716"/>
                  </a:cubicBezTo>
                  <a:lnTo>
                    <a:pt x="3481" y="8684"/>
                  </a:lnTo>
                  <a:lnTo>
                    <a:pt x="3497" y="8679"/>
                  </a:lnTo>
                  <a:lnTo>
                    <a:pt x="3512" y="8673"/>
                  </a:lnTo>
                  <a:lnTo>
                    <a:pt x="3568" y="8648"/>
                  </a:lnTo>
                  <a:lnTo>
                    <a:pt x="3612" y="8631"/>
                  </a:lnTo>
                  <a:lnTo>
                    <a:pt x="3623" y="8628"/>
                  </a:lnTo>
                  <a:lnTo>
                    <a:pt x="3644" y="8620"/>
                  </a:lnTo>
                  <a:lnTo>
                    <a:pt x="3651" y="8616"/>
                  </a:lnTo>
                  <a:cubicBezTo>
                    <a:pt x="3658" y="8613"/>
                    <a:pt x="3666" y="8611"/>
                    <a:pt x="3674" y="8611"/>
                  </a:cubicBezTo>
                  <a:close/>
                  <a:moveTo>
                    <a:pt x="2654" y="8778"/>
                  </a:moveTo>
                  <a:lnTo>
                    <a:pt x="2703" y="8799"/>
                  </a:lnTo>
                  <a:cubicBezTo>
                    <a:pt x="2771" y="8827"/>
                    <a:pt x="2843" y="8842"/>
                    <a:pt x="2916" y="8846"/>
                  </a:cubicBezTo>
                  <a:cubicBezTo>
                    <a:pt x="2920" y="8854"/>
                    <a:pt x="2924" y="8859"/>
                    <a:pt x="2927" y="8867"/>
                  </a:cubicBezTo>
                  <a:lnTo>
                    <a:pt x="2939" y="8884"/>
                  </a:lnTo>
                  <a:lnTo>
                    <a:pt x="2941" y="8888"/>
                  </a:lnTo>
                  <a:cubicBezTo>
                    <a:pt x="2948" y="8901"/>
                    <a:pt x="2958" y="8914"/>
                    <a:pt x="2965" y="8927"/>
                  </a:cubicBezTo>
                  <a:lnTo>
                    <a:pt x="2971" y="8935"/>
                  </a:lnTo>
                  <a:cubicBezTo>
                    <a:pt x="2971" y="8937"/>
                    <a:pt x="2973" y="8939"/>
                    <a:pt x="2974" y="8942"/>
                  </a:cubicBezTo>
                  <a:cubicBezTo>
                    <a:pt x="2980" y="8952"/>
                    <a:pt x="2986" y="8961"/>
                    <a:pt x="2993" y="8971"/>
                  </a:cubicBezTo>
                  <a:cubicBezTo>
                    <a:pt x="2999" y="8980"/>
                    <a:pt x="3003" y="8988"/>
                    <a:pt x="3008" y="8995"/>
                  </a:cubicBezTo>
                  <a:cubicBezTo>
                    <a:pt x="3010" y="8997"/>
                    <a:pt x="3010" y="8999"/>
                    <a:pt x="3012" y="9001"/>
                  </a:cubicBezTo>
                  <a:lnTo>
                    <a:pt x="3020" y="9014"/>
                  </a:lnTo>
                  <a:cubicBezTo>
                    <a:pt x="3027" y="9023"/>
                    <a:pt x="3035" y="9035"/>
                    <a:pt x="3042" y="9046"/>
                  </a:cubicBezTo>
                  <a:lnTo>
                    <a:pt x="3048" y="9055"/>
                  </a:lnTo>
                  <a:lnTo>
                    <a:pt x="3056" y="9067"/>
                  </a:lnTo>
                  <a:lnTo>
                    <a:pt x="3063" y="9078"/>
                  </a:lnTo>
                  <a:lnTo>
                    <a:pt x="3076" y="9095"/>
                  </a:lnTo>
                  <a:lnTo>
                    <a:pt x="3076" y="9097"/>
                  </a:lnTo>
                  <a:cubicBezTo>
                    <a:pt x="3082" y="9104"/>
                    <a:pt x="3088" y="9114"/>
                    <a:pt x="3093" y="9123"/>
                  </a:cubicBezTo>
                  <a:cubicBezTo>
                    <a:pt x="3095" y="9125"/>
                    <a:pt x="3097" y="9127"/>
                    <a:pt x="3099" y="9129"/>
                  </a:cubicBezTo>
                  <a:lnTo>
                    <a:pt x="3103" y="9137"/>
                  </a:lnTo>
                  <a:lnTo>
                    <a:pt x="3110" y="9146"/>
                  </a:lnTo>
                  <a:cubicBezTo>
                    <a:pt x="3114" y="9153"/>
                    <a:pt x="3118" y="9159"/>
                    <a:pt x="3123" y="9165"/>
                  </a:cubicBezTo>
                  <a:lnTo>
                    <a:pt x="3120" y="9167"/>
                  </a:lnTo>
                  <a:lnTo>
                    <a:pt x="3105" y="9182"/>
                  </a:lnTo>
                  <a:cubicBezTo>
                    <a:pt x="3097" y="9189"/>
                    <a:pt x="3089" y="9195"/>
                    <a:pt x="3082" y="9202"/>
                  </a:cubicBezTo>
                  <a:cubicBezTo>
                    <a:pt x="3080" y="9204"/>
                    <a:pt x="3080" y="9206"/>
                    <a:pt x="3078" y="9208"/>
                  </a:cubicBezTo>
                  <a:cubicBezTo>
                    <a:pt x="3071" y="9218"/>
                    <a:pt x="3063" y="9225"/>
                    <a:pt x="3054" y="9235"/>
                  </a:cubicBezTo>
                  <a:cubicBezTo>
                    <a:pt x="3042" y="9246"/>
                    <a:pt x="3031" y="9257"/>
                    <a:pt x="3022" y="9270"/>
                  </a:cubicBezTo>
                  <a:lnTo>
                    <a:pt x="3012" y="9280"/>
                  </a:lnTo>
                  <a:cubicBezTo>
                    <a:pt x="3012" y="9282"/>
                    <a:pt x="3012" y="9282"/>
                    <a:pt x="3010" y="9284"/>
                  </a:cubicBezTo>
                  <a:cubicBezTo>
                    <a:pt x="3003" y="9293"/>
                    <a:pt x="2995" y="9300"/>
                    <a:pt x="2988" y="9310"/>
                  </a:cubicBezTo>
                  <a:cubicBezTo>
                    <a:pt x="2982" y="9302"/>
                    <a:pt x="2976" y="9293"/>
                    <a:pt x="2971" y="9285"/>
                  </a:cubicBezTo>
                  <a:lnTo>
                    <a:pt x="2969" y="9284"/>
                  </a:lnTo>
                  <a:cubicBezTo>
                    <a:pt x="2967" y="9280"/>
                    <a:pt x="2963" y="9278"/>
                    <a:pt x="2961" y="9274"/>
                  </a:cubicBezTo>
                  <a:cubicBezTo>
                    <a:pt x="2954" y="9263"/>
                    <a:pt x="2946" y="9251"/>
                    <a:pt x="2939" y="9242"/>
                  </a:cubicBezTo>
                  <a:lnTo>
                    <a:pt x="2924" y="9219"/>
                  </a:lnTo>
                  <a:lnTo>
                    <a:pt x="2920" y="9214"/>
                  </a:lnTo>
                  <a:cubicBezTo>
                    <a:pt x="2916" y="9208"/>
                    <a:pt x="2912" y="9202"/>
                    <a:pt x="2907" y="9197"/>
                  </a:cubicBezTo>
                  <a:cubicBezTo>
                    <a:pt x="2903" y="9191"/>
                    <a:pt x="2897" y="9182"/>
                    <a:pt x="2892" y="9174"/>
                  </a:cubicBezTo>
                  <a:lnTo>
                    <a:pt x="2884" y="9163"/>
                  </a:lnTo>
                  <a:lnTo>
                    <a:pt x="2876" y="9152"/>
                  </a:lnTo>
                  <a:lnTo>
                    <a:pt x="2873" y="9144"/>
                  </a:lnTo>
                  <a:lnTo>
                    <a:pt x="2865" y="9135"/>
                  </a:lnTo>
                  <a:lnTo>
                    <a:pt x="2846" y="9106"/>
                  </a:lnTo>
                  <a:lnTo>
                    <a:pt x="2846" y="9104"/>
                  </a:lnTo>
                  <a:lnTo>
                    <a:pt x="2841" y="9095"/>
                  </a:lnTo>
                  <a:cubicBezTo>
                    <a:pt x="2835" y="9086"/>
                    <a:pt x="2829" y="9078"/>
                    <a:pt x="2824" y="9071"/>
                  </a:cubicBezTo>
                  <a:lnTo>
                    <a:pt x="2816" y="9057"/>
                  </a:lnTo>
                  <a:lnTo>
                    <a:pt x="2809" y="9048"/>
                  </a:lnTo>
                  <a:cubicBezTo>
                    <a:pt x="2801" y="9035"/>
                    <a:pt x="2794" y="9022"/>
                    <a:pt x="2786" y="9008"/>
                  </a:cubicBezTo>
                  <a:lnTo>
                    <a:pt x="2777" y="8993"/>
                  </a:lnTo>
                  <a:lnTo>
                    <a:pt x="2771" y="8986"/>
                  </a:lnTo>
                  <a:lnTo>
                    <a:pt x="2754" y="8957"/>
                  </a:lnTo>
                  <a:cubicBezTo>
                    <a:pt x="2748" y="8944"/>
                    <a:pt x="2741" y="8933"/>
                    <a:pt x="2733" y="8920"/>
                  </a:cubicBezTo>
                  <a:lnTo>
                    <a:pt x="2728" y="8912"/>
                  </a:lnTo>
                  <a:cubicBezTo>
                    <a:pt x="2726" y="8908"/>
                    <a:pt x="2724" y="8907"/>
                    <a:pt x="2724" y="8903"/>
                  </a:cubicBezTo>
                  <a:cubicBezTo>
                    <a:pt x="2712" y="8886"/>
                    <a:pt x="2703" y="8869"/>
                    <a:pt x="2694" y="8850"/>
                  </a:cubicBezTo>
                  <a:lnTo>
                    <a:pt x="2690" y="8846"/>
                  </a:lnTo>
                  <a:lnTo>
                    <a:pt x="2677" y="8822"/>
                  </a:lnTo>
                  <a:lnTo>
                    <a:pt x="2656" y="8786"/>
                  </a:lnTo>
                  <a:lnTo>
                    <a:pt x="2654" y="8778"/>
                  </a:lnTo>
                  <a:close/>
                  <a:moveTo>
                    <a:pt x="10985" y="8722"/>
                  </a:moveTo>
                  <a:cubicBezTo>
                    <a:pt x="10985" y="8724"/>
                    <a:pt x="10985" y="8724"/>
                    <a:pt x="10983" y="8726"/>
                  </a:cubicBezTo>
                  <a:cubicBezTo>
                    <a:pt x="10983" y="8726"/>
                    <a:pt x="10983" y="8728"/>
                    <a:pt x="10983" y="8728"/>
                  </a:cubicBezTo>
                  <a:cubicBezTo>
                    <a:pt x="10973" y="8744"/>
                    <a:pt x="10964" y="8761"/>
                    <a:pt x="10957" y="8778"/>
                  </a:cubicBezTo>
                  <a:cubicBezTo>
                    <a:pt x="10955" y="8780"/>
                    <a:pt x="10953" y="8784"/>
                    <a:pt x="10951" y="8786"/>
                  </a:cubicBezTo>
                  <a:cubicBezTo>
                    <a:pt x="10945" y="8797"/>
                    <a:pt x="10938" y="8810"/>
                    <a:pt x="10932" y="8822"/>
                  </a:cubicBezTo>
                  <a:lnTo>
                    <a:pt x="10919" y="8842"/>
                  </a:lnTo>
                  <a:lnTo>
                    <a:pt x="10917" y="8848"/>
                  </a:lnTo>
                  <a:cubicBezTo>
                    <a:pt x="10908" y="8863"/>
                    <a:pt x="10898" y="8880"/>
                    <a:pt x="10889" y="8897"/>
                  </a:cubicBezTo>
                  <a:lnTo>
                    <a:pt x="10885" y="8905"/>
                  </a:lnTo>
                  <a:lnTo>
                    <a:pt x="10879" y="8914"/>
                  </a:lnTo>
                  <a:cubicBezTo>
                    <a:pt x="10874" y="8925"/>
                    <a:pt x="10866" y="8937"/>
                    <a:pt x="10859" y="8948"/>
                  </a:cubicBezTo>
                  <a:cubicBezTo>
                    <a:pt x="10853" y="8959"/>
                    <a:pt x="10849" y="8967"/>
                    <a:pt x="10843" y="8976"/>
                  </a:cubicBezTo>
                  <a:lnTo>
                    <a:pt x="10838" y="8984"/>
                  </a:lnTo>
                  <a:lnTo>
                    <a:pt x="10830" y="8997"/>
                  </a:lnTo>
                  <a:cubicBezTo>
                    <a:pt x="10823" y="9010"/>
                    <a:pt x="10813" y="9023"/>
                    <a:pt x="10806" y="9035"/>
                  </a:cubicBezTo>
                  <a:lnTo>
                    <a:pt x="10800" y="9044"/>
                  </a:lnTo>
                  <a:lnTo>
                    <a:pt x="10793" y="9057"/>
                  </a:lnTo>
                  <a:lnTo>
                    <a:pt x="10770" y="9091"/>
                  </a:lnTo>
                  <a:cubicBezTo>
                    <a:pt x="10770" y="9091"/>
                    <a:pt x="10770" y="9093"/>
                    <a:pt x="10770" y="9093"/>
                  </a:cubicBezTo>
                  <a:cubicBezTo>
                    <a:pt x="10762" y="9104"/>
                    <a:pt x="10755" y="9116"/>
                    <a:pt x="10747" y="9129"/>
                  </a:cubicBezTo>
                  <a:lnTo>
                    <a:pt x="10745" y="9133"/>
                  </a:lnTo>
                  <a:lnTo>
                    <a:pt x="10742" y="9137"/>
                  </a:lnTo>
                  <a:cubicBezTo>
                    <a:pt x="10740" y="9140"/>
                    <a:pt x="10738" y="9144"/>
                    <a:pt x="10734" y="9148"/>
                  </a:cubicBezTo>
                  <a:lnTo>
                    <a:pt x="10717" y="9172"/>
                  </a:lnTo>
                  <a:lnTo>
                    <a:pt x="10713" y="9180"/>
                  </a:lnTo>
                  <a:lnTo>
                    <a:pt x="10700" y="9199"/>
                  </a:lnTo>
                  <a:lnTo>
                    <a:pt x="10698" y="9202"/>
                  </a:lnTo>
                  <a:lnTo>
                    <a:pt x="10683" y="9225"/>
                  </a:lnTo>
                  <a:lnTo>
                    <a:pt x="10661" y="9257"/>
                  </a:lnTo>
                  <a:lnTo>
                    <a:pt x="10653" y="9267"/>
                  </a:lnTo>
                  <a:lnTo>
                    <a:pt x="10653" y="9268"/>
                  </a:lnTo>
                  <a:cubicBezTo>
                    <a:pt x="10642" y="9282"/>
                    <a:pt x="10632" y="9295"/>
                    <a:pt x="10623" y="9310"/>
                  </a:cubicBezTo>
                  <a:cubicBezTo>
                    <a:pt x="10606" y="9295"/>
                    <a:pt x="10593" y="9278"/>
                    <a:pt x="10580" y="9261"/>
                  </a:cubicBezTo>
                  <a:lnTo>
                    <a:pt x="10581" y="9261"/>
                  </a:lnTo>
                  <a:lnTo>
                    <a:pt x="10580" y="9259"/>
                  </a:lnTo>
                  <a:lnTo>
                    <a:pt x="10570" y="9250"/>
                  </a:lnTo>
                  <a:cubicBezTo>
                    <a:pt x="10559" y="9235"/>
                    <a:pt x="10546" y="9221"/>
                    <a:pt x="10532" y="9208"/>
                  </a:cubicBezTo>
                  <a:cubicBezTo>
                    <a:pt x="10523" y="9199"/>
                    <a:pt x="10514" y="9189"/>
                    <a:pt x="10504" y="9180"/>
                  </a:cubicBezTo>
                  <a:lnTo>
                    <a:pt x="10499" y="9174"/>
                  </a:lnTo>
                  <a:lnTo>
                    <a:pt x="10491" y="9167"/>
                  </a:lnTo>
                  <a:lnTo>
                    <a:pt x="10487" y="9165"/>
                  </a:lnTo>
                  <a:lnTo>
                    <a:pt x="10495" y="9155"/>
                  </a:lnTo>
                  <a:lnTo>
                    <a:pt x="10514" y="9125"/>
                  </a:lnTo>
                  <a:lnTo>
                    <a:pt x="10517" y="9121"/>
                  </a:lnTo>
                  <a:lnTo>
                    <a:pt x="10521" y="9116"/>
                  </a:lnTo>
                  <a:cubicBezTo>
                    <a:pt x="10523" y="9114"/>
                    <a:pt x="10525" y="9110"/>
                    <a:pt x="10527" y="9108"/>
                  </a:cubicBezTo>
                  <a:cubicBezTo>
                    <a:pt x="10532" y="9099"/>
                    <a:pt x="10540" y="9088"/>
                    <a:pt x="10548" y="9078"/>
                  </a:cubicBezTo>
                  <a:lnTo>
                    <a:pt x="10548" y="9076"/>
                  </a:lnTo>
                  <a:lnTo>
                    <a:pt x="10568" y="9046"/>
                  </a:lnTo>
                  <a:lnTo>
                    <a:pt x="10576" y="9035"/>
                  </a:lnTo>
                  <a:cubicBezTo>
                    <a:pt x="10578" y="9033"/>
                    <a:pt x="10580" y="9029"/>
                    <a:pt x="10581" y="9027"/>
                  </a:cubicBezTo>
                  <a:lnTo>
                    <a:pt x="10602" y="8993"/>
                  </a:lnTo>
                  <a:lnTo>
                    <a:pt x="10610" y="8982"/>
                  </a:lnTo>
                  <a:lnTo>
                    <a:pt x="10613" y="8976"/>
                  </a:lnTo>
                  <a:cubicBezTo>
                    <a:pt x="10619" y="8969"/>
                    <a:pt x="10625" y="8959"/>
                    <a:pt x="10629" y="8952"/>
                  </a:cubicBezTo>
                  <a:lnTo>
                    <a:pt x="10647" y="8924"/>
                  </a:lnTo>
                  <a:lnTo>
                    <a:pt x="10651" y="8916"/>
                  </a:lnTo>
                  <a:lnTo>
                    <a:pt x="10655" y="8910"/>
                  </a:lnTo>
                  <a:lnTo>
                    <a:pt x="10679" y="8871"/>
                  </a:lnTo>
                  <a:lnTo>
                    <a:pt x="10681" y="8867"/>
                  </a:lnTo>
                  <a:lnTo>
                    <a:pt x="10691" y="8850"/>
                  </a:lnTo>
                  <a:lnTo>
                    <a:pt x="10706" y="8824"/>
                  </a:lnTo>
                  <a:cubicBezTo>
                    <a:pt x="10708" y="8822"/>
                    <a:pt x="10710" y="8820"/>
                    <a:pt x="10710" y="8816"/>
                  </a:cubicBezTo>
                  <a:cubicBezTo>
                    <a:pt x="10713" y="8810"/>
                    <a:pt x="10717" y="8805"/>
                    <a:pt x="10721" y="8797"/>
                  </a:cubicBezTo>
                  <a:cubicBezTo>
                    <a:pt x="10776" y="8792"/>
                    <a:pt x="10830" y="8780"/>
                    <a:pt x="10883" y="8761"/>
                  </a:cubicBezTo>
                  <a:lnTo>
                    <a:pt x="10904" y="8754"/>
                  </a:lnTo>
                  <a:lnTo>
                    <a:pt x="10913" y="8750"/>
                  </a:lnTo>
                  <a:lnTo>
                    <a:pt x="10981" y="8724"/>
                  </a:lnTo>
                  <a:lnTo>
                    <a:pt x="10985" y="8722"/>
                  </a:lnTo>
                  <a:close/>
                  <a:moveTo>
                    <a:pt x="11601" y="7261"/>
                  </a:moveTo>
                  <a:lnTo>
                    <a:pt x="11609" y="7269"/>
                  </a:lnTo>
                  <a:cubicBezTo>
                    <a:pt x="11652" y="7312"/>
                    <a:pt x="11690" y="7355"/>
                    <a:pt x="11726" y="7403"/>
                  </a:cubicBezTo>
                  <a:cubicBezTo>
                    <a:pt x="11742" y="7425"/>
                    <a:pt x="11758" y="7448"/>
                    <a:pt x="11773" y="7470"/>
                  </a:cubicBezTo>
                  <a:cubicBezTo>
                    <a:pt x="11788" y="7493"/>
                    <a:pt x="11797" y="7510"/>
                    <a:pt x="11808" y="7529"/>
                  </a:cubicBezTo>
                  <a:cubicBezTo>
                    <a:pt x="11844" y="7591"/>
                    <a:pt x="11874" y="7653"/>
                    <a:pt x="11899" y="7719"/>
                  </a:cubicBezTo>
                  <a:cubicBezTo>
                    <a:pt x="11905" y="7736"/>
                    <a:pt x="11908" y="7751"/>
                    <a:pt x="11914" y="7766"/>
                  </a:cubicBezTo>
                  <a:cubicBezTo>
                    <a:pt x="11920" y="7783"/>
                    <a:pt x="11923" y="7798"/>
                    <a:pt x="11929" y="7813"/>
                  </a:cubicBezTo>
                  <a:cubicBezTo>
                    <a:pt x="12097" y="8405"/>
                    <a:pt x="11810" y="9031"/>
                    <a:pt x="11254" y="9293"/>
                  </a:cubicBezTo>
                  <a:cubicBezTo>
                    <a:pt x="11239" y="9300"/>
                    <a:pt x="11224" y="9306"/>
                    <a:pt x="11207" y="9314"/>
                  </a:cubicBezTo>
                  <a:cubicBezTo>
                    <a:pt x="11192" y="9319"/>
                    <a:pt x="11173" y="9327"/>
                    <a:pt x="11156" y="9333"/>
                  </a:cubicBezTo>
                  <a:cubicBezTo>
                    <a:pt x="11079" y="9363"/>
                    <a:pt x="10996" y="9383"/>
                    <a:pt x="10913" y="9397"/>
                  </a:cubicBezTo>
                  <a:cubicBezTo>
                    <a:pt x="10879" y="9400"/>
                    <a:pt x="10843" y="9404"/>
                    <a:pt x="10808" y="9408"/>
                  </a:cubicBezTo>
                  <a:cubicBezTo>
                    <a:pt x="10779" y="9410"/>
                    <a:pt x="10751" y="9410"/>
                    <a:pt x="10723" y="9410"/>
                  </a:cubicBezTo>
                  <a:lnTo>
                    <a:pt x="10681" y="9410"/>
                  </a:lnTo>
                  <a:cubicBezTo>
                    <a:pt x="10678" y="9402"/>
                    <a:pt x="10672" y="9395"/>
                    <a:pt x="10668" y="9389"/>
                  </a:cubicBezTo>
                  <a:lnTo>
                    <a:pt x="10672" y="9382"/>
                  </a:lnTo>
                  <a:lnTo>
                    <a:pt x="10679" y="9374"/>
                  </a:lnTo>
                  <a:lnTo>
                    <a:pt x="10685" y="9365"/>
                  </a:lnTo>
                  <a:cubicBezTo>
                    <a:pt x="10691" y="9357"/>
                    <a:pt x="10696" y="9350"/>
                    <a:pt x="10702" y="9344"/>
                  </a:cubicBezTo>
                  <a:lnTo>
                    <a:pt x="10717" y="9321"/>
                  </a:lnTo>
                  <a:cubicBezTo>
                    <a:pt x="10727" y="9306"/>
                    <a:pt x="10738" y="9291"/>
                    <a:pt x="10747" y="9278"/>
                  </a:cubicBezTo>
                  <a:lnTo>
                    <a:pt x="10749" y="9274"/>
                  </a:lnTo>
                  <a:cubicBezTo>
                    <a:pt x="10751" y="9272"/>
                    <a:pt x="10753" y="9268"/>
                    <a:pt x="10755" y="9265"/>
                  </a:cubicBezTo>
                  <a:lnTo>
                    <a:pt x="10779" y="9231"/>
                  </a:lnTo>
                  <a:lnTo>
                    <a:pt x="10794" y="9208"/>
                  </a:lnTo>
                  <a:lnTo>
                    <a:pt x="10798" y="9202"/>
                  </a:lnTo>
                  <a:cubicBezTo>
                    <a:pt x="10800" y="9201"/>
                    <a:pt x="10800" y="9199"/>
                    <a:pt x="10802" y="9197"/>
                  </a:cubicBezTo>
                  <a:lnTo>
                    <a:pt x="10810" y="9184"/>
                  </a:lnTo>
                  <a:lnTo>
                    <a:pt x="10828" y="9157"/>
                  </a:lnTo>
                  <a:cubicBezTo>
                    <a:pt x="10830" y="9155"/>
                    <a:pt x="10832" y="9152"/>
                    <a:pt x="10834" y="9150"/>
                  </a:cubicBezTo>
                  <a:lnTo>
                    <a:pt x="10842" y="9137"/>
                  </a:lnTo>
                  <a:lnTo>
                    <a:pt x="10847" y="9127"/>
                  </a:lnTo>
                  <a:cubicBezTo>
                    <a:pt x="10849" y="9125"/>
                    <a:pt x="10851" y="9121"/>
                    <a:pt x="10853" y="9120"/>
                  </a:cubicBezTo>
                  <a:lnTo>
                    <a:pt x="10872" y="9088"/>
                  </a:lnTo>
                  <a:lnTo>
                    <a:pt x="10896" y="9050"/>
                  </a:lnTo>
                  <a:cubicBezTo>
                    <a:pt x="10898" y="9044"/>
                    <a:pt x="10902" y="9040"/>
                    <a:pt x="10904" y="9035"/>
                  </a:cubicBezTo>
                  <a:cubicBezTo>
                    <a:pt x="10908" y="9031"/>
                    <a:pt x="10909" y="9027"/>
                    <a:pt x="10911" y="9025"/>
                  </a:cubicBezTo>
                  <a:cubicBezTo>
                    <a:pt x="10919" y="9010"/>
                    <a:pt x="10928" y="8997"/>
                    <a:pt x="10936" y="8982"/>
                  </a:cubicBezTo>
                  <a:lnTo>
                    <a:pt x="10945" y="8967"/>
                  </a:lnTo>
                  <a:lnTo>
                    <a:pt x="10951" y="8957"/>
                  </a:lnTo>
                  <a:lnTo>
                    <a:pt x="10968" y="8925"/>
                  </a:lnTo>
                  <a:cubicBezTo>
                    <a:pt x="10975" y="8912"/>
                    <a:pt x="10983" y="8899"/>
                    <a:pt x="10990" y="8886"/>
                  </a:cubicBezTo>
                  <a:lnTo>
                    <a:pt x="10996" y="8876"/>
                  </a:lnTo>
                  <a:cubicBezTo>
                    <a:pt x="10998" y="8873"/>
                    <a:pt x="11000" y="8869"/>
                    <a:pt x="11002" y="8867"/>
                  </a:cubicBezTo>
                  <a:cubicBezTo>
                    <a:pt x="11013" y="8846"/>
                    <a:pt x="11022" y="8827"/>
                    <a:pt x="11034" y="8809"/>
                  </a:cubicBezTo>
                  <a:lnTo>
                    <a:pt x="11038" y="8803"/>
                  </a:lnTo>
                  <a:lnTo>
                    <a:pt x="11051" y="8775"/>
                  </a:lnTo>
                  <a:cubicBezTo>
                    <a:pt x="11058" y="8760"/>
                    <a:pt x="11068" y="8744"/>
                    <a:pt x="11075" y="8729"/>
                  </a:cubicBezTo>
                  <a:lnTo>
                    <a:pt x="11081" y="8718"/>
                  </a:lnTo>
                  <a:lnTo>
                    <a:pt x="11100" y="8680"/>
                  </a:lnTo>
                  <a:lnTo>
                    <a:pt x="11166" y="8654"/>
                  </a:lnTo>
                  <a:lnTo>
                    <a:pt x="11188" y="8641"/>
                  </a:lnTo>
                  <a:cubicBezTo>
                    <a:pt x="11209" y="8633"/>
                    <a:pt x="11230" y="8626"/>
                    <a:pt x="11247" y="8620"/>
                  </a:cubicBezTo>
                  <a:lnTo>
                    <a:pt x="11281" y="8607"/>
                  </a:lnTo>
                  <a:lnTo>
                    <a:pt x="11288" y="8605"/>
                  </a:lnTo>
                  <a:cubicBezTo>
                    <a:pt x="11311" y="8597"/>
                    <a:pt x="11333" y="8590"/>
                    <a:pt x="11354" y="8584"/>
                  </a:cubicBezTo>
                  <a:lnTo>
                    <a:pt x="11366" y="8581"/>
                  </a:lnTo>
                  <a:lnTo>
                    <a:pt x="11375" y="8579"/>
                  </a:lnTo>
                  <a:cubicBezTo>
                    <a:pt x="11390" y="8575"/>
                    <a:pt x="11403" y="8571"/>
                    <a:pt x="11418" y="8567"/>
                  </a:cubicBezTo>
                  <a:lnTo>
                    <a:pt x="11452" y="8560"/>
                  </a:lnTo>
                  <a:lnTo>
                    <a:pt x="11460" y="8558"/>
                  </a:lnTo>
                  <a:lnTo>
                    <a:pt x="11477" y="8556"/>
                  </a:lnTo>
                  <a:lnTo>
                    <a:pt x="11522" y="8547"/>
                  </a:lnTo>
                  <a:lnTo>
                    <a:pt x="11533" y="8545"/>
                  </a:lnTo>
                  <a:lnTo>
                    <a:pt x="11548" y="8543"/>
                  </a:lnTo>
                  <a:cubicBezTo>
                    <a:pt x="11577" y="8537"/>
                    <a:pt x="11594" y="8509"/>
                    <a:pt x="11582" y="8483"/>
                  </a:cubicBezTo>
                  <a:cubicBezTo>
                    <a:pt x="11582" y="8483"/>
                    <a:pt x="11580" y="8479"/>
                    <a:pt x="11577" y="8471"/>
                  </a:cubicBezTo>
                  <a:lnTo>
                    <a:pt x="11571" y="8456"/>
                  </a:lnTo>
                  <a:cubicBezTo>
                    <a:pt x="11569" y="8452"/>
                    <a:pt x="11567" y="8447"/>
                    <a:pt x="11565" y="8443"/>
                  </a:cubicBezTo>
                  <a:cubicBezTo>
                    <a:pt x="11560" y="8428"/>
                    <a:pt x="11552" y="8413"/>
                    <a:pt x="11545" y="8392"/>
                  </a:cubicBezTo>
                  <a:cubicBezTo>
                    <a:pt x="11541" y="8386"/>
                    <a:pt x="11539" y="8381"/>
                    <a:pt x="11537" y="8373"/>
                  </a:cubicBezTo>
                  <a:cubicBezTo>
                    <a:pt x="11533" y="8368"/>
                    <a:pt x="11533" y="8366"/>
                    <a:pt x="11531" y="8362"/>
                  </a:cubicBezTo>
                  <a:cubicBezTo>
                    <a:pt x="11526" y="8351"/>
                    <a:pt x="11522" y="8337"/>
                    <a:pt x="11516" y="8324"/>
                  </a:cubicBezTo>
                  <a:cubicBezTo>
                    <a:pt x="11511" y="8309"/>
                    <a:pt x="11501" y="8290"/>
                    <a:pt x="11494" y="8273"/>
                  </a:cubicBezTo>
                  <a:lnTo>
                    <a:pt x="11488" y="8260"/>
                  </a:lnTo>
                  <a:cubicBezTo>
                    <a:pt x="11486" y="8254"/>
                    <a:pt x="11484" y="8251"/>
                    <a:pt x="11482" y="8247"/>
                  </a:cubicBezTo>
                  <a:cubicBezTo>
                    <a:pt x="11471" y="8219"/>
                    <a:pt x="11460" y="8190"/>
                    <a:pt x="11448" y="8162"/>
                  </a:cubicBezTo>
                  <a:cubicBezTo>
                    <a:pt x="11447" y="8158"/>
                    <a:pt x="11445" y="8156"/>
                    <a:pt x="11445" y="8153"/>
                  </a:cubicBezTo>
                  <a:lnTo>
                    <a:pt x="11424" y="8106"/>
                  </a:lnTo>
                  <a:lnTo>
                    <a:pt x="11382" y="8008"/>
                  </a:lnTo>
                  <a:cubicBezTo>
                    <a:pt x="11382" y="8004"/>
                    <a:pt x="11381" y="8002"/>
                    <a:pt x="11381" y="7998"/>
                  </a:cubicBezTo>
                  <a:lnTo>
                    <a:pt x="11381" y="7996"/>
                  </a:lnTo>
                  <a:cubicBezTo>
                    <a:pt x="11384" y="7981"/>
                    <a:pt x="11390" y="7964"/>
                    <a:pt x="11396" y="7949"/>
                  </a:cubicBezTo>
                  <a:cubicBezTo>
                    <a:pt x="11398" y="7940"/>
                    <a:pt x="11401" y="7928"/>
                    <a:pt x="11403" y="7919"/>
                  </a:cubicBezTo>
                  <a:cubicBezTo>
                    <a:pt x="11405" y="7917"/>
                    <a:pt x="11405" y="7915"/>
                    <a:pt x="11405" y="7913"/>
                  </a:cubicBezTo>
                  <a:cubicBezTo>
                    <a:pt x="11413" y="7893"/>
                    <a:pt x="11418" y="7870"/>
                    <a:pt x="11424" y="7849"/>
                  </a:cubicBezTo>
                  <a:lnTo>
                    <a:pt x="11428" y="7838"/>
                  </a:lnTo>
                  <a:cubicBezTo>
                    <a:pt x="11428" y="7834"/>
                    <a:pt x="11430" y="7830"/>
                    <a:pt x="11430" y="7827"/>
                  </a:cubicBezTo>
                  <a:lnTo>
                    <a:pt x="11443" y="7783"/>
                  </a:lnTo>
                  <a:lnTo>
                    <a:pt x="11452" y="7747"/>
                  </a:lnTo>
                  <a:cubicBezTo>
                    <a:pt x="11452" y="7746"/>
                    <a:pt x="11454" y="7742"/>
                    <a:pt x="11454" y="7738"/>
                  </a:cubicBezTo>
                  <a:cubicBezTo>
                    <a:pt x="11456" y="7734"/>
                    <a:pt x="11458" y="7727"/>
                    <a:pt x="11460" y="7721"/>
                  </a:cubicBezTo>
                  <a:cubicBezTo>
                    <a:pt x="11464" y="7704"/>
                    <a:pt x="11467" y="7689"/>
                    <a:pt x="11471" y="7674"/>
                  </a:cubicBezTo>
                  <a:lnTo>
                    <a:pt x="11473" y="7661"/>
                  </a:lnTo>
                  <a:cubicBezTo>
                    <a:pt x="11473" y="7657"/>
                    <a:pt x="11475" y="7653"/>
                    <a:pt x="11477" y="7649"/>
                  </a:cubicBezTo>
                  <a:lnTo>
                    <a:pt x="11477" y="7644"/>
                  </a:lnTo>
                  <a:cubicBezTo>
                    <a:pt x="11480" y="7631"/>
                    <a:pt x="11482" y="7617"/>
                    <a:pt x="11486" y="7604"/>
                  </a:cubicBezTo>
                  <a:cubicBezTo>
                    <a:pt x="11486" y="7604"/>
                    <a:pt x="11486" y="7602"/>
                    <a:pt x="11486" y="7602"/>
                  </a:cubicBezTo>
                  <a:lnTo>
                    <a:pt x="11486" y="7600"/>
                  </a:lnTo>
                  <a:lnTo>
                    <a:pt x="11496" y="7559"/>
                  </a:lnTo>
                  <a:cubicBezTo>
                    <a:pt x="11496" y="7557"/>
                    <a:pt x="11496" y="7555"/>
                    <a:pt x="11496" y="7555"/>
                  </a:cubicBezTo>
                  <a:cubicBezTo>
                    <a:pt x="11496" y="7551"/>
                    <a:pt x="11497" y="7548"/>
                    <a:pt x="11497" y="7546"/>
                  </a:cubicBezTo>
                  <a:cubicBezTo>
                    <a:pt x="11497" y="7542"/>
                    <a:pt x="11499" y="7534"/>
                    <a:pt x="11501" y="7531"/>
                  </a:cubicBezTo>
                  <a:cubicBezTo>
                    <a:pt x="11503" y="7516"/>
                    <a:pt x="11507" y="7502"/>
                    <a:pt x="11509" y="7489"/>
                  </a:cubicBezTo>
                  <a:lnTo>
                    <a:pt x="11513" y="7467"/>
                  </a:lnTo>
                  <a:lnTo>
                    <a:pt x="11513" y="7461"/>
                  </a:lnTo>
                  <a:cubicBezTo>
                    <a:pt x="11514" y="7452"/>
                    <a:pt x="11516" y="7442"/>
                    <a:pt x="11518" y="7433"/>
                  </a:cubicBezTo>
                  <a:cubicBezTo>
                    <a:pt x="11520" y="7419"/>
                    <a:pt x="11524" y="7406"/>
                    <a:pt x="11526" y="7393"/>
                  </a:cubicBezTo>
                  <a:lnTo>
                    <a:pt x="11528" y="7386"/>
                  </a:lnTo>
                  <a:lnTo>
                    <a:pt x="11528" y="7382"/>
                  </a:lnTo>
                  <a:lnTo>
                    <a:pt x="11528" y="7378"/>
                  </a:lnTo>
                  <a:lnTo>
                    <a:pt x="11535" y="7337"/>
                  </a:lnTo>
                  <a:cubicBezTo>
                    <a:pt x="11535" y="7333"/>
                    <a:pt x="11535" y="7329"/>
                    <a:pt x="11537" y="7325"/>
                  </a:cubicBezTo>
                  <a:lnTo>
                    <a:pt x="11537" y="7323"/>
                  </a:lnTo>
                  <a:cubicBezTo>
                    <a:pt x="11537" y="7314"/>
                    <a:pt x="11539" y="7306"/>
                    <a:pt x="11541" y="7297"/>
                  </a:cubicBezTo>
                  <a:lnTo>
                    <a:pt x="11543" y="7288"/>
                  </a:lnTo>
                  <a:cubicBezTo>
                    <a:pt x="11543" y="7282"/>
                    <a:pt x="11545" y="7278"/>
                    <a:pt x="11545" y="7272"/>
                  </a:cubicBezTo>
                  <a:lnTo>
                    <a:pt x="11546" y="7272"/>
                  </a:lnTo>
                  <a:lnTo>
                    <a:pt x="11558" y="7271"/>
                  </a:lnTo>
                  <a:lnTo>
                    <a:pt x="11599" y="7261"/>
                  </a:lnTo>
                  <a:close/>
                  <a:moveTo>
                    <a:pt x="2053" y="7267"/>
                  </a:moveTo>
                  <a:cubicBezTo>
                    <a:pt x="2053" y="7272"/>
                    <a:pt x="2055" y="7278"/>
                    <a:pt x="2055" y="7284"/>
                  </a:cubicBezTo>
                  <a:cubicBezTo>
                    <a:pt x="2057" y="7289"/>
                    <a:pt x="2057" y="7297"/>
                    <a:pt x="2058" y="7303"/>
                  </a:cubicBezTo>
                  <a:cubicBezTo>
                    <a:pt x="2060" y="7310"/>
                    <a:pt x="2060" y="7312"/>
                    <a:pt x="2060" y="7316"/>
                  </a:cubicBezTo>
                  <a:lnTo>
                    <a:pt x="2064" y="7333"/>
                  </a:lnTo>
                  <a:cubicBezTo>
                    <a:pt x="2064" y="7335"/>
                    <a:pt x="2064" y="7338"/>
                    <a:pt x="2064" y="7342"/>
                  </a:cubicBezTo>
                  <a:cubicBezTo>
                    <a:pt x="2066" y="7352"/>
                    <a:pt x="2068" y="7361"/>
                    <a:pt x="2070" y="7370"/>
                  </a:cubicBezTo>
                  <a:lnTo>
                    <a:pt x="2070" y="7372"/>
                  </a:lnTo>
                  <a:lnTo>
                    <a:pt x="2072" y="7380"/>
                  </a:lnTo>
                  <a:lnTo>
                    <a:pt x="2079" y="7425"/>
                  </a:lnTo>
                  <a:lnTo>
                    <a:pt x="2079" y="7429"/>
                  </a:lnTo>
                  <a:cubicBezTo>
                    <a:pt x="2079" y="7433"/>
                    <a:pt x="2081" y="7436"/>
                    <a:pt x="2081" y="7440"/>
                  </a:cubicBezTo>
                  <a:cubicBezTo>
                    <a:pt x="2085" y="7453"/>
                    <a:pt x="2087" y="7468"/>
                    <a:pt x="2091" y="7482"/>
                  </a:cubicBezTo>
                  <a:cubicBezTo>
                    <a:pt x="2092" y="7491"/>
                    <a:pt x="2094" y="7501"/>
                    <a:pt x="2096" y="7510"/>
                  </a:cubicBezTo>
                  <a:cubicBezTo>
                    <a:pt x="2096" y="7512"/>
                    <a:pt x="2096" y="7514"/>
                    <a:pt x="2096" y="7517"/>
                  </a:cubicBezTo>
                  <a:lnTo>
                    <a:pt x="2102" y="7538"/>
                  </a:lnTo>
                  <a:cubicBezTo>
                    <a:pt x="2104" y="7544"/>
                    <a:pt x="2104" y="7550"/>
                    <a:pt x="2106" y="7553"/>
                  </a:cubicBezTo>
                  <a:cubicBezTo>
                    <a:pt x="2107" y="7563"/>
                    <a:pt x="2109" y="7572"/>
                    <a:pt x="2111" y="7582"/>
                  </a:cubicBezTo>
                  <a:lnTo>
                    <a:pt x="2115" y="7597"/>
                  </a:lnTo>
                  <a:lnTo>
                    <a:pt x="2115" y="7599"/>
                  </a:lnTo>
                  <a:cubicBezTo>
                    <a:pt x="2115" y="7602"/>
                    <a:pt x="2115" y="7604"/>
                    <a:pt x="2117" y="7608"/>
                  </a:cubicBezTo>
                  <a:lnTo>
                    <a:pt x="2124" y="7644"/>
                  </a:lnTo>
                  <a:lnTo>
                    <a:pt x="2128" y="7655"/>
                  </a:lnTo>
                  <a:cubicBezTo>
                    <a:pt x="2128" y="7655"/>
                    <a:pt x="2128" y="7655"/>
                    <a:pt x="2128" y="7657"/>
                  </a:cubicBezTo>
                  <a:cubicBezTo>
                    <a:pt x="2130" y="7672"/>
                    <a:pt x="2134" y="7685"/>
                    <a:pt x="2138" y="7700"/>
                  </a:cubicBezTo>
                  <a:lnTo>
                    <a:pt x="2141" y="7717"/>
                  </a:lnTo>
                  <a:cubicBezTo>
                    <a:pt x="2143" y="7723"/>
                    <a:pt x="2145" y="7727"/>
                    <a:pt x="2145" y="7730"/>
                  </a:cubicBezTo>
                  <a:cubicBezTo>
                    <a:pt x="2149" y="7747"/>
                    <a:pt x="2155" y="7764"/>
                    <a:pt x="2158" y="7781"/>
                  </a:cubicBezTo>
                  <a:lnTo>
                    <a:pt x="2164" y="7800"/>
                  </a:lnTo>
                  <a:cubicBezTo>
                    <a:pt x="2164" y="7802"/>
                    <a:pt x="2166" y="7806"/>
                    <a:pt x="2166" y="7810"/>
                  </a:cubicBezTo>
                  <a:cubicBezTo>
                    <a:pt x="2170" y="7823"/>
                    <a:pt x="2173" y="7836"/>
                    <a:pt x="2177" y="7847"/>
                  </a:cubicBezTo>
                  <a:cubicBezTo>
                    <a:pt x="2181" y="7861"/>
                    <a:pt x="2187" y="7879"/>
                    <a:pt x="2190" y="7894"/>
                  </a:cubicBezTo>
                  <a:lnTo>
                    <a:pt x="2194" y="7906"/>
                  </a:lnTo>
                  <a:lnTo>
                    <a:pt x="2198" y="7919"/>
                  </a:lnTo>
                  <a:cubicBezTo>
                    <a:pt x="2205" y="7942"/>
                    <a:pt x="2211" y="7966"/>
                    <a:pt x="2219" y="7989"/>
                  </a:cubicBezTo>
                  <a:lnTo>
                    <a:pt x="2222" y="7996"/>
                  </a:lnTo>
                  <a:cubicBezTo>
                    <a:pt x="2224" y="8008"/>
                    <a:pt x="2228" y="8019"/>
                    <a:pt x="2232" y="8030"/>
                  </a:cubicBezTo>
                  <a:cubicBezTo>
                    <a:pt x="2236" y="8036"/>
                    <a:pt x="2238" y="8043"/>
                    <a:pt x="2239" y="8051"/>
                  </a:cubicBezTo>
                  <a:cubicBezTo>
                    <a:pt x="2234" y="8064"/>
                    <a:pt x="2228" y="8075"/>
                    <a:pt x="2224" y="8089"/>
                  </a:cubicBezTo>
                  <a:cubicBezTo>
                    <a:pt x="2222" y="8109"/>
                    <a:pt x="2217" y="8124"/>
                    <a:pt x="2209" y="8139"/>
                  </a:cubicBezTo>
                  <a:cubicBezTo>
                    <a:pt x="2207" y="8143"/>
                    <a:pt x="2205" y="8147"/>
                    <a:pt x="2204" y="8149"/>
                  </a:cubicBezTo>
                  <a:cubicBezTo>
                    <a:pt x="2190" y="8179"/>
                    <a:pt x="2177" y="8205"/>
                    <a:pt x="2166" y="8230"/>
                  </a:cubicBezTo>
                  <a:lnTo>
                    <a:pt x="2160" y="8243"/>
                  </a:lnTo>
                  <a:lnTo>
                    <a:pt x="2153" y="8254"/>
                  </a:lnTo>
                  <a:cubicBezTo>
                    <a:pt x="2145" y="8270"/>
                    <a:pt x="2138" y="8285"/>
                    <a:pt x="2130" y="8300"/>
                  </a:cubicBezTo>
                  <a:cubicBezTo>
                    <a:pt x="2124" y="8311"/>
                    <a:pt x="2117" y="8322"/>
                    <a:pt x="2111" y="8334"/>
                  </a:cubicBezTo>
                  <a:cubicBezTo>
                    <a:pt x="2109" y="8335"/>
                    <a:pt x="2107" y="8339"/>
                    <a:pt x="2106" y="8341"/>
                  </a:cubicBezTo>
                  <a:lnTo>
                    <a:pt x="2096" y="8358"/>
                  </a:lnTo>
                  <a:cubicBezTo>
                    <a:pt x="2087" y="8371"/>
                    <a:pt x="2079" y="8384"/>
                    <a:pt x="2070" y="8398"/>
                  </a:cubicBezTo>
                  <a:lnTo>
                    <a:pt x="2062" y="8409"/>
                  </a:lnTo>
                  <a:lnTo>
                    <a:pt x="2053" y="8422"/>
                  </a:lnTo>
                  <a:cubicBezTo>
                    <a:pt x="2045" y="8433"/>
                    <a:pt x="2038" y="8443"/>
                    <a:pt x="2030" y="8456"/>
                  </a:cubicBezTo>
                  <a:cubicBezTo>
                    <a:pt x="2028" y="8458"/>
                    <a:pt x="2028" y="8460"/>
                    <a:pt x="2026" y="8462"/>
                  </a:cubicBezTo>
                  <a:cubicBezTo>
                    <a:pt x="2019" y="8471"/>
                    <a:pt x="2017" y="8486"/>
                    <a:pt x="2021" y="8498"/>
                  </a:cubicBezTo>
                  <a:cubicBezTo>
                    <a:pt x="2025" y="8511"/>
                    <a:pt x="2034" y="8522"/>
                    <a:pt x="2045" y="8526"/>
                  </a:cubicBezTo>
                  <a:lnTo>
                    <a:pt x="2057" y="8532"/>
                  </a:lnTo>
                  <a:lnTo>
                    <a:pt x="2058" y="8532"/>
                  </a:lnTo>
                  <a:lnTo>
                    <a:pt x="2102" y="8548"/>
                  </a:lnTo>
                  <a:lnTo>
                    <a:pt x="2119" y="8556"/>
                  </a:lnTo>
                  <a:lnTo>
                    <a:pt x="2132" y="8562"/>
                  </a:lnTo>
                  <a:lnTo>
                    <a:pt x="2183" y="8582"/>
                  </a:lnTo>
                  <a:lnTo>
                    <a:pt x="2202" y="8590"/>
                  </a:lnTo>
                  <a:lnTo>
                    <a:pt x="2213" y="8594"/>
                  </a:lnTo>
                  <a:lnTo>
                    <a:pt x="2253" y="8611"/>
                  </a:lnTo>
                  <a:lnTo>
                    <a:pt x="2305" y="8631"/>
                  </a:lnTo>
                  <a:lnTo>
                    <a:pt x="2319" y="8637"/>
                  </a:lnTo>
                  <a:lnTo>
                    <a:pt x="2332" y="8643"/>
                  </a:lnTo>
                  <a:lnTo>
                    <a:pt x="2418" y="8679"/>
                  </a:lnTo>
                  <a:lnTo>
                    <a:pt x="2428" y="8682"/>
                  </a:lnTo>
                  <a:lnTo>
                    <a:pt x="2479" y="8703"/>
                  </a:lnTo>
                  <a:lnTo>
                    <a:pt x="2528" y="8724"/>
                  </a:lnTo>
                  <a:lnTo>
                    <a:pt x="2543" y="8750"/>
                  </a:lnTo>
                  <a:lnTo>
                    <a:pt x="2560" y="8782"/>
                  </a:lnTo>
                  <a:lnTo>
                    <a:pt x="2564" y="8788"/>
                  </a:lnTo>
                  <a:cubicBezTo>
                    <a:pt x="2575" y="8810"/>
                    <a:pt x="2586" y="8833"/>
                    <a:pt x="2598" y="8854"/>
                  </a:cubicBezTo>
                  <a:lnTo>
                    <a:pt x="2603" y="8863"/>
                  </a:lnTo>
                  <a:cubicBezTo>
                    <a:pt x="2605" y="8867"/>
                    <a:pt x="2607" y="8871"/>
                    <a:pt x="2609" y="8875"/>
                  </a:cubicBezTo>
                  <a:cubicBezTo>
                    <a:pt x="2618" y="8890"/>
                    <a:pt x="2626" y="8903"/>
                    <a:pt x="2633" y="8918"/>
                  </a:cubicBezTo>
                  <a:lnTo>
                    <a:pt x="2652" y="8952"/>
                  </a:lnTo>
                  <a:lnTo>
                    <a:pt x="2658" y="8961"/>
                  </a:lnTo>
                  <a:lnTo>
                    <a:pt x="2667" y="8978"/>
                  </a:lnTo>
                  <a:cubicBezTo>
                    <a:pt x="2677" y="8993"/>
                    <a:pt x="2686" y="9008"/>
                    <a:pt x="2694" y="9022"/>
                  </a:cubicBezTo>
                  <a:lnTo>
                    <a:pt x="2701" y="9035"/>
                  </a:lnTo>
                  <a:cubicBezTo>
                    <a:pt x="2705" y="9039"/>
                    <a:pt x="2707" y="9044"/>
                    <a:pt x="2711" y="9048"/>
                  </a:cubicBezTo>
                  <a:cubicBezTo>
                    <a:pt x="2718" y="9061"/>
                    <a:pt x="2728" y="9074"/>
                    <a:pt x="2735" y="9088"/>
                  </a:cubicBezTo>
                  <a:lnTo>
                    <a:pt x="2735" y="9089"/>
                  </a:lnTo>
                  <a:cubicBezTo>
                    <a:pt x="2739" y="9097"/>
                    <a:pt x="2745" y="9104"/>
                    <a:pt x="2748" y="9112"/>
                  </a:cubicBezTo>
                  <a:lnTo>
                    <a:pt x="2760" y="9131"/>
                  </a:lnTo>
                  <a:lnTo>
                    <a:pt x="2765" y="9138"/>
                  </a:lnTo>
                  <a:lnTo>
                    <a:pt x="2773" y="9152"/>
                  </a:lnTo>
                  <a:lnTo>
                    <a:pt x="2773" y="9153"/>
                  </a:lnTo>
                  <a:cubicBezTo>
                    <a:pt x="2782" y="9165"/>
                    <a:pt x="2790" y="9176"/>
                    <a:pt x="2797" y="9189"/>
                  </a:cubicBezTo>
                  <a:lnTo>
                    <a:pt x="2809" y="9206"/>
                  </a:lnTo>
                  <a:lnTo>
                    <a:pt x="2812" y="9212"/>
                  </a:lnTo>
                  <a:cubicBezTo>
                    <a:pt x="2818" y="9219"/>
                    <a:pt x="2824" y="9229"/>
                    <a:pt x="2829" y="9236"/>
                  </a:cubicBezTo>
                  <a:cubicBezTo>
                    <a:pt x="2837" y="9248"/>
                    <a:pt x="2844" y="9259"/>
                    <a:pt x="2852" y="9270"/>
                  </a:cubicBezTo>
                  <a:cubicBezTo>
                    <a:pt x="2854" y="9274"/>
                    <a:pt x="2858" y="9278"/>
                    <a:pt x="2859" y="9282"/>
                  </a:cubicBezTo>
                  <a:lnTo>
                    <a:pt x="2859" y="9284"/>
                  </a:lnTo>
                  <a:cubicBezTo>
                    <a:pt x="2871" y="9299"/>
                    <a:pt x="2882" y="9314"/>
                    <a:pt x="2892" y="9329"/>
                  </a:cubicBezTo>
                  <a:lnTo>
                    <a:pt x="2897" y="9336"/>
                  </a:lnTo>
                  <a:cubicBezTo>
                    <a:pt x="2901" y="9340"/>
                    <a:pt x="2905" y="9346"/>
                    <a:pt x="2909" y="9351"/>
                  </a:cubicBezTo>
                  <a:lnTo>
                    <a:pt x="2924" y="9374"/>
                  </a:lnTo>
                  <a:lnTo>
                    <a:pt x="2925" y="9376"/>
                  </a:lnTo>
                  <a:lnTo>
                    <a:pt x="2931" y="9382"/>
                  </a:lnTo>
                  <a:cubicBezTo>
                    <a:pt x="2924" y="9395"/>
                    <a:pt x="2914" y="9406"/>
                    <a:pt x="2907" y="9417"/>
                  </a:cubicBezTo>
                  <a:lnTo>
                    <a:pt x="2907" y="9419"/>
                  </a:lnTo>
                  <a:cubicBezTo>
                    <a:pt x="2859" y="9417"/>
                    <a:pt x="2812" y="9415"/>
                    <a:pt x="2763" y="9410"/>
                  </a:cubicBezTo>
                  <a:cubicBezTo>
                    <a:pt x="2733" y="9406"/>
                    <a:pt x="2703" y="9400"/>
                    <a:pt x="2673" y="9395"/>
                  </a:cubicBezTo>
                  <a:cubicBezTo>
                    <a:pt x="2596" y="9380"/>
                    <a:pt x="2518" y="9355"/>
                    <a:pt x="2445" y="9325"/>
                  </a:cubicBezTo>
                  <a:cubicBezTo>
                    <a:pt x="2428" y="9319"/>
                    <a:pt x="2413" y="9312"/>
                    <a:pt x="2396" y="9304"/>
                  </a:cubicBezTo>
                  <a:cubicBezTo>
                    <a:pt x="2381" y="9297"/>
                    <a:pt x="2366" y="9289"/>
                    <a:pt x="2351" y="9282"/>
                  </a:cubicBezTo>
                  <a:cubicBezTo>
                    <a:pt x="1808" y="9006"/>
                    <a:pt x="1542" y="8381"/>
                    <a:pt x="1721" y="7798"/>
                  </a:cubicBezTo>
                  <a:cubicBezTo>
                    <a:pt x="1725" y="7783"/>
                    <a:pt x="1731" y="7768"/>
                    <a:pt x="1736" y="7751"/>
                  </a:cubicBezTo>
                  <a:cubicBezTo>
                    <a:pt x="1742" y="7736"/>
                    <a:pt x="1747" y="7719"/>
                    <a:pt x="1755" y="7702"/>
                  </a:cubicBezTo>
                  <a:cubicBezTo>
                    <a:pt x="1783" y="7632"/>
                    <a:pt x="1817" y="7565"/>
                    <a:pt x="1859" y="7499"/>
                  </a:cubicBezTo>
                  <a:cubicBezTo>
                    <a:pt x="1872" y="7476"/>
                    <a:pt x="1889" y="7452"/>
                    <a:pt x="1904" y="7431"/>
                  </a:cubicBezTo>
                  <a:cubicBezTo>
                    <a:pt x="1928" y="7401"/>
                    <a:pt x="1951" y="7370"/>
                    <a:pt x="1976" y="7340"/>
                  </a:cubicBezTo>
                  <a:cubicBezTo>
                    <a:pt x="2000" y="7312"/>
                    <a:pt x="2023" y="7291"/>
                    <a:pt x="2047" y="7267"/>
                  </a:cubicBezTo>
                  <a:close/>
                  <a:moveTo>
                    <a:pt x="11916" y="7139"/>
                  </a:moveTo>
                  <a:cubicBezTo>
                    <a:pt x="11959" y="7190"/>
                    <a:pt x="12001" y="7242"/>
                    <a:pt x="12037" y="7299"/>
                  </a:cubicBezTo>
                  <a:cubicBezTo>
                    <a:pt x="12046" y="7314"/>
                    <a:pt x="12055" y="7329"/>
                    <a:pt x="12065" y="7346"/>
                  </a:cubicBezTo>
                  <a:cubicBezTo>
                    <a:pt x="12074" y="7359"/>
                    <a:pt x="12084" y="7374"/>
                    <a:pt x="12091" y="7389"/>
                  </a:cubicBezTo>
                  <a:cubicBezTo>
                    <a:pt x="12110" y="7421"/>
                    <a:pt x="12127" y="7453"/>
                    <a:pt x="12142" y="7487"/>
                  </a:cubicBezTo>
                  <a:cubicBezTo>
                    <a:pt x="12148" y="7502"/>
                    <a:pt x="12155" y="7516"/>
                    <a:pt x="12161" y="7531"/>
                  </a:cubicBezTo>
                  <a:cubicBezTo>
                    <a:pt x="12167" y="7544"/>
                    <a:pt x="12174" y="7559"/>
                    <a:pt x="12180" y="7572"/>
                  </a:cubicBezTo>
                  <a:cubicBezTo>
                    <a:pt x="12200" y="7625"/>
                    <a:pt x="12217" y="7678"/>
                    <a:pt x="12233" y="7732"/>
                  </a:cubicBezTo>
                  <a:cubicBezTo>
                    <a:pt x="12236" y="7747"/>
                    <a:pt x="12240" y="7761"/>
                    <a:pt x="12244" y="7776"/>
                  </a:cubicBezTo>
                  <a:cubicBezTo>
                    <a:pt x="12248" y="7789"/>
                    <a:pt x="12251" y="7804"/>
                    <a:pt x="12253" y="7819"/>
                  </a:cubicBezTo>
                  <a:cubicBezTo>
                    <a:pt x="12400" y="8483"/>
                    <a:pt x="12099" y="9167"/>
                    <a:pt x="11509" y="9508"/>
                  </a:cubicBezTo>
                  <a:cubicBezTo>
                    <a:pt x="11496" y="9515"/>
                    <a:pt x="11484" y="9521"/>
                    <a:pt x="11471" y="9529"/>
                  </a:cubicBezTo>
                  <a:cubicBezTo>
                    <a:pt x="11458" y="9536"/>
                    <a:pt x="11445" y="9544"/>
                    <a:pt x="11430" y="9549"/>
                  </a:cubicBezTo>
                  <a:cubicBezTo>
                    <a:pt x="11379" y="9576"/>
                    <a:pt x="11326" y="9598"/>
                    <a:pt x="11271" y="9619"/>
                  </a:cubicBezTo>
                  <a:cubicBezTo>
                    <a:pt x="11256" y="9625"/>
                    <a:pt x="11241" y="9630"/>
                    <a:pt x="11226" y="9634"/>
                  </a:cubicBezTo>
                  <a:cubicBezTo>
                    <a:pt x="11211" y="9640"/>
                    <a:pt x="11194" y="9645"/>
                    <a:pt x="11179" y="9651"/>
                  </a:cubicBezTo>
                  <a:cubicBezTo>
                    <a:pt x="11139" y="9662"/>
                    <a:pt x="11102" y="9672"/>
                    <a:pt x="11062" y="9679"/>
                  </a:cubicBezTo>
                  <a:cubicBezTo>
                    <a:pt x="11043" y="9683"/>
                    <a:pt x="11024" y="9687"/>
                    <a:pt x="11004" y="9691"/>
                  </a:cubicBezTo>
                  <a:cubicBezTo>
                    <a:pt x="10985" y="9694"/>
                    <a:pt x="10960" y="9698"/>
                    <a:pt x="10940" y="9702"/>
                  </a:cubicBezTo>
                  <a:cubicBezTo>
                    <a:pt x="10904" y="9706"/>
                    <a:pt x="10868" y="9709"/>
                    <a:pt x="10832" y="9711"/>
                  </a:cubicBezTo>
                  <a:cubicBezTo>
                    <a:pt x="10832" y="9708"/>
                    <a:pt x="10830" y="9704"/>
                    <a:pt x="10828" y="9700"/>
                  </a:cubicBezTo>
                  <a:lnTo>
                    <a:pt x="10825" y="9685"/>
                  </a:lnTo>
                  <a:cubicBezTo>
                    <a:pt x="10825" y="9685"/>
                    <a:pt x="10825" y="9683"/>
                    <a:pt x="10825" y="9683"/>
                  </a:cubicBezTo>
                  <a:cubicBezTo>
                    <a:pt x="10821" y="9670"/>
                    <a:pt x="10815" y="9659"/>
                    <a:pt x="10810" y="9645"/>
                  </a:cubicBezTo>
                  <a:cubicBezTo>
                    <a:pt x="10810" y="9644"/>
                    <a:pt x="10810" y="9642"/>
                    <a:pt x="10808" y="9640"/>
                  </a:cubicBezTo>
                  <a:cubicBezTo>
                    <a:pt x="10806" y="9632"/>
                    <a:pt x="10802" y="9625"/>
                    <a:pt x="10800" y="9617"/>
                  </a:cubicBezTo>
                  <a:cubicBezTo>
                    <a:pt x="10796" y="9610"/>
                    <a:pt x="10793" y="9600"/>
                    <a:pt x="10789" y="9591"/>
                  </a:cubicBezTo>
                  <a:lnTo>
                    <a:pt x="10787" y="9587"/>
                  </a:lnTo>
                  <a:cubicBezTo>
                    <a:pt x="10781" y="9574"/>
                    <a:pt x="10776" y="9561"/>
                    <a:pt x="10768" y="9547"/>
                  </a:cubicBezTo>
                  <a:cubicBezTo>
                    <a:pt x="10766" y="9544"/>
                    <a:pt x="10764" y="9540"/>
                    <a:pt x="10762" y="9536"/>
                  </a:cubicBezTo>
                  <a:cubicBezTo>
                    <a:pt x="10757" y="9523"/>
                    <a:pt x="10749" y="9508"/>
                    <a:pt x="10742" y="9495"/>
                  </a:cubicBezTo>
                  <a:cubicBezTo>
                    <a:pt x="10798" y="9495"/>
                    <a:pt x="10855" y="9491"/>
                    <a:pt x="10911" y="9483"/>
                  </a:cubicBezTo>
                  <a:cubicBezTo>
                    <a:pt x="10938" y="9480"/>
                    <a:pt x="10964" y="9476"/>
                    <a:pt x="10990" y="9470"/>
                  </a:cubicBezTo>
                  <a:cubicBezTo>
                    <a:pt x="11013" y="9466"/>
                    <a:pt x="11034" y="9461"/>
                    <a:pt x="11056" y="9455"/>
                  </a:cubicBezTo>
                  <a:cubicBezTo>
                    <a:pt x="11124" y="9440"/>
                    <a:pt x="11190" y="9417"/>
                    <a:pt x="11254" y="9389"/>
                  </a:cubicBezTo>
                  <a:cubicBezTo>
                    <a:pt x="11269" y="9383"/>
                    <a:pt x="11284" y="9376"/>
                    <a:pt x="11301" y="9368"/>
                  </a:cubicBezTo>
                  <a:cubicBezTo>
                    <a:pt x="11318" y="9363"/>
                    <a:pt x="11330" y="9355"/>
                    <a:pt x="11345" y="9348"/>
                  </a:cubicBezTo>
                  <a:cubicBezTo>
                    <a:pt x="11901" y="9063"/>
                    <a:pt x="12187" y="8428"/>
                    <a:pt x="12031" y="7823"/>
                  </a:cubicBezTo>
                  <a:cubicBezTo>
                    <a:pt x="12027" y="7808"/>
                    <a:pt x="12023" y="7793"/>
                    <a:pt x="12020" y="7778"/>
                  </a:cubicBezTo>
                  <a:cubicBezTo>
                    <a:pt x="12014" y="7763"/>
                    <a:pt x="12010" y="7747"/>
                    <a:pt x="12004" y="7732"/>
                  </a:cubicBezTo>
                  <a:cubicBezTo>
                    <a:pt x="11986" y="7672"/>
                    <a:pt x="11961" y="7614"/>
                    <a:pt x="11933" y="7557"/>
                  </a:cubicBezTo>
                  <a:cubicBezTo>
                    <a:pt x="11925" y="7540"/>
                    <a:pt x="11916" y="7523"/>
                    <a:pt x="11906" y="7506"/>
                  </a:cubicBezTo>
                  <a:cubicBezTo>
                    <a:pt x="11897" y="7491"/>
                    <a:pt x="11886" y="7470"/>
                    <a:pt x="11876" y="7453"/>
                  </a:cubicBezTo>
                  <a:cubicBezTo>
                    <a:pt x="11844" y="7404"/>
                    <a:pt x="11810" y="7357"/>
                    <a:pt x="11775" y="7314"/>
                  </a:cubicBezTo>
                  <a:cubicBezTo>
                    <a:pt x="11752" y="7286"/>
                    <a:pt x="11727" y="7257"/>
                    <a:pt x="11703" y="7231"/>
                  </a:cubicBezTo>
                  <a:lnTo>
                    <a:pt x="11710" y="7229"/>
                  </a:lnTo>
                  <a:lnTo>
                    <a:pt x="11748" y="7216"/>
                  </a:lnTo>
                  <a:lnTo>
                    <a:pt x="11759" y="7212"/>
                  </a:lnTo>
                  <a:lnTo>
                    <a:pt x="11763" y="7210"/>
                  </a:lnTo>
                  <a:cubicBezTo>
                    <a:pt x="11776" y="7205"/>
                    <a:pt x="11790" y="7201"/>
                    <a:pt x="11803" y="7195"/>
                  </a:cubicBezTo>
                  <a:lnTo>
                    <a:pt x="11827" y="7184"/>
                  </a:lnTo>
                  <a:cubicBezTo>
                    <a:pt x="11837" y="7180"/>
                    <a:pt x="11846" y="7174"/>
                    <a:pt x="11856" y="7171"/>
                  </a:cubicBezTo>
                  <a:lnTo>
                    <a:pt x="11865" y="7167"/>
                  </a:lnTo>
                  <a:cubicBezTo>
                    <a:pt x="11874" y="7161"/>
                    <a:pt x="11884" y="7158"/>
                    <a:pt x="11893" y="7152"/>
                  </a:cubicBezTo>
                  <a:lnTo>
                    <a:pt x="11906" y="7144"/>
                  </a:lnTo>
                  <a:lnTo>
                    <a:pt x="11916" y="7139"/>
                  </a:lnTo>
                  <a:close/>
                  <a:moveTo>
                    <a:pt x="1732" y="7159"/>
                  </a:moveTo>
                  <a:lnTo>
                    <a:pt x="1744" y="7165"/>
                  </a:lnTo>
                  <a:lnTo>
                    <a:pt x="1757" y="7171"/>
                  </a:lnTo>
                  <a:cubicBezTo>
                    <a:pt x="1770" y="7176"/>
                    <a:pt x="1783" y="7182"/>
                    <a:pt x="1795" y="7188"/>
                  </a:cubicBezTo>
                  <a:lnTo>
                    <a:pt x="1823" y="7199"/>
                  </a:lnTo>
                  <a:lnTo>
                    <a:pt x="1847" y="7208"/>
                  </a:lnTo>
                  <a:lnTo>
                    <a:pt x="1851" y="7210"/>
                  </a:lnTo>
                  <a:cubicBezTo>
                    <a:pt x="1864" y="7214"/>
                    <a:pt x="1879" y="7220"/>
                    <a:pt x="1894" y="7225"/>
                  </a:cubicBezTo>
                  <a:lnTo>
                    <a:pt x="1900" y="7227"/>
                  </a:lnTo>
                  <a:lnTo>
                    <a:pt x="1908" y="7229"/>
                  </a:lnTo>
                  <a:cubicBezTo>
                    <a:pt x="1923" y="7235"/>
                    <a:pt x="1938" y="7240"/>
                    <a:pt x="1953" y="7244"/>
                  </a:cubicBezTo>
                  <a:cubicBezTo>
                    <a:pt x="1898" y="7301"/>
                    <a:pt x="1849" y="7363"/>
                    <a:pt x="1806" y="7429"/>
                  </a:cubicBezTo>
                  <a:cubicBezTo>
                    <a:pt x="1793" y="7448"/>
                    <a:pt x="1781" y="7467"/>
                    <a:pt x="1770" y="7487"/>
                  </a:cubicBezTo>
                  <a:cubicBezTo>
                    <a:pt x="1757" y="7506"/>
                    <a:pt x="1749" y="7523"/>
                    <a:pt x="1740" y="7540"/>
                  </a:cubicBezTo>
                  <a:cubicBezTo>
                    <a:pt x="1708" y="7599"/>
                    <a:pt x="1682" y="7661"/>
                    <a:pt x="1659" y="7723"/>
                  </a:cubicBezTo>
                  <a:cubicBezTo>
                    <a:pt x="1655" y="7738"/>
                    <a:pt x="1649" y="7753"/>
                    <a:pt x="1644" y="7770"/>
                  </a:cubicBezTo>
                  <a:cubicBezTo>
                    <a:pt x="1638" y="7787"/>
                    <a:pt x="1634" y="7800"/>
                    <a:pt x="1631" y="7815"/>
                  </a:cubicBezTo>
                  <a:cubicBezTo>
                    <a:pt x="1469" y="8411"/>
                    <a:pt x="1736" y="9042"/>
                    <a:pt x="2277" y="9340"/>
                  </a:cubicBezTo>
                  <a:cubicBezTo>
                    <a:pt x="2290" y="9348"/>
                    <a:pt x="2305" y="9355"/>
                    <a:pt x="2319" y="9363"/>
                  </a:cubicBezTo>
                  <a:cubicBezTo>
                    <a:pt x="2334" y="9368"/>
                    <a:pt x="2349" y="9378"/>
                    <a:pt x="2364" y="9383"/>
                  </a:cubicBezTo>
                  <a:cubicBezTo>
                    <a:pt x="2426" y="9412"/>
                    <a:pt x="2490" y="9436"/>
                    <a:pt x="2554" y="9455"/>
                  </a:cubicBezTo>
                  <a:cubicBezTo>
                    <a:pt x="2575" y="9461"/>
                    <a:pt x="2596" y="9466"/>
                    <a:pt x="2616" y="9470"/>
                  </a:cubicBezTo>
                  <a:cubicBezTo>
                    <a:pt x="2639" y="9476"/>
                    <a:pt x="2663" y="9481"/>
                    <a:pt x="2686" y="9485"/>
                  </a:cubicBezTo>
                  <a:cubicBezTo>
                    <a:pt x="2745" y="9497"/>
                    <a:pt x="2805" y="9502"/>
                    <a:pt x="2863" y="9506"/>
                  </a:cubicBezTo>
                  <a:cubicBezTo>
                    <a:pt x="2858" y="9515"/>
                    <a:pt x="2854" y="9525"/>
                    <a:pt x="2848" y="9534"/>
                  </a:cubicBezTo>
                  <a:lnTo>
                    <a:pt x="2843" y="9547"/>
                  </a:lnTo>
                  <a:cubicBezTo>
                    <a:pt x="2841" y="9551"/>
                    <a:pt x="2839" y="9555"/>
                    <a:pt x="2837" y="9559"/>
                  </a:cubicBezTo>
                  <a:cubicBezTo>
                    <a:pt x="2833" y="9568"/>
                    <a:pt x="2829" y="9576"/>
                    <a:pt x="2826" y="9585"/>
                  </a:cubicBezTo>
                  <a:lnTo>
                    <a:pt x="2818" y="9600"/>
                  </a:lnTo>
                  <a:cubicBezTo>
                    <a:pt x="2814" y="9610"/>
                    <a:pt x="2810" y="9617"/>
                    <a:pt x="2807" y="9627"/>
                  </a:cubicBezTo>
                  <a:lnTo>
                    <a:pt x="2803" y="9638"/>
                  </a:lnTo>
                  <a:cubicBezTo>
                    <a:pt x="2801" y="9644"/>
                    <a:pt x="2799" y="9649"/>
                    <a:pt x="2797" y="9655"/>
                  </a:cubicBezTo>
                  <a:lnTo>
                    <a:pt x="2786" y="9681"/>
                  </a:lnTo>
                  <a:lnTo>
                    <a:pt x="2782" y="9694"/>
                  </a:lnTo>
                  <a:cubicBezTo>
                    <a:pt x="2780" y="9700"/>
                    <a:pt x="2778" y="9704"/>
                    <a:pt x="2778" y="9709"/>
                  </a:cubicBezTo>
                  <a:lnTo>
                    <a:pt x="2775" y="9721"/>
                  </a:lnTo>
                  <a:cubicBezTo>
                    <a:pt x="2737" y="9717"/>
                    <a:pt x="2699" y="9711"/>
                    <a:pt x="2662" y="9706"/>
                  </a:cubicBezTo>
                  <a:cubicBezTo>
                    <a:pt x="2641" y="9702"/>
                    <a:pt x="2620" y="9698"/>
                    <a:pt x="2599" y="9694"/>
                  </a:cubicBezTo>
                  <a:cubicBezTo>
                    <a:pt x="2579" y="9689"/>
                    <a:pt x="2562" y="9685"/>
                    <a:pt x="2545" y="9681"/>
                  </a:cubicBezTo>
                  <a:cubicBezTo>
                    <a:pt x="2507" y="9672"/>
                    <a:pt x="2469" y="9660"/>
                    <a:pt x="2432" y="9647"/>
                  </a:cubicBezTo>
                  <a:cubicBezTo>
                    <a:pt x="2417" y="9644"/>
                    <a:pt x="2401" y="9638"/>
                    <a:pt x="2385" y="9632"/>
                  </a:cubicBezTo>
                  <a:lnTo>
                    <a:pt x="2341" y="9615"/>
                  </a:lnTo>
                  <a:cubicBezTo>
                    <a:pt x="2288" y="9593"/>
                    <a:pt x="2236" y="9568"/>
                    <a:pt x="2185" y="9542"/>
                  </a:cubicBezTo>
                  <a:cubicBezTo>
                    <a:pt x="2172" y="9534"/>
                    <a:pt x="2158" y="9527"/>
                    <a:pt x="2145" y="9519"/>
                  </a:cubicBezTo>
                  <a:cubicBezTo>
                    <a:pt x="2132" y="9512"/>
                    <a:pt x="2121" y="9504"/>
                    <a:pt x="2107" y="9497"/>
                  </a:cubicBezTo>
                  <a:cubicBezTo>
                    <a:pt x="1536" y="9148"/>
                    <a:pt x="1252" y="8473"/>
                    <a:pt x="1401" y="7819"/>
                  </a:cubicBezTo>
                  <a:lnTo>
                    <a:pt x="1401" y="7819"/>
                  </a:lnTo>
                  <a:lnTo>
                    <a:pt x="1401" y="7821"/>
                  </a:lnTo>
                  <a:cubicBezTo>
                    <a:pt x="1404" y="7806"/>
                    <a:pt x="1408" y="7793"/>
                    <a:pt x="1412" y="7778"/>
                  </a:cubicBezTo>
                  <a:cubicBezTo>
                    <a:pt x="1416" y="7764"/>
                    <a:pt x="1420" y="7749"/>
                    <a:pt x="1423" y="7734"/>
                  </a:cubicBezTo>
                  <a:cubicBezTo>
                    <a:pt x="1438" y="7680"/>
                    <a:pt x="1457" y="7627"/>
                    <a:pt x="1480" y="7574"/>
                  </a:cubicBezTo>
                  <a:cubicBezTo>
                    <a:pt x="1485" y="7559"/>
                    <a:pt x="1491" y="7544"/>
                    <a:pt x="1499" y="7531"/>
                  </a:cubicBezTo>
                  <a:cubicBezTo>
                    <a:pt x="1504" y="7516"/>
                    <a:pt x="1512" y="7501"/>
                    <a:pt x="1519" y="7485"/>
                  </a:cubicBezTo>
                  <a:cubicBezTo>
                    <a:pt x="1536" y="7452"/>
                    <a:pt x="1553" y="7418"/>
                    <a:pt x="1572" y="7386"/>
                  </a:cubicBezTo>
                  <a:cubicBezTo>
                    <a:pt x="1582" y="7369"/>
                    <a:pt x="1591" y="7354"/>
                    <a:pt x="1600" y="7338"/>
                  </a:cubicBezTo>
                  <a:cubicBezTo>
                    <a:pt x="1612" y="7323"/>
                    <a:pt x="1623" y="7305"/>
                    <a:pt x="1634" y="7288"/>
                  </a:cubicBezTo>
                  <a:cubicBezTo>
                    <a:pt x="1665" y="7244"/>
                    <a:pt x="1698" y="7201"/>
                    <a:pt x="1732" y="7159"/>
                  </a:cubicBezTo>
                  <a:close/>
                  <a:moveTo>
                    <a:pt x="12253" y="6892"/>
                  </a:moveTo>
                  <a:cubicBezTo>
                    <a:pt x="12336" y="6992"/>
                    <a:pt x="12410" y="7099"/>
                    <a:pt x="12470" y="7214"/>
                  </a:cubicBezTo>
                  <a:cubicBezTo>
                    <a:pt x="12478" y="7227"/>
                    <a:pt x="12485" y="7240"/>
                    <a:pt x="12491" y="7252"/>
                  </a:cubicBezTo>
                  <a:cubicBezTo>
                    <a:pt x="12498" y="7265"/>
                    <a:pt x="12504" y="7278"/>
                    <a:pt x="12510" y="7291"/>
                  </a:cubicBezTo>
                  <a:cubicBezTo>
                    <a:pt x="12525" y="7321"/>
                    <a:pt x="12538" y="7350"/>
                    <a:pt x="12551" y="7380"/>
                  </a:cubicBezTo>
                  <a:cubicBezTo>
                    <a:pt x="12557" y="7393"/>
                    <a:pt x="12562" y="7408"/>
                    <a:pt x="12566" y="7421"/>
                  </a:cubicBezTo>
                  <a:cubicBezTo>
                    <a:pt x="12572" y="7435"/>
                    <a:pt x="12577" y="7448"/>
                    <a:pt x="12583" y="7461"/>
                  </a:cubicBezTo>
                  <a:cubicBezTo>
                    <a:pt x="12602" y="7514"/>
                    <a:pt x="12619" y="7567"/>
                    <a:pt x="12634" y="7619"/>
                  </a:cubicBezTo>
                  <a:cubicBezTo>
                    <a:pt x="12638" y="7632"/>
                    <a:pt x="12642" y="7648"/>
                    <a:pt x="12645" y="7661"/>
                  </a:cubicBezTo>
                  <a:cubicBezTo>
                    <a:pt x="12649" y="7676"/>
                    <a:pt x="12653" y="7691"/>
                    <a:pt x="12655" y="7706"/>
                  </a:cubicBezTo>
                  <a:cubicBezTo>
                    <a:pt x="12853" y="8550"/>
                    <a:pt x="12476" y="9425"/>
                    <a:pt x="11726" y="9862"/>
                  </a:cubicBezTo>
                  <a:lnTo>
                    <a:pt x="11727" y="9864"/>
                  </a:lnTo>
                  <a:cubicBezTo>
                    <a:pt x="11714" y="9872"/>
                    <a:pt x="11701" y="9877"/>
                    <a:pt x="11688" y="9885"/>
                  </a:cubicBezTo>
                  <a:cubicBezTo>
                    <a:pt x="11677" y="9892"/>
                    <a:pt x="11663" y="9900"/>
                    <a:pt x="11650" y="9906"/>
                  </a:cubicBezTo>
                  <a:cubicBezTo>
                    <a:pt x="11601" y="9932"/>
                    <a:pt x="11552" y="9955"/>
                    <a:pt x="11501" y="9977"/>
                  </a:cubicBezTo>
                  <a:cubicBezTo>
                    <a:pt x="11488" y="9983"/>
                    <a:pt x="11475" y="9988"/>
                    <a:pt x="11462" y="9994"/>
                  </a:cubicBezTo>
                  <a:lnTo>
                    <a:pt x="11420" y="10009"/>
                  </a:lnTo>
                  <a:cubicBezTo>
                    <a:pt x="11390" y="10020"/>
                    <a:pt x="11360" y="10030"/>
                    <a:pt x="11330" y="10041"/>
                  </a:cubicBezTo>
                  <a:cubicBezTo>
                    <a:pt x="11315" y="10045"/>
                    <a:pt x="11301" y="10049"/>
                    <a:pt x="11288" y="10054"/>
                  </a:cubicBezTo>
                  <a:cubicBezTo>
                    <a:pt x="11273" y="10058"/>
                    <a:pt x="11260" y="10062"/>
                    <a:pt x="11245" y="10066"/>
                  </a:cubicBezTo>
                  <a:cubicBezTo>
                    <a:pt x="11132" y="10096"/>
                    <a:pt x="11017" y="10117"/>
                    <a:pt x="10902" y="10126"/>
                  </a:cubicBezTo>
                  <a:lnTo>
                    <a:pt x="10900" y="10102"/>
                  </a:lnTo>
                  <a:cubicBezTo>
                    <a:pt x="10896" y="10077"/>
                    <a:pt x="10894" y="10054"/>
                    <a:pt x="10892" y="10030"/>
                  </a:cubicBezTo>
                  <a:cubicBezTo>
                    <a:pt x="10889" y="10007"/>
                    <a:pt x="10887" y="9983"/>
                    <a:pt x="10883" y="9960"/>
                  </a:cubicBezTo>
                  <a:cubicBezTo>
                    <a:pt x="10879" y="9939"/>
                    <a:pt x="10875" y="9913"/>
                    <a:pt x="10872" y="9892"/>
                  </a:cubicBezTo>
                  <a:cubicBezTo>
                    <a:pt x="10868" y="9870"/>
                    <a:pt x="10864" y="9845"/>
                    <a:pt x="10859" y="9823"/>
                  </a:cubicBezTo>
                  <a:cubicBezTo>
                    <a:pt x="10857" y="9813"/>
                    <a:pt x="10855" y="9804"/>
                    <a:pt x="10853" y="9796"/>
                  </a:cubicBezTo>
                  <a:cubicBezTo>
                    <a:pt x="10915" y="9792"/>
                    <a:pt x="10975" y="9783"/>
                    <a:pt x="11036" y="9772"/>
                  </a:cubicBezTo>
                  <a:cubicBezTo>
                    <a:pt x="11055" y="9770"/>
                    <a:pt x="11071" y="9764"/>
                    <a:pt x="11090" y="9760"/>
                  </a:cubicBezTo>
                  <a:cubicBezTo>
                    <a:pt x="11107" y="9757"/>
                    <a:pt x="11122" y="9753"/>
                    <a:pt x="11139" y="9749"/>
                  </a:cubicBezTo>
                  <a:cubicBezTo>
                    <a:pt x="11175" y="9740"/>
                    <a:pt x="11211" y="9730"/>
                    <a:pt x="11245" y="9719"/>
                  </a:cubicBezTo>
                  <a:cubicBezTo>
                    <a:pt x="11260" y="9713"/>
                    <a:pt x="11275" y="9709"/>
                    <a:pt x="11288" y="9704"/>
                  </a:cubicBezTo>
                  <a:cubicBezTo>
                    <a:pt x="11303" y="9698"/>
                    <a:pt x="11318" y="9693"/>
                    <a:pt x="11332" y="9687"/>
                  </a:cubicBezTo>
                  <a:cubicBezTo>
                    <a:pt x="11384" y="9666"/>
                    <a:pt x="11435" y="9644"/>
                    <a:pt x="11486" y="9617"/>
                  </a:cubicBezTo>
                  <a:cubicBezTo>
                    <a:pt x="11499" y="9611"/>
                    <a:pt x="11513" y="9604"/>
                    <a:pt x="11526" y="9596"/>
                  </a:cubicBezTo>
                  <a:cubicBezTo>
                    <a:pt x="11539" y="9589"/>
                    <a:pt x="11550" y="9583"/>
                    <a:pt x="11563" y="9576"/>
                  </a:cubicBezTo>
                  <a:cubicBezTo>
                    <a:pt x="12176" y="9216"/>
                    <a:pt x="12489" y="8501"/>
                    <a:pt x="12338" y="7806"/>
                  </a:cubicBezTo>
                  <a:cubicBezTo>
                    <a:pt x="12336" y="7793"/>
                    <a:pt x="12332" y="7778"/>
                    <a:pt x="12329" y="7764"/>
                  </a:cubicBezTo>
                  <a:cubicBezTo>
                    <a:pt x="12327" y="7749"/>
                    <a:pt x="12321" y="7736"/>
                    <a:pt x="12317" y="7721"/>
                  </a:cubicBezTo>
                  <a:cubicBezTo>
                    <a:pt x="12304" y="7668"/>
                    <a:pt x="12287" y="7616"/>
                    <a:pt x="12266" y="7565"/>
                  </a:cubicBezTo>
                  <a:cubicBezTo>
                    <a:pt x="12261" y="7551"/>
                    <a:pt x="12257" y="7536"/>
                    <a:pt x="12251" y="7523"/>
                  </a:cubicBezTo>
                  <a:cubicBezTo>
                    <a:pt x="12246" y="7508"/>
                    <a:pt x="12238" y="7495"/>
                    <a:pt x="12233" y="7482"/>
                  </a:cubicBezTo>
                  <a:cubicBezTo>
                    <a:pt x="12219" y="7450"/>
                    <a:pt x="12204" y="7418"/>
                    <a:pt x="12187" y="7387"/>
                  </a:cubicBezTo>
                  <a:cubicBezTo>
                    <a:pt x="12180" y="7372"/>
                    <a:pt x="12172" y="7359"/>
                    <a:pt x="12165" y="7346"/>
                  </a:cubicBezTo>
                  <a:cubicBezTo>
                    <a:pt x="12155" y="7331"/>
                    <a:pt x="12148" y="7316"/>
                    <a:pt x="12140" y="7303"/>
                  </a:cubicBezTo>
                  <a:cubicBezTo>
                    <a:pt x="12095" y="7229"/>
                    <a:pt x="12046" y="7159"/>
                    <a:pt x="11989" y="7093"/>
                  </a:cubicBezTo>
                  <a:lnTo>
                    <a:pt x="12012" y="7078"/>
                  </a:lnTo>
                  <a:cubicBezTo>
                    <a:pt x="12031" y="7065"/>
                    <a:pt x="12050" y="7052"/>
                    <a:pt x="12069" y="7039"/>
                  </a:cubicBezTo>
                  <a:cubicBezTo>
                    <a:pt x="12089" y="7024"/>
                    <a:pt x="12106" y="7010"/>
                    <a:pt x="12125" y="6995"/>
                  </a:cubicBezTo>
                  <a:cubicBezTo>
                    <a:pt x="12144" y="6982"/>
                    <a:pt x="12161" y="6967"/>
                    <a:pt x="12180" y="6952"/>
                  </a:cubicBezTo>
                  <a:cubicBezTo>
                    <a:pt x="12199" y="6939"/>
                    <a:pt x="12216" y="6924"/>
                    <a:pt x="12234" y="6909"/>
                  </a:cubicBezTo>
                  <a:lnTo>
                    <a:pt x="12253" y="6892"/>
                  </a:lnTo>
                  <a:close/>
                  <a:moveTo>
                    <a:pt x="1387" y="6920"/>
                  </a:moveTo>
                  <a:lnTo>
                    <a:pt x="1408" y="6937"/>
                  </a:lnTo>
                  <a:cubicBezTo>
                    <a:pt x="1425" y="6952"/>
                    <a:pt x="1444" y="6965"/>
                    <a:pt x="1463" y="6980"/>
                  </a:cubicBezTo>
                  <a:cubicBezTo>
                    <a:pt x="1480" y="6995"/>
                    <a:pt x="1499" y="7009"/>
                    <a:pt x="1518" y="7022"/>
                  </a:cubicBezTo>
                  <a:cubicBezTo>
                    <a:pt x="1536" y="7037"/>
                    <a:pt x="1555" y="7050"/>
                    <a:pt x="1574" y="7063"/>
                  </a:cubicBezTo>
                  <a:cubicBezTo>
                    <a:pt x="1593" y="7076"/>
                    <a:pt x="1614" y="7090"/>
                    <a:pt x="1633" y="7103"/>
                  </a:cubicBezTo>
                  <a:lnTo>
                    <a:pt x="1655" y="7116"/>
                  </a:lnTo>
                  <a:cubicBezTo>
                    <a:pt x="1606" y="7176"/>
                    <a:pt x="1563" y="7239"/>
                    <a:pt x="1523" y="7303"/>
                  </a:cubicBezTo>
                  <a:cubicBezTo>
                    <a:pt x="1514" y="7318"/>
                    <a:pt x="1504" y="7333"/>
                    <a:pt x="1497" y="7348"/>
                  </a:cubicBezTo>
                  <a:cubicBezTo>
                    <a:pt x="1487" y="7363"/>
                    <a:pt x="1480" y="7376"/>
                    <a:pt x="1472" y="7389"/>
                  </a:cubicBezTo>
                  <a:cubicBezTo>
                    <a:pt x="1455" y="7421"/>
                    <a:pt x="1440" y="7453"/>
                    <a:pt x="1425" y="7484"/>
                  </a:cubicBezTo>
                  <a:cubicBezTo>
                    <a:pt x="1420" y="7499"/>
                    <a:pt x="1412" y="7512"/>
                    <a:pt x="1406" y="7527"/>
                  </a:cubicBezTo>
                  <a:cubicBezTo>
                    <a:pt x="1401" y="7542"/>
                    <a:pt x="1395" y="7555"/>
                    <a:pt x="1389" y="7568"/>
                  </a:cubicBezTo>
                  <a:cubicBezTo>
                    <a:pt x="1369" y="7619"/>
                    <a:pt x="1352" y="7672"/>
                    <a:pt x="1337" y="7727"/>
                  </a:cubicBezTo>
                  <a:cubicBezTo>
                    <a:pt x="1333" y="7742"/>
                    <a:pt x="1329" y="7755"/>
                    <a:pt x="1325" y="7770"/>
                  </a:cubicBezTo>
                  <a:cubicBezTo>
                    <a:pt x="1322" y="7783"/>
                    <a:pt x="1320" y="7798"/>
                    <a:pt x="1316" y="7812"/>
                  </a:cubicBezTo>
                  <a:cubicBezTo>
                    <a:pt x="1163" y="8494"/>
                    <a:pt x="1459" y="9197"/>
                    <a:pt x="2053" y="9566"/>
                  </a:cubicBezTo>
                  <a:lnTo>
                    <a:pt x="2091" y="9587"/>
                  </a:lnTo>
                  <a:cubicBezTo>
                    <a:pt x="2104" y="9595"/>
                    <a:pt x="2115" y="9602"/>
                    <a:pt x="2128" y="9610"/>
                  </a:cubicBezTo>
                  <a:cubicBezTo>
                    <a:pt x="2177" y="9638"/>
                    <a:pt x="2228" y="9662"/>
                    <a:pt x="2279" y="9683"/>
                  </a:cubicBezTo>
                  <a:cubicBezTo>
                    <a:pt x="2292" y="9689"/>
                    <a:pt x="2307" y="9694"/>
                    <a:pt x="2320" y="9700"/>
                  </a:cubicBezTo>
                  <a:cubicBezTo>
                    <a:pt x="2336" y="9706"/>
                    <a:pt x="2351" y="9711"/>
                    <a:pt x="2366" y="9717"/>
                  </a:cubicBezTo>
                  <a:cubicBezTo>
                    <a:pt x="2398" y="9730"/>
                    <a:pt x="2434" y="9742"/>
                    <a:pt x="2467" y="9751"/>
                  </a:cubicBezTo>
                  <a:cubicBezTo>
                    <a:pt x="2483" y="9755"/>
                    <a:pt x="2500" y="9760"/>
                    <a:pt x="2515" y="9764"/>
                  </a:cubicBezTo>
                  <a:cubicBezTo>
                    <a:pt x="2532" y="9768"/>
                    <a:pt x="2550" y="9772"/>
                    <a:pt x="2567" y="9775"/>
                  </a:cubicBezTo>
                  <a:cubicBezTo>
                    <a:pt x="2630" y="9791"/>
                    <a:pt x="2690" y="9800"/>
                    <a:pt x="2754" y="9808"/>
                  </a:cubicBezTo>
                  <a:cubicBezTo>
                    <a:pt x="2752" y="9815"/>
                    <a:pt x="2750" y="9824"/>
                    <a:pt x="2748" y="9832"/>
                  </a:cubicBezTo>
                  <a:cubicBezTo>
                    <a:pt x="2743" y="9855"/>
                    <a:pt x="2739" y="9877"/>
                    <a:pt x="2735" y="9902"/>
                  </a:cubicBezTo>
                  <a:cubicBezTo>
                    <a:pt x="2731" y="9924"/>
                    <a:pt x="2728" y="9947"/>
                    <a:pt x="2724" y="9970"/>
                  </a:cubicBezTo>
                  <a:cubicBezTo>
                    <a:pt x="2722" y="9994"/>
                    <a:pt x="2718" y="10017"/>
                    <a:pt x="2716" y="10039"/>
                  </a:cubicBezTo>
                  <a:cubicBezTo>
                    <a:pt x="2714" y="10062"/>
                    <a:pt x="2711" y="10086"/>
                    <a:pt x="2709" y="10109"/>
                  </a:cubicBezTo>
                  <a:cubicBezTo>
                    <a:pt x="2709" y="10117"/>
                    <a:pt x="2707" y="10126"/>
                    <a:pt x="2707" y="10135"/>
                  </a:cubicBezTo>
                  <a:cubicBezTo>
                    <a:pt x="2590" y="10122"/>
                    <a:pt x="2475" y="10098"/>
                    <a:pt x="2362" y="10064"/>
                  </a:cubicBezTo>
                  <a:cubicBezTo>
                    <a:pt x="2349" y="10060"/>
                    <a:pt x="2336" y="10056"/>
                    <a:pt x="2320" y="10051"/>
                  </a:cubicBezTo>
                  <a:cubicBezTo>
                    <a:pt x="2307" y="10047"/>
                    <a:pt x="2294" y="10043"/>
                    <a:pt x="2281" y="10037"/>
                  </a:cubicBezTo>
                  <a:cubicBezTo>
                    <a:pt x="2249" y="10026"/>
                    <a:pt x="2219" y="10015"/>
                    <a:pt x="2189" y="10004"/>
                  </a:cubicBezTo>
                  <a:cubicBezTo>
                    <a:pt x="2175" y="9998"/>
                    <a:pt x="2162" y="9992"/>
                    <a:pt x="2149" y="9988"/>
                  </a:cubicBezTo>
                  <a:cubicBezTo>
                    <a:pt x="2136" y="9983"/>
                    <a:pt x="2123" y="9975"/>
                    <a:pt x="2109" y="9970"/>
                  </a:cubicBezTo>
                  <a:cubicBezTo>
                    <a:pt x="2058" y="9945"/>
                    <a:pt x="2009" y="9922"/>
                    <a:pt x="1962" y="9896"/>
                  </a:cubicBezTo>
                  <a:lnTo>
                    <a:pt x="1925" y="9873"/>
                  </a:lnTo>
                  <a:cubicBezTo>
                    <a:pt x="1911" y="9866"/>
                    <a:pt x="1900" y="9858"/>
                    <a:pt x="1887" y="9851"/>
                  </a:cubicBezTo>
                  <a:cubicBezTo>
                    <a:pt x="1163" y="9406"/>
                    <a:pt x="805" y="8548"/>
                    <a:pt x="995" y="7721"/>
                  </a:cubicBezTo>
                  <a:cubicBezTo>
                    <a:pt x="999" y="7710"/>
                    <a:pt x="1001" y="7695"/>
                    <a:pt x="1005" y="7681"/>
                  </a:cubicBezTo>
                  <a:cubicBezTo>
                    <a:pt x="1009" y="7666"/>
                    <a:pt x="1012" y="7653"/>
                    <a:pt x="1016" y="7638"/>
                  </a:cubicBezTo>
                  <a:cubicBezTo>
                    <a:pt x="1031" y="7585"/>
                    <a:pt x="1048" y="7533"/>
                    <a:pt x="1067" y="7482"/>
                  </a:cubicBezTo>
                  <a:cubicBezTo>
                    <a:pt x="1071" y="7468"/>
                    <a:pt x="1076" y="7455"/>
                    <a:pt x="1082" y="7442"/>
                  </a:cubicBezTo>
                  <a:cubicBezTo>
                    <a:pt x="1088" y="7429"/>
                    <a:pt x="1093" y="7416"/>
                    <a:pt x="1099" y="7401"/>
                  </a:cubicBezTo>
                  <a:cubicBezTo>
                    <a:pt x="1110" y="7370"/>
                    <a:pt x="1124" y="7342"/>
                    <a:pt x="1139" y="7312"/>
                  </a:cubicBezTo>
                  <a:cubicBezTo>
                    <a:pt x="1144" y="7299"/>
                    <a:pt x="1152" y="7288"/>
                    <a:pt x="1158" y="7274"/>
                  </a:cubicBezTo>
                  <a:cubicBezTo>
                    <a:pt x="1165" y="7261"/>
                    <a:pt x="1171" y="7248"/>
                    <a:pt x="1178" y="7235"/>
                  </a:cubicBezTo>
                  <a:cubicBezTo>
                    <a:pt x="1239" y="7124"/>
                    <a:pt x="1308" y="7018"/>
                    <a:pt x="1387" y="6920"/>
                  </a:cubicBezTo>
                  <a:close/>
                  <a:moveTo>
                    <a:pt x="8947" y="9595"/>
                  </a:moveTo>
                  <a:cubicBezTo>
                    <a:pt x="8961" y="9595"/>
                    <a:pt x="8974" y="9600"/>
                    <a:pt x="8985" y="9611"/>
                  </a:cubicBezTo>
                  <a:lnTo>
                    <a:pt x="9015" y="9640"/>
                  </a:lnTo>
                  <a:lnTo>
                    <a:pt x="9051" y="9677"/>
                  </a:lnTo>
                  <a:lnTo>
                    <a:pt x="9149" y="9774"/>
                  </a:lnTo>
                  <a:cubicBezTo>
                    <a:pt x="9158" y="9802"/>
                    <a:pt x="9170" y="9830"/>
                    <a:pt x="9181" y="9857"/>
                  </a:cubicBezTo>
                  <a:lnTo>
                    <a:pt x="9185" y="9862"/>
                  </a:lnTo>
                  <a:cubicBezTo>
                    <a:pt x="9221" y="9947"/>
                    <a:pt x="9268" y="10028"/>
                    <a:pt x="9322" y="10103"/>
                  </a:cubicBezTo>
                  <a:cubicBezTo>
                    <a:pt x="9322" y="10105"/>
                    <a:pt x="9324" y="10105"/>
                    <a:pt x="9324" y="10107"/>
                  </a:cubicBezTo>
                  <a:cubicBezTo>
                    <a:pt x="9326" y="10109"/>
                    <a:pt x="9328" y="10111"/>
                    <a:pt x="9330" y="10113"/>
                  </a:cubicBezTo>
                  <a:cubicBezTo>
                    <a:pt x="9341" y="10128"/>
                    <a:pt x="9353" y="10145"/>
                    <a:pt x="9366" y="10160"/>
                  </a:cubicBezTo>
                  <a:lnTo>
                    <a:pt x="9347" y="10173"/>
                  </a:lnTo>
                  <a:lnTo>
                    <a:pt x="9319" y="10192"/>
                  </a:lnTo>
                  <a:lnTo>
                    <a:pt x="9307" y="10200"/>
                  </a:lnTo>
                  <a:lnTo>
                    <a:pt x="9300" y="10205"/>
                  </a:lnTo>
                  <a:lnTo>
                    <a:pt x="9270" y="10226"/>
                  </a:lnTo>
                  <a:lnTo>
                    <a:pt x="9258" y="10233"/>
                  </a:lnTo>
                  <a:lnTo>
                    <a:pt x="9251" y="10237"/>
                  </a:lnTo>
                  <a:lnTo>
                    <a:pt x="9228" y="10252"/>
                  </a:lnTo>
                  <a:lnTo>
                    <a:pt x="9202" y="10269"/>
                  </a:lnTo>
                  <a:lnTo>
                    <a:pt x="9196" y="10275"/>
                  </a:lnTo>
                  <a:lnTo>
                    <a:pt x="9189" y="10279"/>
                  </a:lnTo>
                  <a:cubicBezTo>
                    <a:pt x="9177" y="10286"/>
                    <a:pt x="9166" y="10294"/>
                    <a:pt x="9153" y="10301"/>
                  </a:cubicBezTo>
                  <a:lnTo>
                    <a:pt x="9149" y="10303"/>
                  </a:lnTo>
                  <a:lnTo>
                    <a:pt x="9132" y="10315"/>
                  </a:lnTo>
                  <a:lnTo>
                    <a:pt x="9119" y="10322"/>
                  </a:lnTo>
                  <a:cubicBezTo>
                    <a:pt x="9115" y="10279"/>
                    <a:pt x="9108" y="10235"/>
                    <a:pt x="9098" y="10192"/>
                  </a:cubicBezTo>
                  <a:cubicBezTo>
                    <a:pt x="9089" y="10152"/>
                    <a:pt x="9076" y="10115"/>
                    <a:pt x="9062" y="10077"/>
                  </a:cubicBezTo>
                  <a:cubicBezTo>
                    <a:pt x="9059" y="10069"/>
                    <a:pt x="9057" y="10064"/>
                    <a:pt x="9055" y="10058"/>
                  </a:cubicBezTo>
                  <a:cubicBezTo>
                    <a:pt x="9036" y="10015"/>
                    <a:pt x="9015" y="9971"/>
                    <a:pt x="8991" y="9932"/>
                  </a:cubicBezTo>
                  <a:lnTo>
                    <a:pt x="8979" y="9900"/>
                  </a:lnTo>
                  <a:lnTo>
                    <a:pt x="8972" y="9885"/>
                  </a:lnTo>
                  <a:lnTo>
                    <a:pt x="8966" y="9868"/>
                  </a:lnTo>
                  <a:lnTo>
                    <a:pt x="8942" y="9809"/>
                  </a:lnTo>
                  <a:lnTo>
                    <a:pt x="8925" y="9764"/>
                  </a:lnTo>
                  <a:lnTo>
                    <a:pt x="8919" y="9753"/>
                  </a:lnTo>
                  <a:lnTo>
                    <a:pt x="8912" y="9732"/>
                  </a:lnTo>
                  <a:lnTo>
                    <a:pt x="8889" y="9676"/>
                  </a:lnTo>
                  <a:cubicBezTo>
                    <a:pt x="8887" y="9672"/>
                    <a:pt x="8887" y="9668"/>
                    <a:pt x="8887" y="9664"/>
                  </a:cubicBezTo>
                  <a:cubicBezTo>
                    <a:pt x="8885" y="9659"/>
                    <a:pt x="8885" y="9653"/>
                    <a:pt x="8887" y="9649"/>
                  </a:cubicBezTo>
                  <a:cubicBezTo>
                    <a:pt x="8887" y="9638"/>
                    <a:pt x="8893" y="9627"/>
                    <a:pt x="8898" y="9619"/>
                  </a:cubicBezTo>
                  <a:cubicBezTo>
                    <a:pt x="8902" y="9615"/>
                    <a:pt x="8906" y="9611"/>
                    <a:pt x="8912" y="9608"/>
                  </a:cubicBezTo>
                  <a:lnTo>
                    <a:pt x="8913" y="9606"/>
                  </a:lnTo>
                  <a:cubicBezTo>
                    <a:pt x="8919" y="9602"/>
                    <a:pt x="8927" y="9598"/>
                    <a:pt x="8934" y="9596"/>
                  </a:cubicBezTo>
                  <a:cubicBezTo>
                    <a:pt x="8938" y="9596"/>
                    <a:pt x="8941" y="9595"/>
                    <a:pt x="8947" y="9595"/>
                  </a:cubicBezTo>
                  <a:close/>
                  <a:moveTo>
                    <a:pt x="4666" y="9603"/>
                  </a:moveTo>
                  <a:cubicBezTo>
                    <a:pt x="4673" y="9603"/>
                    <a:pt x="4679" y="9604"/>
                    <a:pt x="4686" y="9606"/>
                  </a:cubicBezTo>
                  <a:cubicBezTo>
                    <a:pt x="4692" y="9608"/>
                    <a:pt x="4695" y="9608"/>
                    <a:pt x="4701" y="9610"/>
                  </a:cubicBezTo>
                  <a:lnTo>
                    <a:pt x="4699" y="9610"/>
                  </a:lnTo>
                  <a:cubicBezTo>
                    <a:pt x="4703" y="9611"/>
                    <a:pt x="4705" y="9611"/>
                    <a:pt x="4707" y="9613"/>
                  </a:cubicBezTo>
                  <a:cubicBezTo>
                    <a:pt x="4708" y="9615"/>
                    <a:pt x="4712" y="9615"/>
                    <a:pt x="4714" y="9617"/>
                  </a:cubicBezTo>
                  <a:cubicBezTo>
                    <a:pt x="4722" y="9623"/>
                    <a:pt x="4729" y="9630"/>
                    <a:pt x="4735" y="9640"/>
                  </a:cubicBezTo>
                  <a:cubicBezTo>
                    <a:pt x="4741" y="9649"/>
                    <a:pt x="4746" y="9659"/>
                    <a:pt x="4748" y="9670"/>
                  </a:cubicBezTo>
                  <a:cubicBezTo>
                    <a:pt x="4748" y="9674"/>
                    <a:pt x="4748" y="9677"/>
                    <a:pt x="4750" y="9683"/>
                  </a:cubicBezTo>
                  <a:cubicBezTo>
                    <a:pt x="4750" y="9687"/>
                    <a:pt x="4750" y="9691"/>
                    <a:pt x="4750" y="9694"/>
                  </a:cubicBezTo>
                  <a:cubicBezTo>
                    <a:pt x="4748" y="9702"/>
                    <a:pt x="4746" y="9709"/>
                    <a:pt x="4742" y="9717"/>
                  </a:cubicBezTo>
                  <a:lnTo>
                    <a:pt x="4729" y="9749"/>
                  </a:lnTo>
                  <a:lnTo>
                    <a:pt x="4720" y="9774"/>
                  </a:lnTo>
                  <a:lnTo>
                    <a:pt x="4714" y="9785"/>
                  </a:lnTo>
                  <a:lnTo>
                    <a:pt x="4693" y="9834"/>
                  </a:lnTo>
                  <a:lnTo>
                    <a:pt x="4669" y="9894"/>
                  </a:lnTo>
                  <a:cubicBezTo>
                    <a:pt x="4667" y="9896"/>
                    <a:pt x="4663" y="9902"/>
                    <a:pt x="4659" y="9907"/>
                  </a:cubicBezTo>
                  <a:cubicBezTo>
                    <a:pt x="4658" y="9913"/>
                    <a:pt x="4652" y="9922"/>
                    <a:pt x="4646" y="9934"/>
                  </a:cubicBezTo>
                  <a:cubicBezTo>
                    <a:pt x="4641" y="9943"/>
                    <a:pt x="4637" y="9949"/>
                    <a:pt x="4631" y="9960"/>
                  </a:cubicBezTo>
                  <a:cubicBezTo>
                    <a:pt x="4601" y="10019"/>
                    <a:pt x="4578" y="10083"/>
                    <a:pt x="4561" y="10147"/>
                  </a:cubicBezTo>
                  <a:cubicBezTo>
                    <a:pt x="4560" y="10152"/>
                    <a:pt x="4558" y="10160"/>
                    <a:pt x="4556" y="10167"/>
                  </a:cubicBezTo>
                  <a:cubicBezTo>
                    <a:pt x="4546" y="10207"/>
                    <a:pt x="4539" y="10247"/>
                    <a:pt x="4535" y="10286"/>
                  </a:cubicBezTo>
                  <a:cubicBezTo>
                    <a:pt x="4533" y="10307"/>
                    <a:pt x="4531" y="10328"/>
                    <a:pt x="4531" y="10348"/>
                  </a:cubicBezTo>
                  <a:lnTo>
                    <a:pt x="4524" y="10345"/>
                  </a:lnTo>
                  <a:lnTo>
                    <a:pt x="4507" y="10333"/>
                  </a:lnTo>
                  <a:lnTo>
                    <a:pt x="4503" y="10331"/>
                  </a:lnTo>
                  <a:lnTo>
                    <a:pt x="4465" y="10309"/>
                  </a:lnTo>
                  <a:lnTo>
                    <a:pt x="4460" y="10305"/>
                  </a:lnTo>
                  <a:lnTo>
                    <a:pt x="4454" y="10299"/>
                  </a:lnTo>
                  <a:lnTo>
                    <a:pt x="4426" y="10282"/>
                  </a:lnTo>
                  <a:lnTo>
                    <a:pt x="4403" y="10269"/>
                  </a:lnTo>
                  <a:lnTo>
                    <a:pt x="4397" y="10264"/>
                  </a:lnTo>
                  <a:lnTo>
                    <a:pt x="4386" y="10256"/>
                  </a:lnTo>
                  <a:lnTo>
                    <a:pt x="4354" y="10235"/>
                  </a:lnTo>
                  <a:lnTo>
                    <a:pt x="4347" y="10232"/>
                  </a:lnTo>
                  <a:lnTo>
                    <a:pt x="4335" y="10224"/>
                  </a:lnTo>
                  <a:lnTo>
                    <a:pt x="4307" y="10203"/>
                  </a:lnTo>
                  <a:lnTo>
                    <a:pt x="4305" y="10203"/>
                  </a:lnTo>
                  <a:lnTo>
                    <a:pt x="4290" y="10194"/>
                  </a:lnTo>
                  <a:lnTo>
                    <a:pt x="4275" y="10183"/>
                  </a:lnTo>
                  <a:lnTo>
                    <a:pt x="4267" y="10179"/>
                  </a:lnTo>
                  <a:cubicBezTo>
                    <a:pt x="4264" y="10175"/>
                    <a:pt x="4260" y="10173"/>
                    <a:pt x="4258" y="10171"/>
                  </a:cubicBezTo>
                  <a:lnTo>
                    <a:pt x="4241" y="10160"/>
                  </a:lnTo>
                  <a:cubicBezTo>
                    <a:pt x="4252" y="10147"/>
                    <a:pt x="4264" y="10132"/>
                    <a:pt x="4275" y="10118"/>
                  </a:cubicBezTo>
                  <a:lnTo>
                    <a:pt x="4279" y="10113"/>
                  </a:lnTo>
                  <a:cubicBezTo>
                    <a:pt x="4286" y="10103"/>
                    <a:pt x="4294" y="10092"/>
                    <a:pt x="4301" y="10081"/>
                  </a:cubicBezTo>
                  <a:cubicBezTo>
                    <a:pt x="4311" y="10071"/>
                    <a:pt x="4316" y="10060"/>
                    <a:pt x="4324" y="10049"/>
                  </a:cubicBezTo>
                  <a:cubicBezTo>
                    <a:pt x="4354" y="10002"/>
                    <a:pt x="4382" y="9951"/>
                    <a:pt x="4407" y="9900"/>
                  </a:cubicBezTo>
                  <a:cubicBezTo>
                    <a:pt x="4413" y="9889"/>
                    <a:pt x="4418" y="9877"/>
                    <a:pt x="4422" y="9866"/>
                  </a:cubicBezTo>
                  <a:cubicBezTo>
                    <a:pt x="4428" y="9855"/>
                    <a:pt x="4435" y="9838"/>
                    <a:pt x="4441" y="9823"/>
                  </a:cubicBezTo>
                  <a:cubicBezTo>
                    <a:pt x="4446" y="9809"/>
                    <a:pt x="4454" y="9791"/>
                    <a:pt x="4460" y="9775"/>
                  </a:cubicBezTo>
                  <a:lnTo>
                    <a:pt x="4607" y="9628"/>
                  </a:lnTo>
                  <a:cubicBezTo>
                    <a:pt x="4623" y="9613"/>
                    <a:pt x="4644" y="9603"/>
                    <a:pt x="4666" y="9603"/>
                  </a:cubicBezTo>
                  <a:close/>
                  <a:moveTo>
                    <a:pt x="9422" y="10224"/>
                  </a:moveTo>
                  <a:cubicBezTo>
                    <a:pt x="9434" y="10237"/>
                    <a:pt x="9445" y="10250"/>
                    <a:pt x="9458" y="10262"/>
                  </a:cubicBezTo>
                  <a:lnTo>
                    <a:pt x="9479" y="10282"/>
                  </a:lnTo>
                  <a:lnTo>
                    <a:pt x="9485" y="10288"/>
                  </a:lnTo>
                  <a:cubicBezTo>
                    <a:pt x="9494" y="10296"/>
                    <a:pt x="9501" y="10303"/>
                    <a:pt x="9511" y="10311"/>
                  </a:cubicBezTo>
                  <a:cubicBezTo>
                    <a:pt x="9518" y="10318"/>
                    <a:pt x="9534" y="10331"/>
                    <a:pt x="9547" y="10341"/>
                  </a:cubicBezTo>
                  <a:lnTo>
                    <a:pt x="9558" y="10350"/>
                  </a:lnTo>
                  <a:lnTo>
                    <a:pt x="9560" y="10352"/>
                  </a:lnTo>
                  <a:cubicBezTo>
                    <a:pt x="9564" y="10354"/>
                    <a:pt x="9567" y="10356"/>
                    <a:pt x="9569" y="10360"/>
                  </a:cubicBezTo>
                  <a:lnTo>
                    <a:pt x="9562" y="10365"/>
                  </a:lnTo>
                  <a:lnTo>
                    <a:pt x="9560" y="10365"/>
                  </a:lnTo>
                  <a:lnTo>
                    <a:pt x="9550" y="10371"/>
                  </a:lnTo>
                  <a:lnTo>
                    <a:pt x="9520" y="10396"/>
                  </a:lnTo>
                  <a:lnTo>
                    <a:pt x="9498" y="10411"/>
                  </a:lnTo>
                  <a:lnTo>
                    <a:pt x="9492" y="10414"/>
                  </a:lnTo>
                  <a:lnTo>
                    <a:pt x="9475" y="10426"/>
                  </a:lnTo>
                  <a:cubicBezTo>
                    <a:pt x="9464" y="10433"/>
                    <a:pt x="9454" y="10441"/>
                    <a:pt x="9443" y="10448"/>
                  </a:cubicBezTo>
                  <a:lnTo>
                    <a:pt x="9432" y="10456"/>
                  </a:lnTo>
                  <a:lnTo>
                    <a:pt x="9424" y="10462"/>
                  </a:lnTo>
                  <a:lnTo>
                    <a:pt x="9407" y="10473"/>
                  </a:lnTo>
                  <a:lnTo>
                    <a:pt x="9386" y="10486"/>
                  </a:lnTo>
                  <a:lnTo>
                    <a:pt x="9385" y="10486"/>
                  </a:lnTo>
                  <a:lnTo>
                    <a:pt x="9366" y="10497"/>
                  </a:lnTo>
                  <a:lnTo>
                    <a:pt x="9351" y="10507"/>
                  </a:lnTo>
                  <a:lnTo>
                    <a:pt x="9337" y="10516"/>
                  </a:lnTo>
                  <a:lnTo>
                    <a:pt x="9328" y="10522"/>
                  </a:lnTo>
                  <a:lnTo>
                    <a:pt x="9326" y="10524"/>
                  </a:lnTo>
                  <a:lnTo>
                    <a:pt x="9290" y="10546"/>
                  </a:lnTo>
                  <a:lnTo>
                    <a:pt x="9275" y="10554"/>
                  </a:lnTo>
                  <a:lnTo>
                    <a:pt x="9268" y="10560"/>
                  </a:lnTo>
                  <a:lnTo>
                    <a:pt x="9241" y="10576"/>
                  </a:lnTo>
                  <a:lnTo>
                    <a:pt x="9206" y="10597"/>
                  </a:lnTo>
                  <a:lnTo>
                    <a:pt x="9198" y="10603"/>
                  </a:lnTo>
                  <a:lnTo>
                    <a:pt x="9189" y="10607"/>
                  </a:lnTo>
                  <a:lnTo>
                    <a:pt x="9140" y="10637"/>
                  </a:lnTo>
                  <a:lnTo>
                    <a:pt x="9134" y="10639"/>
                  </a:lnTo>
                  <a:lnTo>
                    <a:pt x="9113" y="10652"/>
                  </a:lnTo>
                  <a:lnTo>
                    <a:pt x="9077" y="10671"/>
                  </a:lnTo>
                  <a:lnTo>
                    <a:pt x="9068" y="10676"/>
                  </a:lnTo>
                  <a:lnTo>
                    <a:pt x="9049" y="10688"/>
                  </a:lnTo>
                  <a:lnTo>
                    <a:pt x="9072" y="10629"/>
                  </a:lnTo>
                  <a:cubicBezTo>
                    <a:pt x="9094" y="10573"/>
                    <a:pt x="9109" y="10512"/>
                    <a:pt x="9117" y="10450"/>
                  </a:cubicBezTo>
                  <a:cubicBezTo>
                    <a:pt x="9117" y="10441"/>
                    <a:pt x="9119" y="10431"/>
                    <a:pt x="9119" y="10422"/>
                  </a:cubicBezTo>
                  <a:lnTo>
                    <a:pt x="9143" y="10409"/>
                  </a:lnTo>
                  <a:lnTo>
                    <a:pt x="9160" y="10397"/>
                  </a:lnTo>
                  <a:lnTo>
                    <a:pt x="9164" y="10396"/>
                  </a:lnTo>
                  <a:lnTo>
                    <a:pt x="9204" y="10369"/>
                  </a:lnTo>
                  <a:lnTo>
                    <a:pt x="9209" y="10365"/>
                  </a:lnTo>
                  <a:cubicBezTo>
                    <a:pt x="9211" y="10365"/>
                    <a:pt x="9213" y="10364"/>
                    <a:pt x="9217" y="10362"/>
                  </a:cubicBezTo>
                  <a:lnTo>
                    <a:pt x="9245" y="10345"/>
                  </a:lnTo>
                  <a:lnTo>
                    <a:pt x="9268" y="10328"/>
                  </a:lnTo>
                  <a:lnTo>
                    <a:pt x="9275" y="10324"/>
                  </a:lnTo>
                  <a:lnTo>
                    <a:pt x="9287" y="10316"/>
                  </a:lnTo>
                  <a:cubicBezTo>
                    <a:pt x="9294" y="10311"/>
                    <a:pt x="9304" y="10307"/>
                    <a:pt x="9311" y="10301"/>
                  </a:cubicBezTo>
                  <a:lnTo>
                    <a:pt x="9319" y="10296"/>
                  </a:lnTo>
                  <a:lnTo>
                    <a:pt x="9328" y="10290"/>
                  </a:lnTo>
                  <a:lnTo>
                    <a:pt x="9339" y="10282"/>
                  </a:lnTo>
                  <a:lnTo>
                    <a:pt x="9354" y="10271"/>
                  </a:lnTo>
                  <a:lnTo>
                    <a:pt x="9368" y="10262"/>
                  </a:lnTo>
                  <a:lnTo>
                    <a:pt x="9370" y="10262"/>
                  </a:lnTo>
                  <a:lnTo>
                    <a:pt x="9400" y="10239"/>
                  </a:lnTo>
                  <a:lnTo>
                    <a:pt x="9407" y="10235"/>
                  </a:lnTo>
                  <a:lnTo>
                    <a:pt x="9419" y="10228"/>
                  </a:lnTo>
                  <a:lnTo>
                    <a:pt x="9422" y="10224"/>
                  </a:lnTo>
                  <a:close/>
                  <a:moveTo>
                    <a:pt x="4183" y="10226"/>
                  </a:moveTo>
                  <a:lnTo>
                    <a:pt x="4184" y="10228"/>
                  </a:lnTo>
                  <a:lnTo>
                    <a:pt x="4188" y="10230"/>
                  </a:lnTo>
                  <a:lnTo>
                    <a:pt x="4205" y="10241"/>
                  </a:lnTo>
                  <a:cubicBezTo>
                    <a:pt x="4215" y="10249"/>
                    <a:pt x="4224" y="10254"/>
                    <a:pt x="4234" y="10260"/>
                  </a:cubicBezTo>
                  <a:lnTo>
                    <a:pt x="4245" y="10267"/>
                  </a:lnTo>
                  <a:lnTo>
                    <a:pt x="4250" y="10273"/>
                  </a:lnTo>
                  <a:lnTo>
                    <a:pt x="4283" y="10296"/>
                  </a:lnTo>
                  <a:lnTo>
                    <a:pt x="4284" y="10296"/>
                  </a:lnTo>
                  <a:lnTo>
                    <a:pt x="4294" y="10303"/>
                  </a:lnTo>
                  <a:lnTo>
                    <a:pt x="4315" y="10316"/>
                  </a:lnTo>
                  <a:lnTo>
                    <a:pt x="4326" y="10324"/>
                  </a:lnTo>
                  <a:lnTo>
                    <a:pt x="4333" y="10330"/>
                  </a:lnTo>
                  <a:lnTo>
                    <a:pt x="4367" y="10350"/>
                  </a:lnTo>
                  <a:lnTo>
                    <a:pt x="4379" y="10358"/>
                  </a:lnTo>
                  <a:lnTo>
                    <a:pt x="4386" y="10362"/>
                  </a:lnTo>
                  <a:lnTo>
                    <a:pt x="4409" y="10377"/>
                  </a:lnTo>
                  <a:lnTo>
                    <a:pt x="4439" y="10396"/>
                  </a:lnTo>
                  <a:lnTo>
                    <a:pt x="4445" y="10399"/>
                  </a:lnTo>
                  <a:lnTo>
                    <a:pt x="4452" y="10403"/>
                  </a:lnTo>
                  <a:cubicBezTo>
                    <a:pt x="4465" y="10413"/>
                    <a:pt x="4479" y="10420"/>
                    <a:pt x="4492" y="10428"/>
                  </a:cubicBezTo>
                  <a:lnTo>
                    <a:pt x="4495" y="10429"/>
                  </a:lnTo>
                  <a:lnTo>
                    <a:pt x="4514" y="10441"/>
                  </a:lnTo>
                  <a:lnTo>
                    <a:pt x="4533" y="10452"/>
                  </a:lnTo>
                  <a:cubicBezTo>
                    <a:pt x="4535" y="10473"/>
                    <a:pt x="4539" y="10494"/>
                    <a:pt x="4543" y="10514"/>
                  </a:cubicBezTo>
                  <a:cubicBezTo>
                    <a:pt x="4548" y="10537"/>
                    <a:pt x="4554" y="10560"/>
                    <a:pt x="4560" y="10580"/>
                  </a:cubicBezTo>
                  <a:cubicBezTo>
                    <a:pt x="4565" y="10599"/>
                    <a:pt x="4573" y="10618"/>
                    <a:pt x="4580" y="10637"/>
                  </a:cubicBezTo>
                  <a:lnTo>
                    <a:pt x="4607" y="10705"/>
                  </a:lnTo>
                  <a:cubicBezTo>
                    <a:pt x="4609" y="10708"/>
                    <a:pt x="4610" y="10714"/>
                    <a:pt x="4612" y="10718"/>
                  </a:cubicBezTo>
                  <a:lnTo>
                    <a:pt x="4601" y="10712"/>
                  </a:lnTo>
                  <a:lnTo>
                    <a:pt x="4592" y="10707"/>
                  </a:lnTo>
                  <a:lnTo>
                    <a:pt x="4556" y="10688"/>
                  </a:lnTo>
                  <a:cubicBezTo>
                    <a:pt x="4548" y="10684"/>
                    <a:pt x="4539" y="10678"/>
                    <a:pt x="4531" y="10675"/>
                  </a:cubicBezTo>
                  <a:lnTo>
                    <a:pt x="4528" y="10673"/>
                  </a:lnTo>
                  <a:cubicBezTo>
                    <a:pt x="4511" y="10663"/>
                    <a:pt x="4492" y="10654"/>
                    <a:pt x="4475" y="10642"/>
                  </a:cubicBezTo>
                  <a:lnTo>
                    <a:pt x="4467" y="10639"/>
                  </a:lnTo>
                  <a:lnTo>
                    <a:pt x="4458" y="10633"/>
                  </a:lnTo>
                  <a:lnTo>
                    <a:pt x="4422" y="10612"/>
                  </a:lnTo>
                  <a:lnTo>
                    <a:pt x="4394" y="10595"/>
                  </a:lnTo>
                  <a:lnTo>
                    <a:pt x="4386" y="10592"/>
                  </a:lnTo>
                  <a:lnTo>
                    <a:pt x="4371" y="10582"/>
                  </a:lnTo>
                  <a:lnTo>
                    <a:pt x="4333" y="10560"/>
                  </a:lnTo>
                  <a:lnTo>
                    <a:pt x="4322" y="10552"/>
                  </a:lnTo>
                  <a:lnTo>
                    <a:pt x="4309" y="10544"/>
                  </a:lnTo>
                  <a:lnTo>
                    <a:pt x="4281" y="10526"/>
                  </a:lnTo>
                  <a:lnTo>
                    <a:pt x="4275" y="10522"/>
                  </a:lnTo>
                  <a:lnTo>
                    <a:pt x="4273" y="10522"/>
                  </a:lnTo>
                  <a:lnTo>
                    <a:pt x="4239" y="10501"/>
                  </a:lnTo>
                  <a:lnTo>
                    <a:pt x="4235" y="10497"/>
                  </a:lnTo>
                  <a:lnTo>
                    <a:pt x="4228" y="10494"/>
                  </a:lnTo>
                  <a:lnTo>
                    <a:pt x="4217" y="10484"/>
                  </a:lnTo>
                  <a:lnTo>
                    <a:pt x="4200" y="10475"/>
                  </a:lnTo>
                  <a:lnTo>
                    <a:pt x="4183" y="10463"/>
                  </a:lnTo>
                  <a:lnTo>
                    <a:pt x="4164" y="10450"/>
                  </a:lnTo>
                  <a:lnTo>
                    <a:pt x="4160" y="10448"/>
                  </a:lnTo>
                  <a:lnTo>
                    <a:pt x="4137" y="10433"/>
                  </a:lnTo>
                  <a:lnTo>
                    <a:pt x="4105" y="10409"/>
                  </a:lnTo>
                  <a:lnTo>
                    <a:pt x="4096" y="10403"/>
                  </a:lnTo>
                  <a:lnTo>
                    <a:pt x="4094" y="10401"/>
                  </a:lnTo>
                  <a:lnTo>
                    <a:pt x="4053" y="10371"/>
                  </a:lnTo>
                  <a:lnTo>
                    <a:pt x="4045" y="10365"/>
                  </a:lnTo>
                  <a:cubicBezTo>
                    <a:pt x="4041" y="10364"/>
                    <a:pt x="4039" y="10362"/>
                    <a:pt x="4036" y="10360"/>
                  </a:cubicBezTo>
                  <a:lnTo>
                    <a:pt x="4045" y="10352"/>
                  </a:lnTo>
                  <a:lnTo>
                    <a:pt x="4054" y="10345"/>
                  </a:lnTo>
                  <a:cubicBezTo>
                    <a:pt x="4071" y="10331"/>
                    <a:pt x="4088" y="10318"/>
                    <a:pt x="4103" y="10303"/>
                  </a:cubicBezTo>
                  <a:lnTo>
                    <a:pt x="4105" y="10301"/>
                  </a:lnTo>
                  <a:lnTo>
                    <a:pt x="4117" y="10292"/>
                  </a:lnTo>
                  <a:cubicBezTo>
                    <a:pt x="4130" y="10279"/>
                    <a:pt x="4145" y="10266"/>
                    <a:pt x="4156" y="10252"/>
                  </a:cubicBezTo>
                  <a:cubicBezTo>
                    <a:pt x="4166" y="10245"/>
                    <a:pt x="4175" y="10235"/>
                    <a:pt x="4183" y="10226"/>
                  </a:cubicBezTo>
                  <a:close/>
                  <a:moveTo>
                    <a:pt x="6104" y="10196"/>
                  </a:moveTo>
                  <a:cubicBezTo>
                    <a:pt x="6109" y="10196"/>
                    <a:pt x="6114" y="10197"/>
                    <a:pt x="6118" y="10198"/>
                  </a:cubicBezTo>
                  <a:lnTo>
                    <a:pt x="6124" y="10198"/>
                  </a:lnTo>
                  <a:cubicBezTo>
                    <a:pt x="6154" y="10203"/>
                    <a:pt x="6177" y="10230"/>
                    <a:pt x="6177" y="10262"/>
                  </a:cubicBezTo>
                  <a:lnTo>
                    <a:pt x="6177" y="10484"/>
                  </a:lnTo>
                  <a:cubicBezTo>
                    <a:pt x="6167" y="10507"/>
                    <a:pt x="6158" y="10529"/>
                    <a:pt x="6148" y="10550"/>
                  </a:cubicBezTo>
                  <a:cubicBezTo>
                    <a:pt x="6147" y="10552"/>
                    <a:pt x="6147" y="10554"/>
                    <a:pt x="6147" y="10556"/>
                  </a:cubicBezTo>
                  <a:cubicBezTo>
                    <a:pt x="6109" y="10646"/>
                    <a:pt x="6082" y="10742"/>
                    <a:pt x="6067" y="10838"/>
                  </a:cubicBezTo>
                  <a:lnTo>
                    <a:pt x="6067" y="10844"/>
                  </a:lnTo>
                  <a:lnTo>
                    <a:pt x="6064" y="10874"/>
                  </a:lnTo>
                  <a:cubicBezTo>
                    <a:pt x="6062" y="10887"/>
                    <a:pt x="6060" y="10899"/>
                    <a:pt x="6058" y="10912"/>
                  </a:cubicBezTo>
                  <a:lnTo>
                    <a:pt x="6035" y="10908"/>
                  </a:lnTo>
                  <a:lnTo>
                    <a:pt x="6033" y="10908"/>
                  </a:lnTo>
                  <a:lnTo>
                    <a:pt x="6024" y="10906"/>
                  </a:lnTo>
                  <a:lnTo>
                    <a:pt x="6000" y="10903"/>
                  </a:lnTo>
                  <a:lnTo>
                    <a:pt x="5986" y="10899"/>
                  </a:lnTo>
                  <a:lnTo>
                    <a:pt x="5977" y="10897"/>
                  </a:lnTo>
                  <a:lnTo>
                    <a:pt x="5941" y="10891"/>
                  </a:lnTo>
                  <a:lnTo>
                    <a:pt x="5928" y="10887"/>
                  </a:lnTo>
                  <a:lnTo>
                    <a:pt x="5920" y="10886"/>
                  </a:lnTo>
                  <a:lnTo>
                    <a:pt x="5894" y="10882"/>
                  </a:lnTo>
                  <a:lnTo>
                    <a:pt x="5862" y="10874"/>
                  </a:lnTo>
                  <a:lnTo>
                    <a:pt x="5854" y="10872"/>
                  </a:lnTo>
                  <a:lnTo>
                    <a:pt x="5847" y="10871"/>
                  </a:lnTo>
                  <a:lnTo>
                    <a:pt x="5804" y="10861"/>
                  </a:lnTo>
                  <a:lnTo>
                    <a:pt x="5800" y="10861"/>
                  </a:lnTo>
                  <a:lnTo>
                    <a:pt x="5781" y="10857"/>
                  </a:lnTo>
                  <a:lnTo>
                    <a:pt x="5756" y="10850"/>
                  </a:lnTo>
                  <a:cubicBezTo>
                    <a:pt x="5805" y="10793"/>
                    <a:pt x="5847" y="10729"/>
                    <a:pt x="5879" y="10661"/>
                  </a:cubicBezTo>
                  <a:cubicBezTo>
                    <a:pt x="5896" y="10629"/>
                    <a:pt x="5909" y="10595"/>
                    <a:pt x="5922" y="10561"/>
                  </a:cubicBezTo>
                  <a:lnTo>
                    <a:pt x="5920" y="10560"/>
                  </a:lnTo>
                  <a:lnTo>
                    <a:pt x="5926" y="10543"/>
                  </a:lnTo>
                  <a:cubicBezTo>
                    <a:pt x="5937" y="10512"/>
                    <a:pt x="5941" y="10492"/>
                    <a:pt x="5945" y="10482"/>
                  </a:cubicBezTo>
                  <a:lnTo>
                    <a:pt x="5973" y="10414"/>
                  </a:lnTo>
                  <a:lnTo>
                    <a:pt x="5979" y="10399"/>
                  </a:lnTo>
                  <a:lnTo>
                    <a:pt x="5986" y="10386"/>
                  </a:lnTo>
                  <a:lnTo>
                    <a:pt x="6009" y="10330"/>
                  </a:lnTo>
                  <a:lnTo>
                    <a:pt x="6028" y="10286"/>
                  </a:lnTo>
                  <a:lnTo>
                    <a:pt x="6032" y="10275"/>
                  </a:lnTo>
                  <a:lnTo>
                    <a:pt x="6041" y="10256"/>
                  </a:lnTo>
                  <a:lnTo>
                    <a:pt x="6049" y="10235"/>
                  </a:lnTo>
                  <a:cubicBezTo>
                    <a:pt x="6052" y="10226"/>
                    <a:pt x="6058" y="10218"/>
                    <a:pt x="6066" y="10213"/>
                  </a:cubicBezTo>
                  <a:cubicBezTo>
                    <a:pt x="6069" y="10209"/>
                    <a:pt x="6071" y="10207"/>
                    <a:pt x="6075" y="10205"/>
                  </a:cubicBezTo>
                  <a:cubicBezTo>
                    <a:pt x="6077" y="10203"/>
                    <a:pt x="6081" y="10201"/>
                    <a:pt x="6084" y="10200"/>
                  </a:cubicBezTo>
                  <a:cubicBezTo>
                    <a:pt x="6091" y="10197"/>
                    <a:pt x="6098" y="10196"/>
                    <a:pt x="6104" y="10196"/>
                  </a:cubicBezTo>
                  <a:close/>
                  <a:moveTo>
                    <a:pt x="7521" y="10194"/>
                  </a:moveTo>
                  <a:cubicBezTo>
                    <a:pt x="7526" y="10194"/>
                    <a:pt x="7532" y="10195"/>
                    <a:pt x="7538" y="10196"/>
                  </a:cubicBezTo>
                  <a:lnTo>
                    <a:pt x="7539" y="10196"/>
                  </a:lnTo>
                  <a:cubicBezTo>
                    <a:pt x="7551" y="10198"/>
                    <a:pt x="7560" y="10201"/>
                    <a:pt x="7570" y="10207"/>
                  </a:cubicBezTo>
                  <a:cubicBezTo>
                    <a:pt x="7573" y="10211"/>
                    <a:pt x="7577" y="10213"/>
                    <a:pt x="7581" y="10216"/>
                  </a:cubicBezTo>
                  <a:cubicBezTo>
                    <a:pt x="7583" y="10218"/>
                    <a:pt x="7585" y="10220"/>
                    <a:pt x="7588" y="10222"/>
                  </a:cubicBezTo>
                  <a:cubicBezTo>
                    <a:pt x="7596" y="10232"/>
                    <a:pt x="7602" y="10239"/>
                    <a:pt x="7605" y="10250"/>
                  </a:cubicBezTo>
                  <a:lnTo>
                    <a:pt x="7613" y="10271"/>
                  </a:lnTo>
                  <a:lnTo>
                    <a:pt x="7622" y="10292"/>
                  </a:lnTo>
                  <a:lnTo>
                    <a:pt x="7626" y="10305"/>
                  </a:lnTo>
                  <a:lnTo>
                    <a:pt x="7645" y="10352"/>
                  </a:lnTo>
                  <a:lnTo>
                    <a:pt x="7671" y="10416"/>
                  </a:lnTo>
                  <a:lnTo>
                    <a:pt x="7673" y="10418"/>
                  </a:lnTo>
                  <a:cubicBezTo>
                    <a:pt x="7673" y="10424"/>
                    <a:pt x="7675" y="10431"/>
                    <a:pt x="7679" y="10443"/>
                  </a:cubicBezTo>
                  <a:cubicBezTo>
                    <a:pt x="7681" y="10454"/>
                    <a:pt x="7683" y="10460"/>
                    <a:pt x="7686" y="10469"/>
                  </a:cubicBezTo>
                  <a:cubicBezTo>
                    <a:pt x="7702" y="10524"/>
                    <a:pt x="7724" y="10576"/>
                    <a:pt x="7749" y="10627"/>
                  </a:cubicBezTo>
                  <a:lnTo>
                    <a:pt x="7758" y="10644"/>
                  </a:lnTo>
                  <a:cubicBezTo>
                    <a:pt x="7773" y="10673"/>
                    <a:pt x="7788" y="10699"/>
                    <a:pt x="7807" y="10725"/>
                  </a:cubicBezTo>
                  <a:cubicBezTo>
                    <a:pt x="7833" y="10767"/>
                    <a:pt x="7865" y="10805"/>
                    <a:pt x="7899" y="10840"/>
                  </a:cubicBezTo>
                  <a:lnTo>
                    <a:pt x="7875" y="10846"/>
                  </a:lnTo>
                  <a:lnTo>
                    <a:pt x="7856" y="10852"/>
                  </a:lnTo>
                  <a:lnTo>
                    <a:pt x="7852" y="10852"/>
                  </a:lnTo>
                  <a:lnTo>
                    <a:pt x="7811" y="10861"/>
                  </a:lnTo>
                  <a:lnTo>
                    <a:pt x="7803" y="10863"/>
                  </a:lnTo>
                  <a:lnTo>
                    <a:pt x="7796" y="10865"/>
                  </a:lnTo>
                  <a:cubicBezTo>
                    <a:pt x="7784" y="10867"/>
                    <a:pt x="7775" y="10871"/>
                    <a:pt x="7764" y="10872"/>
                  </a:cubicBezTo>
                  <a:lnTo>
                    <a:pt x="7737" y="10878"/>
                  </a:lnTo>
                  <a:lnTo>
                    <a:pt x="7730" y="10880"/>
                  </a:lnTo>
                  <a:lnTo>
                    <a:pt x="7717" y="10882"/>
                  </a:lnTo>
                  <a:lnTo>
                    <a:pt x="7681" y="10889"/>
                  </a:lnTo>
                  <a:lnTo>
                    <a:pt x="7671" y="10891"/>
                  </a:lnTo>
                  <a:lnTo>
                    <a:pt x="7658" y="10893"/>
                  </a:lnTo>
                  <a:lnTo>
                    <a:pt x="7624" y="10901"/>
                  </a:lnTo>
                  <a:lnTo>
                    <a:pt x="7622" y="10901"/>
                  </a:lnTo>
                  <a:cubicBezTo>
                    <a:pt x="7611" y="10903"/>
                    <a:pt x="7600" y="10906"/>
                    <a:pt x="7587" y="10908"/>
                  </a:cubicBezTo>
                  <a:lnTo>
                    <a:pt x="7579" y="10908"/>
                  </a:lnTo>
                  <a:lnTo>
                    <a:pt x="7566" y="10910"/>
                  </a:lnTo>
                  <a:lnTo>
                    <a:pt x="7549" y="10912"/>
                  </a:lnTo>
                  <a:cubicBezTo>
                    <a:pt x="7547" y="10901"/>
                    <a:pt x="7545" y="10887"/>
                    <a:pt x="7543" y="10876"/>
                  </a:cubicBezTo>
                  <a:cubicBezTo>
                    <a:pt x="7543" y="10871"/>
                    <a:pt x="7543" y="10865"/>
                    <a:pt x="7541" y="10861"/>
                  </a:cubicBezTo>
                  <a:cubicBezTo>
                    <a:pt x="7539" y="10844"/>
                    <a:pt x="7538" y="10829"/>
                    <a:pt x="7534" y="10814"/>
                  </a:cubicBezTo>
                  <a:cubicBezTo>
                    <a:pt x="7532" y="10797"/>
                    <a:pt x="7530" y="10786"/>
                    <a:pt x="7526" y="10773"/>
                  </a:cubicBezTo>
                  <a:cubicBezTo>
                    <a:pt x="7517" y="10724"/>
                    <a:pt x="7504" y="10676"/>
                    <a:pt x="7487" y="10631"/>
                  </a:cubicBezTo>
                  <a:cubicBezTo>
                    <a:pt x="7483" y="10618"/>
                    <a:pt x="7477" y="10605"/>
                    <a:pt x="7473" y="10590"/>
                  </a:cubicBezTo>
                  <a:cubicBezTo>
                    <a:pt x="7468" y="10576"/>
                    <a:pt x="7460" y="10560"/>
                    <a:pt x="7455" y="10544"/>
                  </a:cubicBezTo>
                  <a:cubicBezTo>
                    <a:pt x="7447" y="10526"/>
                    <a:pt x="7438" y="10505"/>
                    <a:pt x="7428" y="10486"/>
                  </a:cubicBezTo>
                  <a:lnTo>
                    <a:pt x="7428" y="10282"/>
                  </a:lnTo>
                  <a:cubicBezTo>
                    <a:pt x="7428" y="10269"/>
                    <a:pt x="7432" y="10258"/>
                    <a:pt x="7436" y="10249"/>
                  </a:cubicBezTo>
                  <a:cubicBezTo>
                    <a:pt x="7445" y="10228"/>
                    <a:pt x="7460" y="10213"/>
                    <a:pt x="7481" y="10203"/>
                  </a:cubicBezTo>
                  <a:lnTo>
                    <a:pt x="7479" y="10203"/>
                  </a:lnTo>
                  <a:cubicBezTo>
                    <a:pt x="7485" y="10201"/>
                    <a:pt x="7489" y="10200"/>
                    <a:pt x="7492" y="10198"/>
                  </a:cubicBezTo>
                  <a:cubicBezTo>
                    <a:pt x="7496" y="10196"/>
                    <a:pt x="7498" y="10196"/>
                    <a:pt x="7500" y="10196"/>
                  </a:cubicBezTo>
                  <a:lnTo>
                    <a:pt x="7504" y="10196"/>
                  </a:lnTo>
                  <a:cubicBezTo>
                    <a:pt x="7509" y="10195"/>
                    <a:pt x="7515" y="10194"/>
                    <a:pt x="7521" y="10194"/>
                  </a:cubicBezTo>
                  <a:close/>
                  <a:moveTo>
                    <a:pt x="5689" y="10923"/>
                  </a:moveTo>
                  <a:lnTo>
                    <a:pt x="5719" y="10931"/>
                  </a:lnTo>
                  <a:lnTo>
                    <a:pt x="5738" y="10936"/>
                  </a:lnTo>
                  <a:lnTo>
                    <a:pt x="5743" y="10936"/>
                  </a:lnTo>
                  <a:lnTo>
                    <a:pt x="5788" y="10948"/>
                  </a:lnTo>
                  <a:lnTo>
                    <a:pt x="5796" y="10950"/>
                  </a:lnTo>
                  <a:lnTo>
                    <a:pt x="5804" y="10950"/>
                  </a:lnTo>
                  <a:lnTo>
                    <a:pt x="5837" y="10957"/>
                  </a:lnTo>
                  <a:lnTo>
                    <a:pt x="5864" y="10965"/>
                  </a:lnTo>
                  <a:lnTo>
                    <a:pt x="5871" y="10965"/>
                  </a:lnTo>
                  <a:lnTo>
                    <a:pt x="5886" y="10969"/>
                  </a:lnTo>
                  <a:lnTo>
                    <a:pt x="5924" y="10976"/>
                  </a:lnTo>
                  <a:lnTo>
                    <a:pt x="5935" y="10978"/>
                  </a:lnTo>
                  <a:lnTo>
                    <a:pt x="5941" y="10980"/>
                  </a:lnTo>
                  <a:lnTo>
                    <a:pt x="5949" y="10980"/>
                  </a:lnTo>
                  <a:lnTo>
                    <a:pt x="5983" y="10987"/>
                  </a:lnTo>
                  <a:lnTo>
                    <a:pt x="5984" y="10987"/>
                  </a:lnTo>
                  <a:lnTo>
                    <a:pt x="5992" y="10989"/>
                  </a:lnTo>
                  <a:lnTo>
                    <a:pt x="6024" y="10995"/>
                  </a:lnTo>
                  <a:lnTo>
                    <a:pt x="6032" y="10995"/>
                  </a:lnTo>
                  <a:lnTo>
                    <a:pt x="6045" y="10999"/>
                  </a:lnTo>
                  <a:lnTo>
                    <a:pt x="6054" y="10999"/>
                  </a:lnTo>
                  <a:cubicBezTo>
                    <a:pt x="6054" y="11014"/>
                    <a:pt x="6052" y="11027"/>
                    <a:pt x="6054" y="11042"/>
                  </a:cubicBezTo>
                  <a:lnTo>
                    <a:pt x="6054" y="11072"/>
                  </a:lnTo>
                  <a:lnTo>
                    <a:pt x="6054" y="11080"/>
                  </a:lnTo>
                  <a:lnTo>
                    <a:pt x="6054" y="11114"/>
                  </a:lnTo>
                  <a:cubicBezTo>
                    <a:pt x="6054" y="11131"/>
                    <a:pt x="6056" y="11146"/>
                    <a:pt x="6058" y="11161"/>
                  </a:cubicBezTo>
                  <a:cubicBezTo>
                    <a:pt x="6058" y="11165"/>
                    <a:pt x="6058" y="11170"/>
                    <a:pt x="6058" y="11174"/>
                  </a:cubicBezTo>
                  <a:cubicBezTo>
                    <a:pt x="6060" y="11180"/>
                    <a:pt x="6060" y="11180"/>
                    <a:pt x="6060" y="11182"/>
                  </a:cubicBezTo>
                  <a:lnTo>
                    <a:pt x="6060" y="11180"/>
                  </a:lnTo>
                  <a:cubicBezTo>
                    <a:pt x="6060" y="11187"/>
                    <a:pt x="6062" y="11193"/>
                    <a:pt x="6062" y="11200"/>
                  </a:cubicBezTo>
                  <a:lnTo>
                    <a:pt x="6045" y="11197"/>
                  </a:lnTo>
                  <a:lnTo>
                    <a:pt x="6043" y="11197"/>
                  </a:lnTo>
                  <a:lnTo>
                    <a:pt x="6032" y="11195"/>
                  </a:lnTo>
                  <a:lnTo>
                    <a:pt x="5992" y="11189"/>
                  </a:lnTo>
                  <a:lnTo>
                    <a:pt x="5966" y="11183"/>
                  </a:lnTo>
                  <a:lnTo>
                    <a:pt x="5960" y="11183"/>
                  </a:lnTo>
                  <a:lnTo>
                    <a:pt x="5939" y="11180"/>
                  </a:lnTo>
                  <a:lnTo>
                    <a:pt x="5900" y="11172"/>
                  </a:lnTo>
                  <a:lnTo>
                    <a:pt x="5886" y="11168"/>
                  </a:lnTo>
                  <a:lnTo>
                    <a:pt x="5877" y="11166"/>
                  </a:lnTo>
                  <a:cubicBezTo>
                    <a:pt x="5864" y="11165"/>
                    <a:pt x="5851" y="11163"/>
                    <a:pt x="5839" y="11159"/>
                  </a:cubicBezTo>
                  <a:lnTo>
                    <a:pt x="5832" y="11157"/>
                  </a:lnTo>
                  <a:lnTo>
                    <a:pt x="5792" y="11149"/>
                  </a:lnTo>
                  <a:lnTo>
                    <a:pt x="5775" y="11146"/>
                  </a:lnTo>
                  <a:lnTo>
                    <a:pt x="5764" y="11144"/>
                  </a:lnTo>
                  <a:lnTo>
                    <a:pt x="5721" y="11133"/>
                  </a:lnTo>
                  <a:lnTo>
                    <a:pt x="5704" y="11129"/>
                  </a:lnTo>
                  <a:lnTo>
                    <a:pt x="5694" y="11127"/>
                  </a:lnTo>
                  <a:cubicBezTo>
                    <a:pt x="5683" y="11125"/>
                    <a:pt x="5673" y="11121"/>
                    <a:pt x="5662" y="11119"/>
                  </a:cubicBezTo>
                  <a:lnTo>
                    <a:pt x="5621" y="11108"/>
                  </a:lnTo>
                  <a:lnTo>
                    <a:pt x="5613" y="11106"/>
                  </a:lnTo>
                  <a:lnTo>
                    <a:pt x="5602" y="11104"/>
                  </a:lnTo>
                  <a:lnTo>
                    <a:pt x="5545" y="11089"/>
                  </a:lnTo>
                  <a:lnTo>
                    <a:pt x="5542" y="11087"/>
                  </a:lnTo>
                  <a:lnTo>
                    <a:pt x="5515" y="11080"/>
                  </a:lnTo>
                  <a:lnTo>
                    <a:pt x="5476" y="11068"/>
                  </a:lnTo>
                  <a:lnTo>
                    <a:pt x="5464" y="11065"/>
                  </a:lnTo>
                  <a:lnTo>
                    <a:pt x="5445" y="11059"/>
                  </a:lnTo>
                  <a:lnTo>
                    <a:pt x="5508" y="11034"/>
                  </a:lnTo>
                  <a:cubicBezTo>
                    <a:pt x="5555" y="11014"/>
                    <a:pt x="5598" y="10989"/>
                    <a:pt x="5640" y="10961"/>
                  </a:cubicBezTo>
                  <a:cubicBezTo>
                    <a:pt x="5655" y="10950"/>
                    <a:pt x="5670" y="10936"/>
                    <a:pt x="5685" y="10923"/>
                  </a:cubicBezTo>
                  <a:close/>
                  <a:moveTo>
                    <a:pt x="7975" y="10912"/>
                  </a:moveTo>
                  <a:cubicBezTo>
                    <a:pt x="8024" y="10952"/>
                    <a:pt x="8078" y="10984"/>
                    <a:pt x="8135" y="11008"/>
                  </a:cubicBezTo>
                  <a:lnTo>
                    <a:pt x="8201" y="11036"/>
                  </a:lnTo>
                  <a:lnTo>
                    <a:pt x="8218" y="11044"/>
                  </a:lnTo>
                  <a:lnTo>
                    <a:pt x="8180" y="11055"/>
                  </a:lnTo>
                  <a:lnTo>
                    <a:pt x="8169" y="11059"/>
                  </a:lnTo>
                  <a:lnTo>
                    <a:pt x="8131" y="11070"/>
                  </a:lnTo>
                  <a:lnTo>
                    <a:pt x="8107" y="11078"/>
                  </a:lnTo>
                  <a:lnTo>
                    <a:pt x="8101" y="11078"/>
                  </a:lnTo>
                  <a:lnTo>
                    <a:pt x="8046" y="11095"/>
                  </a:lnTo>
                  <a:lnTo>
                    <a:pt x="8037" y="11097"/>
                  </a:lnTo>
                  <a:lnTo>
                    <a:pt x="8028" y="11099"/>
                  </a:lnTo>
                  <a:lnTo>
                    <a:pt x="7988" y="11110"/>
                  </a:lnTo>
                  <a:lnTo>
                    <a:pt x="7956" y="11117"/>
                  </a:lnTo>
                  <a:lnTo>
                    <a:pt x="7947" y="11119"/>
                  </a:lnTo>
                  <a:lnTo>
                    <a:pt x="7931" y="11123"/>
                  </a:lnTo>
                  <a:lnTo>
                    <a:pt x="7888" y="11134"/>
                  </a:lnTo>
                  <a:lnTo>
                    <a:pt x="7877" y="11138"/>
                  </a:lnTo>
                  <a:lnTo>
                    <a:pt x="7862" y="11140"/>
                  </a:lnTo>
                  <a:lnTo>
                    <a:pt x="7822" y="11149"/>
                  </a:lnTo>
                  <a:lnTo>
                    <a:pt x="7820" y="11149"/>
                  </a:lnTo>
                  <a:lnTo>
                    <a:pt x="7815" y="11151"/>
                  </a:lnTo>
                  <a:lnTo>
                    <a:pt x="7777" y="11159"/>
                  </a:lnTo>
                  <a:lnTo>
                    <a:pt x="7769" y="11161"/>
                  </a:lnTo>
                  <a:lnTo>
                    <a:pt x="7767" y="11161"/>
                  </a:lnTo>
                  <a:lnTo>
                    <a:pt x="7754" y="11165"/>
                  </a:lnTo>
                  <a:lnTo>
                    <a:pt x="7720" y="11170"/>
                  </a:lnTo>
                  <a:lnTo>
                    <a:pt x="7715" y="11170"/>
                  </a:lnTo>
                  <a:lnTo>
                    <a:pt x="7694" y="11174"/>
                  </a:lnTo>
                  <a:lnTo>
                    <a:pt x="7688" y="11176"/>
                  </a:lnTo>
                  <a:lnTo>
                    <a:pt x="7662" y="11180"/>
                  </a:lnTo>
                  <a:lnTo>
                    <a:pt x="7624" y="11187"/>
                  </a:lnTo>
                  <a:lnTo>
                    <a:pt x="7613" y="11189"/>
                  </a:lnTo>
                  <a:lnTo>
                    <a:pt x="7611" y="11189"/>
                  </a:lnTo>
                  <a:lnTo>
                    <a:pt x="7560" y="11198"/>
                  </a:lnTo>
                  <a:lnTo>
                    <a:pt x="7558" y="11198"/>
                  </a:lnTo>
                  <a:lnTo>
                    <a:pt x="7543" y="11200"/>
                  </a:lnTo>
                  <a:cubicBezTo>
                    <a:pt x="7543" y="11195"/>
                    <a:pt x="7545" y="11189"/>
                    <a:pt x="7545" y="11182"/>
                  </a:cubicBezTo>
                  <a:lnTo>
                    <a:pt x="7547" y="11180"/>
                  </a:lnTo>
                  <a:cubicBezTo>
                    <a:pt x="7549" y="11159"/>
                    <a:pt x="7553" y="11138"/>
                    <a:pt x="7553" y="11116"/>
                  </a:cubicBezTo>
                  <a:lnTo>
                    <a:pt x="7553" y="11114"/>
                  </a:lnTo>
                  <a:lnTo>
                    <a:pt x="7553" y="11097"/>
                  </a:lnTo>
                  <a:cubicBezTo>
                    <a:pt x="7553" y="11080"/>
                    <a:pt x="7554" y="11061"/>
                    <a:pt x="7554" y="11042"/>
                  </a:cubicBezTo>
                  <a:cubicBezTo>
                    <a:pt x="7554" y="11029"/>
                    <a:pt x="7554" y="11014"/>
                    <a:pt x="7553" y="11001"/>
                  </a:cubicBezTo>
                  <a:lnTo>
                    <a:pt x="7558" y="11001"/>
                  </a:lnTo>
                  <a:lnTo>
                    <a:pt x="7577" y="10997"/>
                  </a:lnTo>
                  <a:lnTo>
                    <a:pt x="7613" y="10991"/>
                  </a:lnTo>
                  <a:lnTo>
                    <a:pt x="7624" y="10989"/>
                  </a:lnTo>
                  <a:lnTo>
                    <a:pt x="7632" y="10987"/>
                  </a:lnTo>
                  <a:lnTo>
                    <a:pt x="7666" y="10982"/>
                  </a:lnTo>
                  <a:lnTo>
                    <a:pt x="7671" y="10980"/>
                  </a:lnTo>
                  <a:lnTo>
                    <a:pt x="7673" y="10980"/>
                  </a:lnTo>
                  <a:lnTo>
                    <a:pt x="7707" y="10974"/>
                  </a:lnTo>
                  <a:lnTo>
                    <a:pt x="7720" y="10970"/>
                  </a:lnTo>
                  <a:lnTo>
                    <a:pt x="7732" y="10969"/>
                  </a:lnTo>
                  <a:lnTo>
                    <a:pt x="7769" y="10959"/>
                  </a:lnTo>
                  <a:lnTo>
                    <a:pt x="7783" y="10957"/>
                  </a:lnTo>
                  <a:lnTo>
                    <a:pt x="7790" y="10955"/>
                  </a:lnTo>
                  <a:lnTo>
                    <a:pt x="7816" y="10950"/>
                  </a:lnTo>
                  <a:lnTo>
                    <a:pt x="7850" y="10942"/>
                  </a:lnTo>
                  <a:lnTo>
                    <a:pt x="7858" y="10940"/>
                  </a:lnTo>
                  <a:lnTo>
                    <a:pt x="7865" y="10938"/>
                  </a:lnTo>
                  <a:lnTo>
                    <a:pt x="7911" y="10927"/>
                  </a:lnTo>
                  <a:lnTo>
                    <a:pt x="7914" y="10927"/>
                  </a:lnTo>
                  <a:lnTo>
                    <a:pt x="7935" y="10921"/>
                  </a:lnTo>
                  <a:cubicBezTo>
                    <a:pt x="7945" y="10920"/>
                    <a:pt x="7954" y="10916"/>
                    <a:pt x="7963" y="10914"/>
                  </a:cubicBezTo>
                  <a:lnTo>
                    <a:pt x="7971" y="10912"/>
                  </a:lnTo>
                  <a:close/>
                  <a:moveTo>
                    <a:pt x="2162" y="10088"/>
                  </a:moveTo>
                  <a:cubicBezTo>
                    <a:pt x="2192" y="10100"/>
                    <a:pt x="2222" y="10111"/>
                    <a:pt x="2253" y="10122"/>
                  </a:cubicBezTo>
                  <a:lnTo>
                    <a:pt x="2294" y="10135"/>
                  </a:lnTo>
                  <a:cubicBezTo>
                    <a:pt x="2307" y="10141"/>
                    <a:pt x="2320" y="10145"/>
                    <a:pt x="2336" y="10149"/>
                  </a:cubicBezTo>
                  <a:cubicBezTo>
                    <a:pt x="2454" y="10184"/>
                    <a:pt x="2577" y="10209"/>
                    <a:pt x="2699" y="10222"/>
                  </a:cubicBezTo>
                  <a:cubicBezTo>
                    <a:pt x="2686" y="10429"/>
                    <a:pt x="2690" y="10603"/>
                    <a:pt x="2690" y="10616"/>
                  </a:cubicBezTo>
                  <a:cubicBezTo>
                    <a:pt x="2690" y="10639"/>
                    <a:pt x="2709" y="10658"/>
                    <a:pt x="2733" y="10659"/>
                  </a:cubicBezTo>
                  <a:cubicBezTo>
                    <a:pt x="2737" y="10659"/>
                    <a:pt x="2758" y="10660"/>
                    <a:pt x="2791" y="10660"/>
                  </a:cubicBezTo>
                  <a:cubicBezTo>
                    <a:pt x="2866" y="10660"/>
                    <a:pt x="3005" y="10658"/>
                    <a:pt x="3157" y="10646"/>
                  </a:cubicBezTo>
                  <a:cubicBezTo>
                    <a:pt x="3170" y="10780"/>
                    <a:pt x="3195" y="10910"/>
                    <a:pt x="3233" y="11038"/>
                  </a:cubicBezTo>
                  <a:cubicBezTo>
                    <a:pt x="3238" y="11053"/>
                    <a:pt x="3242" y="11067"/>
                    <a:pt x="3248" y="11080"/>
                  </a:cubicBezTo>
                  <a:lnTo>
                    <a:pt x="3246" y="11080"/>
                  </a:lnTo>
                  <a:cubicBezTo>
                    <a:pt x="3250" y="11093"/>
                    <a:pt x="3255" y="11108"/>
                    <a:pt x="3259" y="11121"/>
                  </a:cubicBezTo>
                  <a:cubicBezTo>
                    <a:pt x="3270" y="11151"/>
                    <a:pt x="3282" y="11182"/>
                    <a:pt x="3293" y="11212"/>
                  </a:cubicBezTo>
                  <a:cubicBezTo>
                    <a:pt x="3207" y="11236"/>
                    <a:pt x="3122" y="11247"/>
                    <a:pt x="3039" y="11247"/>
                  </a:cubicBezTo>
                  <a:cubicBezTo>
                    <a:pt x="2461" y="11247"/>
                    <a:pt x="1997" y="10690"/>
                    <a:pt x="2162" y="10088"/>
                  </a:cubicBezTo>
                  <a:close/>
                  <a:moveTo>
                    <a:pt x="11447" y="10090"/>
                  </a:moveTo>
                  <a:lnTo>
                    <a:pt x="11447" y="10090"/>
                  </a:lnTo>
                  <a:cubicBezTo>
                    <a:pt x="11610" y="10688"/>
                    <a:pt x="11149" y="11248"/>
                    <a:pt x="10567" y="11248"/>
                  </a:cubicBezTo>
                  <a:cubicBezTo>
                    <a:pt x="10500" y="11248"/>
                    <a:pt x="10431" y="11241"/>
                    <a:pt x="10361" y="11225"/>
                  </a:cubicBezTo>
                  <a:cubicBezTo>
                    <a:pt x="10372" y="11195"/>
                    <a:pt x="10384" y="11163"/>
                    <a:pt x="10395" y="11133"/>
                  </a:cubicBezTo>
                  <a:cubicBezTo>
                    <a:pt x="10401" y="11119"/>
                    <a:pt x="10404" y="11104"/>
                    <a:pt x="10410" y="11091"/>
                  </a:cubicBezTo>
                  <a:cubicBezTo>
                    <a:pt x="10414" y="11078"/>
                    <a:pt x="10419" y="11063"/>
                    <a:pt x="10423" y="11050"/>
                  </a:cubicBezTo>
                  <a:cubicBezTo>
                    <a:pt x="10463" y="10920"/>
                    <a:pt x="10489" y="10786"/>
                    <a:pt x="10504" y="10650"/>
                  </a:cubicBezTo>
                  <a:cubicBezTo>
                    <a:pt x="10622" y="10657"/>
                    <a:pt x="10727" y="10658"/>
                    <a:pt x="10796" y="10658"/>
                  </a:cubicBezTo>
                  <a:cubicBezTo>
                    <a:pt x="10841" y="10658"/>
                    <a:pt x="10870" y="10658"/>
                    <a:pt x="10875" y="10658"/>
                  </a:cubicBezTo>
                  <a:cubicBezTo>
                    <a:pt x="10898" y="10658"/>
                    <a:pt x="10917" y="10639"/>
                    <a:pt x="10919" y="10616"/>
                  </a:cubicBezTo>
                  <a:cubicBezTo>
                    <a:pt x="10919" y="10603"/>
                    <a:pt x="10923" y="10422"/>
                    <a:pt x="10908" y="10211"/>
                  </a:cubicBezTo>
                  <a:cubicBezTo>
                    <a:pt x="11032" y="10200"/>
                    <a:pt x="11153" y="10179"/>
                    <a:pt x="11273" y="10147"/>
                  </a:cubicBezTo>
                  <a:cubicBezTo>
                    <a:pt x="11286" y="10143"/>
                    <a:pt x="11303" y="10141"/>
                    <a:pt x="11315" y="10135"/>
                  </a:cubicBezTo>
                  <a:lnTo>
                    <a:pt x="11356" y="10122"/>
                  </a:lnTo>
                  <a:cubicBezTo>
                    <a:pt x="11386" y="10111"/>
                    <a:pt x="11416" y="10102"/>
                    <a:pt x="11447" y="10090"/>
                  </a:cubicBezTo>
                  <a:close/>
                  <a:moveTo>
                    <a:pt x="1932" y="9981"/>
                  </a:moveTo>
                  <a:cubicBezTo>
                    <a:pt x="1981" y="10007"/>
                    <a:pt x="2030" y="10032"/>
                    <a:pt x="2081" y="10054"/>
                  </a:cubicBezTo>
                  <a:cubicBezTo>
                    <a:pt x="1891" y="10716"/>
                    <a:pt x="2403" y="11335"/>
                    <a:pt x="3040" y="11335"/>
                  </a:cubicBezTo>
                  <a:cubicBezTo>
                    <a:pt x="3134" y="11335"/>
                    <a:pt x="3231" y="11322"/>
                    <a:pt x="3329" y="11293"/>
                  </a:cubicBezTo>
                  <a:cubicBezTo>
                    <a:pt x="3351" y="11344"/>
                    <a:pt x="3376" y="11393"/>
                    <a:pt x="3402" y="11442"/>
                  </a:cubicBezTo>
                  <a:cubicBezTo>
                    <a:pt x="3282" y="11480"/>
                    <a:pt x="3162" y="11498"/>
                    <a:pt x="3044" y="11498"/>
                  </a:cubicBezTo>
                  <a:cubicBezTo>
                    <a:pt x="2422" y="11498"/>
                    <a:pt x="1878" y="10995"/>
                    <a:pt x="1879" y="10331"/>
                  </a:cubicBezTo>
                  <a:cubicBezTo>
                    <a:pt x="1878" y="10213"/>
                    <a:pt x="1896" y="10094"/>
                    <a:pt x="1932" y="9981"/>
                  </a:cubicBezTo>
                  <a:close/>
                  <a:moveTo>
                    <a:pt x="11680" y="9988"/>
                  </a:moveTo>
                  <a:lnTo>
                    <a:pt x="11680" y="9988"/>
                  </a:lnTo>
                  <a:cubicBezTo>
                    <a:pt x="11910" y="10739"/>
                    <a:pt x="11349" y="11496"/>
                    <a:pt x="10564" y="11496"/>
                  </a:cubicBezTo>
                  <a:lnTo>
                    <a:pt x="10564" y="11498"/>
                  </a:lnTo>
                  <a:cubicBezTo>
                    <a:pt x="10457" y="11498"/>
                    <a:pt x="10352" y="11483"/>
                    <a:pt x="10250" y="11455"/>
                  </a:cubicBezTo>
                  <a:cubicBezTo>
                    <a:pt x="10276" y="11406"/>
                    <a:pt x="10303" y="11357"/>
                    <a:pt x="10325" y="11306"/>
                  </a:cubicBezTo>
                  <a:cubicBezTo>
                    <a:pt x="10408" y="11326"/>
                    <a:pt x="10489" y="11336"/>
                    <a:pt x="10569" y="11336"/>
                  </a:cubicBezTo>
                  <a:cubicBezTo>
                    <a:pt x="11208" y="11336"/>
                    <a:pt x="11716" y="10717"/>
                    <a:pt x="11529" y="10058"/>
                  </a:cubicBezTo>
                  <a:cubicBezTo>
                    <a:pt x="11580" y="10037"/>
                    <a:pt x="11631" y="10015"/>
                    <a:pt x="11680" y="9988"/>
                  </a:cubicBezTo>
                  <a:close/>
                  <a:moveTo>
                    <a:pt x="3962" y="10413"/>
                  </a:moveTo>
                  <a:lnTo>
                    <a:pt x="3996" y="10435"/>
                  </a:lnTo>
                  <a:lnTo>
                    <a:pt x="3996" y="10437"/>
                  </a:lnTo>
                  <a:lnTo>
                    <a:pt x="4005" y="10443"/>
                  </a:lnTo>
                  <a:lnTo>
                    <a:pt x="4026" y="10458"/>
                  </a:lnTo>
                  <a:lnTo>
                    <a:pt x="4037" y="10465"/>
                  </a:lnTo>
                  <a:lnTo>
                    <a:pt x="4051" y="10475"/>
                  </a:lnTo>
                  <a:cubicBezTo>
                    <a:pt x="4066" y="10486"/>
                    <a:pt x="4081" y="10495"/>
                    <a:pt x="4096" y="10505"/>
                  </a:cubicBezTo>
                  <a:lnTo>
                    <a:pt x="4098" y="10507"/>
                  </a:lnTo>
                  <a:lnTo>
                    <a:pt x="4109" y="10514"/>
                  </a:lnTo>
                  <a:lnTo>
                    <a:pt x="4143" y="10537"/>
                  </a:lnTo>
                  <a:lnTo>
                    <a:pt x="4168" y="10554"/>
                  </a:lnTo>
                  <a:lnTo>
                    <a:pt x="4171" y="10556"/>
                  </a:lnTo>
                  <a:lnTo>
                    <a:pt x="4186" y="10565"/>
                  </a:lnTo>
                  <a:lnTo>
                    <a:pt x="4192" y="10569"/>
                  </a:lnTo>
                  <a:cubicBezTo>
                    <a:pt x="4203" y="10576"/>
                    <a:pt x="4215" y="10584"/>
                    <a:pt x="4224" y="10592"/>
                  </a:cubicBezTo>
                  <a:cubicBezTo>
                    <a:pt x="4226" y="10592"/>
                    <a:pt x="4226" y="10592"/>
                    <a:pt x="4228" y="10593"/>
                  </a:cubicBezTo>
                  <a:lnTo>
                    <a:pt x="4241" y="10601"/>
                  </a:lnTo>
                  <a:lnTo>
                    <a:pt x="4249" y="10607"/>
                  </a:lnTo>
                  <a:lnTo>
                    <a:pt x="4264" y="10616"/>
                  </a:lnTo>
                  <a:lnTo>
                    <a:pt x="4290" y="10631"/>
                  </a:lnTo>
                  <a:lnTo>
                    <a:pt x="4292" y="10633"/>
                  </a:lnTo>
                  <a:lnTo>
                    <a:pt x="4330" y="10658"/>
                  </a:lnTo>
                  <a:lnTo>
                    <a:pt x="4345" y="10665"/>
                  </a:lnTo>
                  <a:lnTo>
                    <a:pt x="4356" y="10673"/>
                  </a:lnTo>
                  <a:lnTo>
                    <a:pt x="4401" y="10699"/>
                  </a:lnTo>
                  <a:cubicBezTo>
                    <a:pt x="4405" y="10701"/>
                    <a:pt x="4411" y="10705"/>
                    <a:pt x="4416" y="10708"/>
                  </a:cubicBezTo>
                  <a:lnTo>
                    <a:pt x="4426" y="10712"/>
                  </a:lnTo>
                  <a:cubicBezTo>
                    <a:pt x="4437" y="10720"/>
                    <a:pt x="4448" y="10725"/>
                    <a:pt x="4460" y="10731"/>
                  </a:cubicBezTo>
                  <a:lnTo>
                    <a:pt x="4501" y="10756"/>
                  </a:lnTo>
                  <a:lnTo>
                    <a:pt x="4512" y="10761"/>
                  </a:lnTo>
                  <a:lnTo>
                    <a:pt x="4522" y="10767"/>
                  </a:lnTo>
                  <a:cubicBezTo>
                    <a:pt x="4543" y="10778"/>
                    <a:pt x="4563" y="10789"/>
                    <a:pt x="4586" y="10799"/>
                  </a:cubicBezTo>
                  <a:lnTo>
                    <a:pt x="4592" y="10803"/>
                  </a:lnTo>
                  <a:lnTo>
                    <a:pt x="4622" y="10820"/>
                  </a:lnTo>
                  <a:lnTo>
                    <a:pt x="4663" y="10838"/>
                  </a:lnTo>
                  <a:lnTo>
                    <a:pt x="4690" y="10910"/>
                  </a:lnTo>
                  <a:cubicBezTo>
                    <a:pt x="4695" y="10925"/>
                    <a:pt x="4701" y="10940"/>
                    <a:pt x="4707" y="10953"/>
                  </a:cubicBezTo>
                  <a:cubicBezTo>
                    <a:pt x="4708" y="10959"/>
                    <a:pt x="4710" y="10961"/>
                    <a:pt x="4710" y="10965"/>
                  </a:cubicBezTo>
                  <a:lnTo>
                    <a:pt x="4710" y="10963"/>
                  </a:lnTo>
                  <a:cubicBezTo>
                    <a:pt x="4720" y="10991"/>
                    <a:pt x="4729" y="11018"/>
                    <a:pt x="4737" y="11042"/>
                  </a:cubicBezTo>
                  <a:lnTo>
                    <a:pt x="4741" y="11053"/>
                  </a:lnTo>
                  <a:cubicBezTo>
                    <a:pt x="4742" y="11057"/>
                    <a:pt x="4742" y="11061"/>
                    <a:pt x="4744" y="11065"/>
                  </a:cubicBezTo>
                  <a:cubicBezTo>
                    <a:pt x="4748" y="11082"/>
                    <a:pt x="4754" y="11097"/>
                    <a:pt x="4757" y="11112"/>
                  </a:cubicBezTo>
                  <a:cubicBezTo>
                    <a:pt x="4761" y="11125"/>
                    <a:pt x="4763" y="11136"/>
                    <a:pt x="4765" y="11148"/>
                  </a:cubicBezTo>
                  <a:cubicBezTo>
                    <a:pt x="4765" y="11151"/>
                    <a:pt x="4767" y="11155"/>
                    <a:pt x="4769" y="11159"/>
                  </a:cubicBezTo>
                  <a:cubicBezTo>
                    <a:pt x="4769" y="11161"/>
                    <a:pt x="4771" y="11170"/>
                    <a:pt x="4773" y="11176"/>
                  </a:cubicBezTo>
                  <a:cubicBezTo>
                    <a:pt x="4774" y="11191"/>
                    <a:pt x="4778" y="11206"/>
                    <a:pt x="4782" y="11223"/>
                  </a:cubicBezTo>
                  <a:cubicBezTo>
                    <a:pt x="4782" y="11227"/>
                    <a:pt x="4782" y="11231"/>
                    <a:pt x="4784" y="11234"/>
                  </a:cubicBezTo>
                  <a:lnTo>
                    <a:pt x="4786" y="11249"/>
                  </a:lnTo>
                  <a:lnTo>
                    <a:pt x="4791" y="11274"/>
                  </a:lnTo>
                  <a:cubicBezTo>
                    <a:pt x="4791" y="11280"/>
                    <a:pt x="4793" y="11285"/>
                    <a:pt x="4799" y="11291"/>
                  </a:cubicBezTo>
                  <a:cubicBezTo>
                    <a:pt x="4799" y="11293"/>
                    <a:pt x="4799" y="11293"/>
                    <a:pt x="4801" y="11295"/>
                  </a:cubicBezTo>
                  <a:cubicBezTo>
                    <a:pt x="4805" y="11298"/>
                    <a:pt x="4808" y="11302"/>
                    <a:pt x="4812" y="11304"/>
                  </a:cubicBezTo>
                  <a:cubicBezTo>
                    <a:pt x="4820" y="11308"/>
                    <a:pt x="4825" y="11310"/>
                    <a:pt x="4833" y="11310"/>
                  </a:cubicBezTo>
                  <a:lnTo>
                    <a:pt x="4837" y="11310"/>
                  </a:lnTo>
                  <a:cubicBezTo>
                    <a:pt x="4840" y="11310"/>
                    <a:pt x="4846" y="11308"/>
                    <a:pt x="4850" y="11306"/>
                  </a:cubicBezTo>
                  <a:cubicBezTo>
                    <a:pt x="4850" y="11306"/>
                    <a:pt x="4863" y="11302"/>
                    <a:pt x="4882" y="11293"/>
                  </a:cubicBezTo>
                  <a:lnTo>
                    <a:pt x="4899" y="11287"/>
                  </a:lnTo>
                  <a:lnTo>
                    <a:pt x="4910" y="11281"/>
                  </a:lnTo>
                  <a:lnTo>
                    <a:pt x="4959" y="11261"/>
                  </a:lnTo>
                  <a:lnTo>
                    <a:pt x="4978" y="11253"/>
                  </a:lnTo>
                  <a:lnTo>
                    <a:pt x="4989" y="11247"/>
                  </a:lnTo>
                  <a:lnTo>
                    <a:pt x="5027" y="11232"/>
                  </a:lnTo>
                  <a:lnTo>
                    <a:pt x="5076" y="11212"/>
                  </a:lnTo>
                  <a:lnTo>
                    <a:pt x="5089" y="11206"/>
                  </a:lnTo>
                  <a:lnTo>
                    <a:pt x="5101" y="11200"/>
                  </a:lnTo>
                  <a:lnTo>
                    <a:pt x="5182" y="11168"/>
                  </a:lnTo>
                  <a:lnTo>
                    <a:pt x="5191" y="11165"/>
                  </a:lnTo>
                  <a:lnTo>
                    <a:pt x="5232" y="11146"/>
                  </a:lnTo>
                  <a:lnTo>
                    <a:pt x="5315" y="11112"/>
                  </a:lnTo>
                  <a:lnTo>
                    <a:pt x="5321" y="11110"/>
                  </a:lnTo>
                  <a:lnTo>
                    <a:pt x="5323" y="11110"/>
                  </a:lnTo>
                  <a:lnTo>
                    <a:pt x="5376" y="11127"/>
                  </a:lnTo>
                  <a:lnTo>
                    <a:pt x="5408" y="11136"/>
                  </a:lnTo>
                  <a:lnTo>
                    <a:pt x="5415" y="11138"/>
                  </a:lnTo>
                  <a:cubicBezTo>
                    <a:pt x="5438" y="11146"/>
                    <a:pt x="5460" y="11153"/>
                    <a:pt x="5483" y="11159"/>
                  </a:cubicBezTo>
                  <a:lnTo>
                    <a:pt x="5494" y="11163"/>
                  </a:lnTo>
                  <a:lnTo>
                    <a:pt x="5506" y="11166"/>
                  </a:lnTo>
                  <a:lnTo>
                    <a:pt x="5553" y="11178"/>
                  </a:lnTo>
                  <a:lnTo>
                    <a:pt x="5589" y="11189"/>
                  </a:lnTo>
                  <a:lnTo>
                    <a:pt x="5600" y="11191"/>
                  </a:lnTo>
                  <a:lnTo>
                    <a:pt x="5619" y="11195"/>
                  </a:lnTo>
                  <a:lnTo>
                    <a:pt x="5668" y="11208"/>
                  </a:lnTo>
                  <a:lnTo>
                    <a:pt x="5681" y="11212"/>
                  </a:lnTo>
                  <a:lnTo>
                    <a:pt x="5698" y="11215"/>
                  </a:lnTo>
                  <a:lnTo>
                    <a:pt x="5739" y="11225"/>
                  </a:lnTo>
                  <a:lnTo>
                    <a:pt x="5743" y="11225"/>
                  </a:lnTo>
                  <a:lnTo>
                    <a:pt x="5785" y="11234"/>
                  </a:lnTo>
                  <a:lnTo>
                    <a:pt x="5790" y="11234"/>
                  </a:lnTo>
                  <a:lnTo>
                    <a:pt x="5800" y="11238"/>
                  </a:lnTo>
                  <a:lnTo>
                    <a:pt x="5815" y="11240"/>
                  </a:lnTo>
                  <a:lnTo>
                    <a:pt x="5830" y="11244"/>
                  </a:lnTo>
                  <a:lnTo>
                    <a:pt x="5858" y="11249"/>
                  </a:lnTo>
                  <a:lnTo>
                    <a:pt x="5881" y="11253"/>
                  </a:lnTo>
                  <a:lnTo>
                    <a:pt x="5886" y="11255"/>
                  </a:lnTo>
                  <a:lnTo>
                    <a:pt x="5915" y="11261"/>
                  </a:lnTo>
                  <a:cubicBezTo>
                    <a:pt x="5930" y="11263"/>
                    <a:pt x="5943" y="11266"/>
                    <a:pt x="5956" y="11268"/>
                  </a:cubicBezTo>
                  <a:lnTo>
                    <a:pt x="5969" y="11270"/>
                  </a:lnTo>
                  <a:lnTo>
                    <a:pt x="5971" y="11270"/>
                  </a:lnTo>
                  <a:lnTo>
                    <a:pt x="6007" y="11276"/>
                  </a:lnTo>
                  <a:lnTo>
                    <a:pt x="6026" y="11280"/>
                  </a:lnTo>
                  <a:lnTo>
                    <a:pt x="6054" y="11283"/>
                  </a:lnTo>
                  <a:lnTo>
                    <a:pt x="6056" y="11283"/>
                  </a:lnTo>
                  <a:lnTo>
                    <a:pt x="6079" y="11287"/>
                  </a:lnTo>
                  <a:lnTo>
                    <a:pt x="6079" y="11289"/>
                  </a:lnTo>
                  <a:cubicBezTo>
                    <a:pt x="6079" y="11291"/>
                    <a:pt x="6081" y="11296"/>
                    <a:pt x="6081" y="11300"/>
                  </a:cubicBezTo>
                  <a:cubicBezTo>
                    <a:pt x="6081" y="11304"/>
                    <a:pt x="6082" y="11312"/>
                    <a:pt x="6084" y="11317"/>
                  </a:cubicBezTo>
                  <a:cubicBezTo>
                    <a:pt x="6086" y="11325"/>
                    <a:pt x="6088" y="11334"/>
                    <a:pt x="6090" y="11342"/>
                  </a:cubicBezTo>
                  <a:lnTo>
                    <a:pt x="6090" y="11344"/>
                  </a:lnTo>
                  <a:cubicBezTo>
                    <a:pt x="6069" y="11362"/>
                    <a:pt x="6047" y="11383"/>
                    <a:pt x="6026" y="11402"/>
                  </a:cubicBezTo>
                  <a:cubicBezTo>
                    <a:pt x="5998" y="11425"/>
                    <a:pt x="5968" y="11447"/>
                    <a:pt x="5939" y="11470"/>
                  </a:cubicBezTo>
                  <a:cubicBezTo>
                    <a:pt x="5917" y="11485"/>
                    <a:pt x="5894" y="11500"/>
                    <a:pt x="5871" y="11513"/>
                  </a:cubicBezTo>
                  <a:cubicBezTo>
                    <a:pt x="5807" y="11553"/>
                    <a:pt x="5739" y="11587"/>
                    <a:pt x="5670" y="11615"/>
                  </a:cubicBezTo>
                  <a:cubicBezTo>
                    <a:pt x="5653" y="11621"/>
                    <a:pt x="5638" y="11626"/>
                    <a:pt x="5621" y="11632"/>
                  </a:cubicBezTo>
                  <a:cubicBezTo>
                    <a:pt x="5604" y="11638"/>
                    <a:pt x="5589" y="11643"/>
                    <a:pt x="5574" y="11649"/>
                  </a:cubicBezTo>
                  <a:cubicBezTo>
                    <a:pt x="5457" y="11683"/>
                    <a:pt x="5336" y="11700"/>
                    <a:pt x="5214" y="11700"/>
                  </a:cubicBezTo>
                  <a:cubicBezTo>
                    <a:pt x="4741" y="11700"/>
                    <a:pt x="4307" y="11434"/>
                    <a:pt x="4094" y="11012"/>
                  </a:cubicBezTo>
                  <a:cubicBezTo>
                    <a:pt x="4086" y="10997"/>
                    <a:pt x="4079" y="10982"/>
                    <a:pt x="4071" y="10967"/>
                  </a:cubicBezTo>
                  <a:cubicBezTo>
                    <a:pt x="4064" y="10950"/>
                    <a:pt x="4058" y="10933"/>
                    <a:pt x="4051" y="10916"/>
                  </a:cubicBezTo>
                  <a:cubicBezTo>
                    <a:pt x="4021" y="10840"/>
                    <a:pt x="3998" y="10763"/>
                    <a:pt x="3983" y="10684"/>
                  </a:cubicBezTo>
                  <a:cubicBezTo>
                    <a:pt x="3975" y="10652"/>
                    <a:pt x="3972" y="10620"/>
                    <a:pt x="3968" y="10590"/>
                  </a:cubicBezTo>
                  <a:cubicBezTo>
                    <a:pt x="3962" y="10543"/>
                    <a:pt x="3960" y="10495"/>
                    <a:pt x="3960" y="10448"/>
                  </a:cubicBezTo>
                  <a:lnTo>
                    <a:pt x="3960" y="10413"/>
                  </a:lnTo>
                  <a:close/>
                  <a:moveTo>
                    <a:pt x="9643" y="10416"/>
                  </a:moveTo>
                  <a:lnTo>
                    <a:pt x="9650" y="10420"/>
                  </a:lnTo>
                  <a:lnTo>
                    <a:pt x="9652" y="10422"/>
                  </a:lnTo>
                  <a:lnTo>
                    <a:pt x="9662" y="10429"/>
                  </a:lnTo>
                  <a:cubicBezTo>
                    <a:pt x="9673" y="10437"/>
                    <a:pt x="9686" y="10443"/>
                    <a:pt x="9697" y="10450"/>
                  </a:cubicBezTo>
                  <a:lnTo>
                    <a:pt x="9699" y="10450"/>
                  </a:lnTo>
                  <a:cubicBezTo>
                    <a:pt x="9697" y="10503"/>
                    <a:pt x="9694" y="10556"/>
                    <a:pt x="9688" y="10609"/>
                  </a:cubicBezTo>
                  <a:cubicBezTo>
                    <a:pt x="9684" y="10639"/>
                    <a:pt x="9679" y="10667"/>
                    <a:pt x="9673" y="10697"/>
                  </a:cubicBezTo>
                  <a:cubicBezTo>
                    <a:pt x="9669" y="10720"/>
                    <a:pt x="9664" y="10744"/>
                    <a:pt x="9658" y="10767"/>
                  </a:cubicBezTo>
                  <a:cubicBezTo>
                    <a:pt x="9639" y="10837"/>
                    <a:pt x="9615" y="10904"/>
                    <a:pt x="9584" y="10970"/>
                  </a:cubicBezTo>
                  <a:cubicBezTo>
                    <a:pt x="9577" y="10985"/>
                    <a:pt x="9569" y="11001"/>
                    <a:pt x="9562" y="11018"/>
                  </a:cubicBezTo>
                  <a:cubicBezTo>
                    <a:pt x="9554" y="11033"/>
                    <a:pt x="9547" y="11046"/>
                    <a:pt x="9539" y="11059"/>
                  </a:cubicBezTo>
                  <a:cubicBezTo>
                    <a:pt x="9312" y="11465"/>
                    <a:pt x="8888" y="11702"/>
                    <a:pt x="8444" y="11702"/>
                  </a:cubicBezTo>
                  <a:cubicBezTo>
                    <a:pt x="8306" y="11702"/>
                    <a:pt x="8165" y="11679"/>
                    <a:pt x="8028" y="11630"/>
                  </a:cubicBezTo>
                  <a:cubicBezTo>
                    <a:pt x="8011" y="11624"/>
                    <a:pt x="7996" y="11619"/>
                    <a:pt x="7979" y="11611"/>
                  </a:cubicBezTo>
                  <a:cubicBezTo>
                    <a:pt x="7962" y="11606"/>
                    <a:pt x="7945" y="11598"/>
                    <a:pt x="7928" y="11591"/>
                  </a:cubicBezTo>
                  <a:cubicBezTo>
                    <a:pt x="7850" y="11555"/>
                    <a:pt x="7777" y="11513"/>
                    <a:pt x="7709" y="11462"/>
                  </a:cubicBezTo>
                  <a:cubicBezTo>
                    <a:pt x="7677" y="11440"/>
                    <a:pt x="7649" y="11417"/>
                    <a:pt x="7620" y="11393"/>
                  </a:cubicBezTo>
                  <a:cubicBezTo>
                    <a:pt x="7587" y="11362"/>
                    <a:pt x="7556" y="11332"/>
                    <a:pt x="7526" y="11300"/>
                  </a:cubicBezTo>
                  <a:lnTo>
                    <a:pt x="7526" y="11295"/>
                  </a:lnTo>
                  <a:lnTo>
                    <a:pt x="7549" y="11293"/>
                  </a:lnTo>
                  <a:lnTo>
                    <a:pt x="7562" y="11289"/>
                  </a:lnTo>
                  <a:lnTo>
                    <a:pt x="7573" y="11287"/>
                  </a:lnTo>
                  <a:lnTo>
                    <a:pt x="7598" y="11283"/>
                  </a:lnTo>
                  <a:lnTo>
                    <a:pt x="7602" y="11283"/>
                  </a:lnTo>
                  <a:lnTo>
                    <a:pt x="7628" y="11280"/>
                  </a:lnTo>
                  <a:lnTo>
                    <a:pt x="7630" y="11280"/>
                  </a:lnTo>
                  <a:lnTo>
                    <a:pt x="7683" y="11270"/>
                  </a:lnTo>
                  <a:lnTo>
                    <a:pt x="7686" y="11270"/>
                  </a:lnTo>
                  <a:lnTo>
                    <a:pt x="7698" y="11266"/>
                  </a:lnTo>
                  <a:lnTo>
                    <a:pt x="7739" y="11259"/>
                  </a:lnTo>
                  <a:lnTo>
                    <a:pt x="7766" y="11253"/>
                  </a:lnTo>
                  <a:lnTo>
                    <a:pt x="7775" y="11253"/>
                  </a:lnTo>
                  <a:lnTo>
                    <a:pt x="7794" y="11247"/>
                  </a:lnTo>
                  <a:lnTo>
                    <a:pt x="7820" y="11242"/>
                  </a:lnTo>
                  <a:lnTo>
                    <a:pt x="7835" y="11240"/>
                  </a:lnTo>
                  <a:lnTo>
                    <a:pt x="7850" y="11236"/>
                  </a:lnTo>
                  <a:lnTo>
                    <a:pt x="7860" y="11234"/>
                  </a:lnTo>
                  <a:lnTo>
                    <a:pt x="7865" y="11234"/>
                  </a:lnTo>
                  <a:lnTo>
                    <a:pt x="7907" y="11223"/>
                  </a:lnTo>
                  <a:lnTo>
                    <a:pt x="7909" y="11223"/>
                  </a:lnTo>
                  <a:lnTo>
                    <a:pt x="7952" y="11214"/>
                  </a:lnTo>
                  <a:lnTo>
                    <a:pt x="7967" y="11210"/>
                  </a:lnTo>
                  <a:lnTo>
                    <a:pt x="7980" y="11206"/>
                  </a:lnTo>
                  <a:cubicBezTo>
                    <a:pt x="7997" y="11202"/>
                    <a:pt x="8012" y="11198"/>
                    <a:pt x="8029" y="11193"/>
                  </a:cubicBezTo>
                  <a:lnTo>
                    <a:pt x="8046" y="11189"/>
                  </a:lnTo>
                  <a:lnTo>
                    <a:pt x="8058" y="11185"/>
                  </a:lnTo>
                  <a:lnTo>
                    <a:pt x="8094" y="11176"/>
                  </a:lnTo>
                  <a:lnTo>
                    <a:pt x="8139" y="11163"/>
                  </a:lnTo>
                  <a:lnTo>
                    <a:pt x="8148" y="11161"/>
                  </a:lnTo>
                  <a:lnTo>
                    <a:pt x="8160" y="11157"/>
                  </a:lnTo>
                  <a:cubicBezTo>
                    <a:pt x="8182" y="11149"/>
                    <a:pt x="8205" y="11144"/>
                    <a:pt x="8225" y="11136"/>
                  </a:cubicBezTo>
                  <a:lnTo>
                    <a:pt x="8231" y="11134"/>
                  </a:lnTo>
                  <a:lnTo>
                    <a:pt x="8263" y="11125"/>
                  </a:lnTo>
                  <a:lnTo>
                    <a:pt x="8312" y="11110"/>
                  </a:lnTo>
                  <a:lnTo>
                    <a:pt x="8325" y="11104"/>
                  </a:lnTo>
                  <a:cubicBezTo>
                    <a:pt x="8329" y="11102"/>
                    <a:pt x="8335" y="11102"/>
                    <a:pt x="8339" y="11100"/>
                  </a:cubicBezTo>
                  <a:lnTo>
                    <a:pt x="8361" y="11110"/>
                  </a:lnTo>
                  <a:lnTo>
                    <a:pt x="8382" y="11119"/>
                  </a:lnTo>
                  <a:cubicBezTo>
                    <a:pt x="8406" y="11131"/>
                    <a:pt x="8427" y="11140"/>
                    <a:pt x="8448" y="11149"/>
                  </a:cubicBezTo>
                  <a:lnTo>
                    <a:pt x="8486" y="11157"/>
                  </a:lnTo>
                  <a:lnTo>
                    <a:pt x="8493" y="11161"/>
                  </a:lnTo>
                  <a:cubicBezTo>
                    <a:pt x="8516" y="11172"/>
                    <a:pt x="8538" y="11185"/>
                    <a:pt x="8559" y="11195"/>
                  </a:cubicBezTo>
                  <a:lnTo>
                    <a:pt x="8569" y="11200"/>
                  </a:lnTo>
                  <a:lnTo>
                    <a:pt x="8580" y="11206"/>
                  </a:lnTo>
                  <a:cubicBezTo>
                    <a:pt x="8593" y="11214"/>
                    <a:pt x="8606" y="11221"/>
                    <a:pt x="8619" y="11231"/>
                  </a:cubicBezTo>
                  <a:lnTo>
                    <a:pt x="8648" y="11249"/>
                  </a:lnTo>
                  <a:lnTo>
                    <a:pt x="8657" y="11253"/>
                  </a:lnTo>
                  <a:lnTo>
                    <a:pt x="8670" y="11263"/>
                  </a:lnTo>
                  <a:cubicBezTo>
                    <a:pt x="8683" y="11272"/>
                    <a:pt x="8695" y="11280"/>
                    <a:pt x="8708" y="11289"/>
                  </a:cubicBezTo>
                  <a:lnTo>
                    <a:pt x="8717" y="11296"/>
                  </a:lnTo>
                  <a:lnTo>
                    <a:pt x="8731" y="11304"/>
                  </a:lnTo>
                  <a:lnTo>
                    <a:pt x="8736" y="11308"/>
                  </a:lnTo>
                  <a:cubicBezTo>
                    <a:pt x="8743" y="11313"/>
                    <a:pt x="8751" y="11315"/>
                    <a:pt x="8760" y="11315"/>
                  </a:cubicBezTo>
                  <a:cubicBezTo>
                    <a:pt x="8764" y="11315"/>
                    <a:pt x="8768" y="11315"/>
                    <a:pt x="8772" y="11313"/>
                  </a:cubicBezTo>
                  <a:cubicBezTo>
                    <a:pt x="8785" y="11310"/>
                    <a:pt x="8797" y="11300"/>
                    <a:pt x="8800" y="11289"/>
                  </a:cubicBezTo>
                  <a:cubicBezTo>
                    <a:pt x="8800" y="11289"/>
                    <a:pt x="8802" y="11283"/>
                    <a:pt x="8806" y="11276"/>
                  </a:cubicBezTo>
                  <a:lnTo>
                    <a:pt x="8814" y="11259"/>
                  </a:lnTo>
                  <a:cubicBezTo>
                    <a:pt x="8814" y="11255"/>
                    <a:pt x="8815" y="11251"/>
                    <a:pt x="8817" y="11247"/>
                  </a:cubicBezTo>
                  <a:cubicBezTo>
                    <a:pt x="8823" y="11234"/>
                    <a:pt x="8830" y="11217"/>
                    <a:pt x="8838" y="11198"/>
                  </a:cubicBezTo>
                  <a:lnTo>
                    <a:pt x="8846" y="11180"/>
                  </a:lnTo>
                  <a:cubicBezTo>
                    <a:pt x="8847" y="11176"/>
                    <a:pt x="8849" y="11172"/>
                    <a:pt x="8849" y="11168"/>
                  </a:cubicBezTo>
                  <a:cubicBezTo>
                    <a:pt x="8855" y="11157"/>
                    <a:pt x="8861" y="11146"/>
                    <a:pt x="8864" y="11131"/>
                  </a:cubicBezTo>
                  <a:cubicBezTo>
                    <a:pt x="8870" y="11117"/>
                    <a:pt x="8878" y="11099"/>
                    <a:pt x="8885" y="11082"/>
                  </a:cubicBezTo>
                  <a:cubicBezTo>
                    <a:pt x="8887" y="11078"/>
                    <a:pt x="8889" y="11072"/>
                    <a:pt x="8891" y="11068"/>
                  </a:cubicBezTo>
                  <a:lnTo>
                    <a:pt x="8896" y="11057"/>
                  </a:lnTo>
                  <a:lnTo>
                    <a:pt x="8928" y="10978"/>
                  </a:lnTo>
                  <a:lnTo>
                    <a:pt x="8932" y="10969"/>
                  </a:lnTo>
                  <a:cubicBezTo>
                    <a:pt x="8938" y="10955"/>
                    <a:pt x="8944" y="10940"/>
                    <a:pt x="8949" y="10927"/>
                  </a:cubicBezTo>
                  <a:cubicBezTo>
                    <a:pt x="8961" y="10901"/>
                    <a:pt x="8970" y="10874"/>
                    <a:pt x="8981" y="10848"/>
                  </a:cubicBezTo>
                  <a:cubicBezTo>
                    <a:pt x="8985" y="10838"/>
                    <a:pt x="8989" y="10829"/>
                    <a:pt x="8994" y="10820"/>
                  </a:cubicBezTo>
                  <a:cubicBezTo>
                    <a:pt x="8994" y="10818"/>
                    <a:pt x="8994" y="10816"/>
                    <a:pt x="8994" y="10816"/>
                  </a:cubicBezTo>
                  <a:lnTo>
                    <a:pt x="8998" y="10816"/>
                  </a:lnTo>
                  <a:lnTo>
                    <a:pt x="9010" y="10808"/>
                  </a:lnTo>
                  <a:lnTo>
                    <a:pt x="9055" y="10786"/>
                  </a:lnTo>
                  <a:lnTo>
                    <a:pt x="9083" y="10771"/>
                  </a:lnTo>
                  <a:lnTo>
                    <a:pt x="9089" y="10767"/>
                  </a:lnTo>
                  <a:cubicBezTo>
                    <a:pt x="9109" y="10756"/>
                    <a:pt x="9130" y="10744"/>
                    <a:pt x="9151" y="10733"/>
                  </a:cubicBezTo>
                  <a:lnTo>
                    <a:pt x="9160" y="10727"/>
                  </a:lnTo>
                  <a:lnTo>
                    <a:pt x="9170" y="10722"/>
                  </a:lnTo>
                  <a:lnTo>
                    <a:pt x="9211" y="10699"/>
                  </a:lnTo>
                  <a:lnTo>
                    <a:pt x="9241" y="10680"/>
                  </a:lnTo>
                  <a:lnTo>
                    <a:pt x="9251" y="10675"/>
                  </a:lnTo>
                  <a:lnTo>
                    <a:pt x="9268" y="10665"/>
                  </a:lnTo>
                  <a:cubicBezTo>
                    <a:pt x="9281" y="10656"/>
                    <a:pt x="9296" y="10648"/>
                    <a:pt x="9309" y="10639"/>
                  </a:cubicBezTo>
                  <a:lnTo>
                    <a:pt x="9321" y="10633"/>
                  </a:lnTo>
                  <a:lnTo>
                    <a:pt x="9336" y="10624"/>
                  </a:lnTo>
                  <a:lnTo>
                    <a:pt x="9343" y="10618"/>
                  </a:lnTo>
                  <a:cubicBezTo>
                    <a:pt x="9353" y="10612"/>
                    <a:pt x="9362" y="10607"/>
                    <a:pt x="9373" y="10599"/>
                  </a:cubicBezTo>
                  <a:lnTo>
                    <a:pt x="9383" y="10595"/>
                  </a:lnTo>
                  <a:lnTo>
                    <a:pt x="9415" y="10575"/>
                  </a:lnTo>
                  <a:lnTo>
                    <a:pt x="9420" y="10569"/>
                  </a:lnTo>
                  <a:lnTo>
                    <a:pt x="9422" y="10569"/>
                  </a:lnTo>
                  <a:lnTo>
                    <a:pt x="9436" y="10560"/>
                  </a:lnTo>
                  <a:lnTo>
                    <a:pt x="9471" y="10537"/>
                  </a:lnTo>
                  <a:lnTo>
                    <a:pt x="9490" y="10524"/>
                  </a:lnTo>
                  <a:lnTo>
                    <a:pt x="9494" y="10520"/>
                  </a:lnTo>
                  <a:cubicBezTo>
                    <a:pt x="9503" y="10516"/>
                    <a:pt x="9511" y="10511"/>
                    <a:pt x="9518" y="10505"/>
                  </a:cubicBezTo>
                  <a:lnTo>
                    <a:pt x="9552" y="10480"/>
                  </a:lnTo>
                  <a:lnTo>
                    <a:pt x="9562" y="10475"/>
                  </a:lnTo>
                  <a:lnTo>
                    <a:pt x="9564" y="10473"/>
                  </a:lnTo>
                  <a:lnTo>
                    <a:pt x="9569" y="10469"/>
                  </a:lnTo>
                  <a:lnTo>
                    <a:pt x="9609" y="10441"/>
                  </a:lnTo>
                  <a:lnTo>
                    <a:pt x="9630" y="10424"/>
                  </a:lnTo>
                  <a:lnTo>
                    <a:pt x="9643" y="10416"/>
                  </a:lnTo>
                  <a:close/>
                  <a:moveTo>
                    <a:pt x="9786" y="10495"/>
                  </a:moveTo>
                  <a:lnTo>
                    <a:pt x="9809" y="10507"/>
                  </a:lnTo>
                  <a:cubicBezTo>
                    <a:pt x="9814" y="10509"/>
                    <a:pt x="9822" y="10512"/>
                    <a:pt x="9829" y="10516"/>
                  </a:cubicBezTo>
                  <a:lnTo>
                    <a:pt x="9841" y="10520"/>
                  </a:lnTo>
                  <a:lnTo>
                    <a:pt x="9860" y="10529"/>
                  </a:lnTo>
                  <a:lnTo>
                    <a:pt x="9882" y="10539"/>
                  </a:lnTo>
                  <a:cubicBezTo>
                    <a:pt x="9892" y="10543"/>
                    <a:pt x="9899" y="10544"/>
                    <a:pt x="9909" y="10548"/>
                  </a:cubicBezTo>
                  <a:lnTo>
                    <a:pt x="9937" y="10560"/>
                  </a:lnTo>
                  <a:lnTo>
                    <a:pt x="9943" y="10561"/>
                  </a:lnTo>
                  <a:cubicBezTo>
                    <a:pt x="9954" y="10565"/>
                    <a:pt x="9965" y="10569"/>
                    <a:pt x="9976" y="10573"/>
                  </a:cubicBezTo>
                  <a:cubicBezTo>
                    <a:pt x="9980" y="10575"/>
                    <a:pt x="9986" y="10575"/>
                    <a:pt x="9992" y="10576"/>
                  </a:cubicBezTo>
                  <a:lnTo>
                    <a:pt x="10003" y="10580"/>
                  </a:lnTo>
                  <a:cubicBezTo>
                    <a:pt x="9997" y="10642"/>
                    <a:pt x="9988" y="10705"/>
                    <a:pt x="9975" y="10765"/>
                  </a:cubicBezTo>
                  <a:cubicBezTo>
                    <a:pt x="9971" y="10784"/>
                    <a:pt x="9965" y="10803"/>
                    <a:pt x="9961" y="10820"/>
                  </a:cubicBezTo>
                  <a:cubicBezTo>
                    <a:pt x="9958" y="10838"/>
                    <a:pt x="9952" y="10854"/>
                    <a:pt x="9948" y="10871"/>
                  </a:cubicBezTo>
                  <a:cubicBezTo>
                    <a:pt x="9937" y="10906"/>
                    <a:pt x="9927" y="10940"/>
                    <a:pt x="9914" y="10976"/>
                  </a:cubicBezTo>
                  <a:cubicBezTo>
                    <a:pt x="9909" y="10991"/>
                    <a:pt x="9903" y="11006"/>
                    <a:pt x="9897" y="11021"/>
                  </a:cubicBezTo>
                  <a:cubicBezTo>
                    <a:pt x="9892" y="11034"/>
                    <a:pt x="9886" y="11050"/>
                    <a:pt x="9878" y="11063"/>
                  </a:cubicBezTo>
                  <a:cubicBezTo>
                    <a:pt x="9856" y="11116"/>
                    <a:pt x="9831" y="11165"/>
                    <a:pt x="9803" y="11214"/>
                  </a:cubicBezTo>
                  <a:cubicBezTo>
                    <a:pt x="9795" y="11227"/>
                    <a:pt x="9788" y="11240"/>
                    <a:pt x="9780" y="11253"/>
                  </a:cubicBezTo>
                  <a:cubicBezTo>
                    <a:pt x="9773" y="11266"/>
                    <a:pt x="9765" y="11276"/>
                    <a:pt x="9758" y="11289"/>
                  </a:cubicBezTo>
                  <a:cubicBezTo>
                    <a:pt x="9465" y="11741"/>
                    <a:pt x="8967" y="12004"/>
                    <a:pt x="8447" y="12004"/>
                  </a:cubicBezTo>
                  <a:cubicBezTo>
                    <a:pt x="8317" y="12004"/>
                    <a:pt x="8186" y="11988"/>
                    <a:pt x="8056" y="11954"/>
                  </a:cubicBezTo>
                  <a:cubicBezTo>
                    <a:pt x="8041" y="11950"/>
                    <a:pt x="8026" y="11947"/>
                    <a:pt x="8012" y="11943"/>
                  </a:cubicBezTo>
                  <a:lnTo>
                    <a:pt x="7969" y="11930"/>
                  </a:lnTo>
                  <a:cubicBezTo>
                    <a:pt x="7913" y="11911"/>
                    <a:pt x="7860" y="11890"/>
                    <a:pt x="7807" y="11868"/>
                  </a:cubicBezTo>
                  <a:cubicBezTo>
                    <a:pt x="7792" y="11860"/>
                    <a:pt x="7777" y="11854"/>
                    <a:pt x="7762" y="11847"/>
                  </a:cubicBezTo>
                  <a:cubicBezTo>
                    <a:pt x="7749" y="11839"/>
                    <a:pt x="7732" y="11832"/>
                    <a:pt x="7717" y="11822"/>
                  </a:cubicBezTo>
                  <a:cubicBezTo>
                    <a:pt x="7681" y="11803"/>
                    <a:pt x="7647" y="11783"/>
                    <a:pt x="7613" y="11762"/>
                  </a:cubicBezTo>
                  <a:cubicBezTo>
                    <a:pt x="7596" y="11751"/>
                    <a:pt x="7579" y="11741"/>
                    <a:pt x="7564" y="11730"/>
                  </a:cubicBezTo>
                  <a:cubicBezTo>
                    <a:pt x="7547" y="11719"/>
                    <a:pt x="7526" y="11704"/>
                    <a:pt x="7509" y="11690"/>
                  </a:cubicBezTo>
                  <a:cubicBezTo>
                    <a:pt x="7477" y="11666"/>
                    <a:pt x="7447" y="11641"/>
                    <a:pt x="7419" y="11617"/>
                  </a:cubicBezTo>
                  <a:cubicBezTo>
                    <a:pt x="7421" y="11613"/>
                    <a:pt x="7421" y="11609"/>
                    <a:pt x="7423" y="11606"/>
                  </a:cubicBezTo>
                  <a:lnTo>
                    <a:pt x="7424" y="11604"/>
                  </a:lnTo>
                  <a:lnTo>
                    <a:pt x="7430" y="11592"/>
                  </a:lnTo>
                  <a:cubicBezTo>
                    <a:pt x="7436" y="11579"/>
                    <a:pt x="7441" y="11566"/>
                    <a:pt x="7447" y="11553"/>
                  </a:cubicBezTo>
                  <a:cubicBezTo>
                    <a:pt x="7449" y="11551"/>
                    <a:pt x="7449" y="11547"/>
                    <a:pt x="7451" y="11545"/>
                  </a:cubicBezTo>
                  <a:cubicBezTo>
                    <a:pt x="7455" y="11538"/>
                    <a:pt x="7456" y="11532"/>
                    <a:pt x="7458" y="11525"/>
                  </a:cubicBezTo>
                  <a:cubicBezTo>
                    <a:pt x="7462" y="11519"/>
                    <a:pt x="7466" y="11508"/>
                    <a:pt x="7470" y="11498"/>
                  </a:cubicBezTo>
                  <a:cubicBezTo>
                    <a:pt x="7470" y="11496"/>
                    <a:pt x="7472" y="11494"/>
                    <a:pt x="7472" y="11492"/>
                  </a:cubicBezTo>
                  <a:cubicBezTo>
                    <a:pt x="7477" y="11479"/>
                    <a:pt x="7481" y="11466"/>
                    <a:pt x="7485" y="11455"/>
                  </a:cubicBezTo>
                  <a:cubicBezTo>
                    <a:pt x="7487" y="11449"/>
                    <a:pt x="7489" y="11445"/>
                    <a:pt x="7490" y="11442"/>
                  </a:cubicBezTo>
                  <a:lnTo>
                    <a:pt x="7490" y="11440"/>
                  </a:lnTo>
                  <a:cubicBezTo>
                    <a:pt x="7494" y="11425"/>
                    <a:pt x="7500" y="11410"/>
                    <a:pt x="7504" y="11396"/>
                  </a:cubicBezTo>
                  <a:cubicBezTo>
                    <a:pt x="7547" y="11438"/>
                    <a:pt x="7592" y="11477"/>
                    <a:pt x="7639" y="11513"/>
                  </a:cubicBezTo>
                  <a:cubicBezTo>
                    <a:pt x="7662" y="11530"/>
                    <a:pt x="7683" y="11545"/>
                    <a:pt x="7705" y="11560"/>
                  </a:cubicBezTo>
                  <a:cubicBezTo>
                    <a:pt x="7728" y="11575"/>
                    <a:pt x="7743" y="11585"/>
                    <a:pt x="7764" y="11596"/>
                  </a:cubicBezTo>
                  <a:cubicBezTo>
                    <a:pt x="7824" y="11632"/>
                    <a:pt x="7886" y="11664"/>
                    <a:pt x="7952" y="11690"/>
                  </a:cubicBezTo>
                  <a:cubicBezTo>
                    <a:pt x="7967" y="11696"/>
                    <a:pt x="7982" y="11702"/>
                    <a:pt x="7999" y="11707"/>
                  </a:cubicBezTo>
                  <a:cubicBezTo>
                    <a:pt x="8014" y="11713"/>
                    <a:pt x="8029" y="11719"/>
                    <a:pt x="8046" y="11722"/>
                  </a:cubicBezTo>
                  <a:cubicBezTo>
                    <a:pt x="8179" y="11764"/>
                    <a:pt x="8314" y="11784"/>
                    <a:pt x="8447" y="11784"/>
                  </a:cubicBezTo>
                  <a:cubicBezTo>
                    <a:pt x="8909" y="11784"/>
                    <a:pt x="9352" y="11543"/>
                    <a:pt x="9598" y="11129"/>
                  </a:cubicBezTo>
                  <a:cubicBezTo>
                    <a:pt x="9605" y="11116"/>
                    <a:pt x="9613" y="11102"/>
                    <a:pt x="9622" y="11089"/>
                  </a:cubicBezTo>
                  <a:cubicBezTo>
                    <a:pt x="9630" y="11076"/>
                    <a:pt x="9637" y="11061"/>
                    <a:pt x="9645" y="11046"/>
                  </a:cubicBezTo>
                  <a:cubicBezTo>
                    <a:pt x="9673" y="10989"/>
                    <a:pt x="9697" y="10929"/>
                    <a:pt x="9718" y="10869"/>
                  </a:cubicBezTo>
                  <a:cubicBezTo>
                    <a:pt x="9724" y="10852"/>
                    <a:pt x="9730" y="10833"/>
                    <a:pt x="9735" y="10814"/>
                  </a:cubicBezTo>
                  <a:cubicBezTo>
                    <a:pt x="9741" y="10795"/>
                    <a:pt x="9746" y="10774"/>
                    <a:pt x="9752" y="10754"/>
                  </a:cubicBezTo>
                  <a:cubicBezTo>
                    <a:pt x="9765" y="10693"/>
                    <a:pt x="9775" y="10633"/>
                    <a:pt x="9782" y="10573"/>
                  </a:cubicBezTo>
                  <a:cubicBezTo>
                    <a:pt x="9784" y="10548"/>
                    <a:pt x="9786" y="10522"/>
                    <a:pt x="9786" y="10495"/>
                  </a:cubicBezTo>
                  <a:close/>
                  <a:moveTo>
                    <a:pt x="3874" y="10469"/>
                  </a:moveTo>
                  <a:cubicBezTo>
                    <a:pt x="3874" y="10539"/>
                    <a:pt x="3879" y="10609"/>
                    <a:pt x="3892" y="10678"/>
                  </a:cubicBezTo>
                  <a:cubicBezTo>
                    <a:pt x="3896" y="10703"/>
                    <a:pt x="3902" y="10727"/>
                    <a:pt x="3907" y="10752"/>
                  </a:cubicBezTo>
                  <a:cubicBezTo>
                    <a:pt x="3911" y="10773"/>
                    <a:pt x="3917" y="10793"/>
                    <a:pt x="3923" y="10814"/>
                  </a:cubicBezTo>
                  <a:cubicBezTo>
                    <a:pt x="3941" y="10880"/>
                    <a:pt x="3964" y="10944"/>
                    <a:pt x="3994" y="11008"/>
                  </a:cubicBezTo>
                  <a:cubicBezTo>
                    <a:pt x="4000" y="11023"/>
                    <a:pt x="4007" y="11038"/>
                    <a:pt x="4015" y="11053"/>
                  </a:cubicBezTo>
                  <a:cubicBezTo>
                    <a:pt x="4022" y="11067"/>
                    <a:pt x="4030" y="11080"/>
                    <a:pt x="4037" y="11095"/>
                  </a:cubicBezTo>
                  <a:cubicBezTo>
                    <a:pt x="4276" y="11532"/>
                    <a:pt x="4733" y="11790"/>
                    <a:pt x="5213" y="11790"/>
                  </a:cubicBezTo>
                  <a:cubicBezTo>
                    <a:pt x="5328" y="11790"/>
                    <a:pt x="5444" y="11776"/>
                    <a:pt x="5559" y="11745"/>
                  </a:cubicBezTo>
                  <a:cubicBezTo>
                    <a:pt x="5574" y="11741"/>
                    <a:pt x="5589" y="11738"/>
                    <a:pt x="5604" y="11734"/>
                  </a:cubicBezTo>
                  <a:cubicBezTo>
                    <a:pt x="5619" y="11728"/>
                    <a:pt x="5634" y="11722"/>
                    <a:pt x="5651" y="11719"/>
                  </a:cubicBezTo>
                  <a:cubicBezTo>
                    <a:pt x="5713" y="11696"/>
                    <a:pt x="5773" y="11670"/>
                    <a:pt x="5832" y="11640"/>
                  </a:cubicBezTo>
                  <a:cubicBezTo>
                    <a:pt x="5851" y="11630"/>
                    <a:pt x="5868" y="11621"/>
                    <a:pt x="5885" y="11611"/>
                  </a:cubicBezTo>
                  <a:cubicBezTo>
                    <a:pt x="5903" y="11600"/>
                    <a:pt x="5924" y="11587"/>
                    <a:pt x="5943" y="11575"/>
                  </a:cubicBezTo>
                  <a:cubicBezTo>
                    <a:pt x="6005" y="11536"/>
                    <a:pt x="6064" y="11491"/>
                    <a:pt x="6116" y="11442"/>
                  </a:cubicBezTo>
                  <a:cubicBezTo>
                    <a:pt x="6122" y="11455"/>
                    <a:pt x="6126" y="11470"/>
                    <a:pt x="6131" y="11483"/>
                  </a:cubicBezTo>
                  <a:cubicBezTo>
                    <a:pt x="6131" y="11487"/>
                    <a:pt x="6133" y="11491"/>
                    <a:pt x="6135" y="11492"/>
                  </a:cubicBezTo>
                  <a:cubicBezTo>
                    <a:pt x="6135" y="11494"/>
                    <a:pt x="6135" y="11494"/>
                    <a:pt x="6135" y="11496"/>
                  </a:cubicBezTo>
                  <a:cubicBezTo>
                    <a:pt x="6141" y="11509"/>
                    <a:pt x="6147" y="11525"/>
                    <a:pt x="6152" y="11538"/>
                  </a:cubicBezTo>
                  <a:cubicBezTo>
                    <a:pt x="6152" y="11541"/>
                    <a:pt x="6154" y="11543"/>
                    <a:pt x="6156" y="11545"/>
                  </a:cubicBezTo>
                  <a:cubicBezTo>
                    <a:pt x="6158" y="11551"/>
                    <a:pt x="6160" y="11557"/>
                    <a:pt x="6164" y="11564"/>
                  </a:cubicBezTo>
                  <a:cubicBezTo>
                    <a:pt x="6167" y="11574"/>
                    <a:pt x="6171" y="11581"/>
                    <a:pt x="6175" y="11591"/>
                  </a:cubicBezTo>
                  <a:cubicBezTo>
                    <a:pt x="6177" y="11594"/>
                    <a:pt x="6179" y="11600"/>
                    <a:pt x="6180" y="11604"/>
                  </a:cubicBezTo>
                  <a:cubicBezTo>
                    <a:pt x="6186" y="11611"/>
                    <a:pt x="6190" y="11621"/>
                    <a:pt x="6194" y="11628"/>
                  </a:cubicBezTo>
                  <a:cubicBezTo>
                    <a:pt x="6196" y="11634"/>
                    <a:pt x="6199" y="11638"/>
                    <a:pt x="6201" y="11641"/>
                  </a:cubicBezTo>
                  <a:lnTo>
                    <a:pt x="6207" y="11653"/>
                  </a:lnTo>
                  <a:cubicBezTo>
                    <a:pt x="6167" y="11685"/>
                    <a:pt x="6126" y="11715"/>
                    <a:pt x="6084" y="11743"/>
                  </a:cubicBezTo>
                  <a:cubicBezTo>
                    <a:pt x="6071" y="11756"/>
                    <a:pt x="6054" y="11766"/>
                    <a:pt x="6037" y="11777"/>
                  </a:cubicBezTo>
                  <a:lnTo>
                    <a:pt x="6035" y="11777"/>
                  </a:lnTo>
                  <a:cubicBezTo>
                    <a:pt x="6020" y="11787"/>
                    <a:pt x="6005" y="11796"/>
                    <a:pt x="5988" y="11803"/>
                  </a:cubicBezTo>
                  <a:cubicBezTo>
                    <a:pt x="5956" y="11822"/>
                    <a:pt x="5922" y="11841"/>
                    <a:pt x="5888" y="11856"/>
                  </a:cubicBezTo>
                  <a:cubicBezTo>
                    <a:pt x="5873" y="11864"/>
                    <a:pt x="5858" y="11871"/>
                    <a:pt x="5843" y="11877"/>
                  </a:cubicBezTo>
                  <a:cubicBezTo>
                    <a:pt x="5830" y="11885"/>
                    <a:pt x="5815" y="11890"/>
                    <a:pt x="5802" y="11896"/>
                  </a:cubicBezTo>
                  <a:cubicBezTo>
                    <a:pt x="5747" y="11917"/>
                    <a:pt x="5694" y="11935"/>
                    <a:pt x="5640" y="11950"/>
                  </a:cubicBezTo>
                  <a:cubicBezTo>
                    <a:pt x="5624" y="11954"/>
                    <a:pt x="5611" y="11958"/>
                    <a:pt x="5596" y="11962"/>
                  </a:cubicBezTo>
                  <a:cubicBezTo>
                    <a:pt x="5581" y="11966"/>
                    <a:pt x="5568" y="11969"/>
                    <a:pt x="5553" y="11971"/>
                  </a:cubicBezTo>
                  <a:cubicBezTo>
                    <a:pt x="5438" y="11997"/>
                    <a:pt x="5323" y="12010"/>
                    <a:pt x="5209" y="12010"/>
                  </a:cubicBezTo>
                  <a:cubicBezTo>
                    <a:pt x="4675" y="12010"/>
                    <a:pt x="4167" y="11733"/>
                    <a:pt x="3881" y="11263"/>
                  </a:cubicBezTo>
                  <a:cubicBezTo>
                    <a:pt x="3874" y="11249"/>
                    <a:pt x="3866" y="11238"/>
                    <a:pt x="3858" y="11225"/>
                  </a:cubicBezTo>
                  <a:cubicBezTo>
                    <a:pt x="3851" y="11214"/>
                    <a:pt x="3843" y="11198"/>
                    <a:pt x="3836" y="11185"/>
                  </a:cubicBezTo>
                  <a:cubicBezTo>
                    <a:pt x="3809" y="11134"/>
                    <a:pt x="3785" y="11082"/>
                    <a:pt x="3764" y="11029"/>
                  </a:cubicBezTo>
                  <a:cubicBezTo>
                    <a:pt x="3759" y="11014"/>
                    <a:pt x="3753" y="10999"/>
                    <a:pt x="3747" y="10984"/>
                  </a:cubicBezTo>
                  <a:cubicBezTo>
                    <a:pt x="3742" y="10969"/>
                    <a:pt x="3736" y="10952"/>
                    <a:pt x="3730" y="10936"/>
                  </a:cubicBezTo>
                  <a:cubicBezTo>
                    <a:pt x="3719" y="10899"/>
                    <a:pt x="3708" y="10861"/>
                    <a:pt x="3698" y="10823"/>
                  </a:cubicBezTo>
                  <a:cubicBezTo>
                    <a:pt x="3693" y="10805"/>
                    <a:pt x="3689" y="10786"/>
                    <a:pt x="3685" y="10767"/>
                  </a:cubicBezTo>
                  <a:cubicBezTo>
                    <a:pt x="3681" y="10748"/>
                    <a:pt x="3677" y="10725"/>
                    <a:pt x="3674" y="10705"/>
                  </a:cubicBezTo>
                  <a:cubicBezTo>
                    <a:pt x="3666" y="10658"/>
                    <a:pt x="3661" y="10610"/>
                    <a:pt x="3657" y="10563"/>
                  </a:cubicBezTo>
                  <a:lnTo>
                    <a:pt x="3664" y="10561"/>
                  </a:lnTo>
                  <a:lnTo>
                    <a:pt x="3668" y="10560"/>
                  </a:lnTo>
                  <a:lnTo>
                    <a:pt x="3683" y="10554"/>
                  </a:lnTo>
                  <a:lnTo>
                    <a:pt x="3723" y="10539"/>
                  </a:lnTo>
                  <a:lnTo>
                    <a:pt x="3749" y="10527"/>
                  </a:lnTo>
                  <a:lnTo>
                    <a:pt x="3751" y="10527"/>
                  </a:lnTo>
                  <a:lnTo>
                    <a:pt x="3776" y="10516"/>
                  </a:lnTo>
                  <a:lnTo>
                    <a:pt x="3800" y="10507"/>
                  </a:lnTo>
                  <a:lnTo>
                    <a:pt x="3819" y="10497"/>
                  </a:lnTo>
                  <a:lnTo>
                    <a:pt x="3830" y="10490"/>
                  </a:lnTo>
                  <a:cubicBezTo>
                    <a:pt x="3838" y="10488"/>
                    <a:pt x="3843" y="10484"/>
                    <a:pt x="3849" y="10480"/>
                  </a:cubicBezTo>
                  <a:cubicBezTo>
                    <a:pt x="3855" y="10478"/>
                    <a:pt x="3866" y="10473"/>
                    <a:pt x="3874" y="10469"/>
                  </a:cubicBezTo>
                  <a:close/>
                  <a:moveTo>
                    <a:pt x="6799" y="866"/>
                  </a:moveTo>
                  <a:cubicBezTo>
                    <a:pt x="6827" y="894"/>
                    <a:pt x="6876" y="943"/>
                    <a:pt x="6934" y="1006"/>
                  </a:cubicBezTo>
                  <a:cubicBezTo>
                    <a:pt x="6966" y="1041"/>
                    <a:pt x="7004" y="1081"/>
                    <a:pt x="7040" y="1122"/>
                  </a:cubicBezTo>
                  <a:lnTo>
                    <a:pt x="7068" y="1154"/>
                  </a:lnTo>
                  <a:cubicBezTo>
                    <a:pt x="7078" y="1166"/>
                    <a:pt x="7087" y="1177"/>
                    <a:pt x="7096" y="1188"/>
                  </a:cubicBezTo>
                  <a:lnTo>
                    <a:pt x="7113" y="1209"/>
                  </a:lnTo>
                  <a:lnTo>
                    <a:pt x="7115" y="1211"/>
                  </a:lnTo>
                  <a:cubicBezTo>
                    <a:pt x="7130" y="1228"/>
                    <a:pt x="7144" y="1245"/>
                    <a:pt x="7159" y="1264"/>
                  </a:cubicBezTo>
                  <a:cubicBezTo>
                    <a:pt x="7172" y="1281"/>
                    <a:pt x="7187" y="1300"/>
                    <a:pt x="7200" y="1318"/>
                  </a:cubicBezTo>
                  <a:cubicBezTo>
                    <a:pt x="7215" y="1337"/>
                    <a:pt x="7228" y="1356"/>
                    <a:pt x="7242" y="1375"/>
                  </a:cubicBezTo>
                  <a:cubicBezTo>
                    <a:pt x="7255" y="1394"/>
                    <a:pt x="7264" y="1407"/>
                    <a:pt x="7274" y="1422"/>
                  </a:cubicBezTo>
                  <a:lnTo>
                    <a:pt x="7281" y="1435"/>
                  </a:lnTo>
                  <a:cubicBezTo>
                    <a:pt x="7287" y="1443"/>
                    <a:pt x="7291" y="1450"/>
                    <a:pt x="7296" y="1458"/>
                  </a:cubicBezTo>
                  <a:cubicBezTo>
                    <a:pt x="7304" y="1471"/>
                    <a:pt x="7311" y="1484"/>
                    <a:pt x="7319" y="1498"/>
                  </a:cubicBezTo>
                  <a:cubicBezTo>
                    <a:pt x="7326" y="1511"/>
                    <a:pt x="7334" y="1524"/>
                    <a:pt x="7340" y="1537"/>
                  </a:cubicBezTo>
                  <a:lnTo>
                    <a:pt x="7342" y="1541"/>
                  </a:lnTo>
                  <a:lnTo>
                    <a:pt x="7345" y="1548"/>
                  </a:lnTo>
                  <a:cubicBezTo>
                    <a:pt x="7347" y="1552"/>
                    <a:pt x="7349" y="1558"/>
                    <a:pt x="7351" y="1562"/>
                  </a:cubicBezTo>
                  <a:cubicBezTo>
                    <a:pt x="7358" y="1575"/>
                    <a:pt x="7364" y="1588"/>
                    <a:pt x="7370" y="1601"/>
                  </a:cubicBezTo>
                  <a:cubicBezTo>
                    <a:pt x="7375" y="1614"/>
                    <a:pt x="7377" y="1622"/>
                    <a:pt x="7381" y="1631"/>
                  </a:cubicBezTo>
                  <a:lnTo>
                    <a:pt x="7381" y="1635"/>
                  </a:lnTo>
                  <a:cubicBezTo>
                    <a:pt x="7385" y="1643"/>
                    <a:pt x="7387" y="1650"/>
                    <a:pt x="7391" y="1658"/>
                  </a:cubicBezTo>
                  <a:cubicBezTo>
                    <a:pt x="7394" y="1665"/>
                    <a:pt x="7398" y="1678"/>
                    <a:pt x="7400" y="1688"/>
                  </a:cubicBezTo>
                  <a:cubicBezTo>
                    <a:pt x="7402" y="1694"/>
                    <a:pt x="7404" y="1699"/>
                    <a:pt x="7406" y="1705"/>
                  </a:cubicBezTo>
                  <a:lnTo>
                    <a:pt x="7411" y="1718"/>
                  </a:lnTo>
                  <a:cubicBezTo>
                    <a:pt x="7413" y="1726"/>
                    <a:pt x="7415" y="1731"/>
                    <a:pt x="7417" y="1739"/>
                  </a:cubicBezTo>
                  <a:cubicBezTo>
                    <a:pt x="7419" y="1746"/>
                    <a:pt x="7421" y="1758"/>
                    <a:pt x="7424" y="1765"/>
                  </a:cubicBezTo>
                  <a:cubicBezTo>
                    <a:pt x="7424" y="1771"/>
                    <a:pt x="7426" y="1776"/>
                    <a:pt x="7428" y="1780"/>
                  </a:cubicBezTo>
                  <a:lnTo>
                    <a:pt x="7428" y="1784"/>
                  </a:lnTo>
                  <a:lnTo>
                    <a:pt x="7430" y="1792"/>
                  </a:lnTo>
                  <a:cubicBezTo>
                    <a:pt x="7430" y="1795"/>
                    <a:pt x="7432" y="1799"/>
                    <a:pt x="7432" y="1803"/>
                  </a:cubicBezTo>
                  <a:cubicBezTo>
                    <a:pt x="7434" y="1807"/>
                    <a:pt x="7434" y="1812"/>
                    <a:pt x="7436" y="1818"/>
                  </a:cubicBezTo>
                  <a:cubicBezTo>
                    <a:pt x="7438" y="1824"/>
                    <a:pt x="7440" y="1833"/>
                    <a:pt x="7440" y="1842"/>
                  </a:cubicBezTo>
                  <a:lnTo>
                    <a:pt x="7441" y="1848"/>
                  </a:lnTo>
                  <a:cubicBezTo>
                    <a:pt x="7443" y="1856"/>
                    <a:pt x="7445" y="1863"/>
                    <a:pt x="7445" y="1871"/>
                  </a:cubicBezTo>
                  <a:lnTo>
                    <a:pt x="7445" y="1873"/>
                  </a:lnTo>
                  <a:cubicBezTo>
                    <a:pt x="7445" y="1874"/>
                    <a:pt x="7445" y="1874"/>
                    <a:pt x="7445" y="1874"/>
                  </a:cubicBezTo>
                  <a:cubicBezTo>
                    <a:pt x="7445" y="1880"/>
                    <a:pt x="7447" y="1886"/>
                    <a:pt x="7449" y="1893"/>
                  </a:cubicBezTo>
                  <a:lnTo>
                    <a:pt x="7451" y="1912"/>
                  </a:lnTo>
                  <a:lnTo>
                    <a:pt x="7453" y="1923"/>
                  </a:lnTo>
                  <a:cubicBezTo>
                    <a:pt x="7453" y="1927"/>
                    <a:pt x="7453" y="1933"/>
                    <a:pt x="7455" y="1937"/>
                  </a:cubicBezTo>
                  <a:cubicBezTo>
                    <a:pt x="7455" y="1948"/>
                    <a:pt x="7456" y="1957"/>
                    <a:pt x="7456" y="1967"/>
                  </a:cubicBezTo>
                  <a:lnTo>
                    <a:pt x="7456" y="1971"/>
                  </a:lnTo>
                  <a:cubicBezTo>
                    <a:pt x="7456" y="1982"/>
                    <a:pt x="7458" y="1993"/>
                    <a:pt x="7458" y="2006"/>
                  </a:cubicBezTo>
                  <a:lnTo>
                    <a:pt x="7458" y="2008"/>
                  </a:lnTo>
                  <a:lnTo>
                    <a:pt x="7458" y="2023"/>
                  </a:lnTo>
                  <a:lnTo>
                    <a:pt x="7458" y="2044"/>
                  </a:lnTo>
                  <a:lnTo>
                    <a:pt x="7458" y="2089"/>
                  </a:lnTo>
                  <a:lnTo>
                    <a:pt x="7458" y="2091"/>
                  </a:lnTo>
                  <a:lnTo>
                    <a:pt x="7458" y="2093"/>
                  </a:lnTo>
                  <a:lnTo>
                    <a:pt x="7458" y="2114"/>
                  </a:lnTo>
                  <a:lnTo>
                    <a:pt x="7458" y="2135"/>
                  </a:lnTo>
                  <a:cubicBezTo>
                    <a:pt x="7458" y="2150"/>
                    <a:pt x="7456" y="2163"/>
                    <a:pt x="7455" y="2178"/>
                  </a:cubicBezTo>
                  <a:cubicBezTo>
                    <a:pt x="7455" y="2184"/>
                    <a:pt x="7455" y="2191"/>
                    <a:pt x="7455" y="2197"/>
                  </a:cubicBezTo>
                  <a:cubicBezTo>
                    <a:pt x="7453" y="2210"/>
                    <a:pt x="7451" y="2225"/>
                    <a:pt x="7447" y="2238"/>
                  </a:cubicBezTo>
                  <a:cubicBezTo>
                    <a:pt x="7449" y="2240"/>
                    <a:pt x="7449" y="2242"/>
                    <a:pt x="7447" y="2242"/>
                  </a:cubicBezTo>
                  <a:cubicBezTo>
                    <a:pt x="7445" y="2257"/>
                    <a:pt x="7443" y="2272"/>
                    <a:pt x="7441" y="2285"/>
                  </a:cubicBezTo>
                  <a:cubicBezTo>
                    <a:pt x="7441" y="2289"/>
                    <a:pt x="7440" y="2293"/>
                    <a:pt x="7438" y="2297"/>
                  </a:cubicBezTo>
                  <a:cubicBezTo>
                    <a:pt x="7438" y="2302"/>
                    <a:pt x="7436" y="2312"/>
                    <a:pt x="7434" y="2319"/>
                  </a:cubicBezTo>
                  <a:cubicBezTo>
                    <a:pt x="7432" y="2332"/>
                    <a:pt x="7428" y="2344"/>
                    <a:pt x="7424" y="2357"/>
                  </a:cubicBezTo>
                  <a:cubicBezTo>
                    <a:pt x="7419" y="2383"/>
                    <a:pt x="7411" y="2410"/>
                    <a:pt x="7402" y="2436"/>
                  </a:cubicBezTo>
                  <a:lnTo>
                    <a:pt x="7402" y="2440"/>
                  </a:lnTo>
                  <a:cubicBezTo>
                    <a:pt x="7398" y="2451"/>
                    <a:pt x="7394" y="2463"/>
                    <a:pt x="7391" y="2472"/>
                  </a:cubicBezTo>
                  <a:cubicBezTo>
                    <a:pt x="7381" y="2500"/>
                    <a:pt x="7370" y="2527"/>
                    <a:pt x="7357" y="2555"/>
                  </a:cubicBezTo>
                  <a:cubicBezTo>
                    <a:pt x="7351" y="2566"/>
                    <a:pt x="7347" y="2577"/>
                    <a:pt x="7342" y="2591"/>
                  </a:cubicBezTo>
                  <a:cubicBezTo>
                    <a:pt x="7338" y="2596"/>
                    <a:pt x="7336" y="2602"/>
                    <a:pt x="7336" y="2610"/>
                  </a:cubicBezTo>
                  <a:lnTo>
                    <a:pt x="7336" y="2849"/>
                  </a:lnTo>
                  <a:lnTo>
                    <a:pt x="7336" y="2856"/>
                  </a:lnTo>
                  <a:cubicBezTo>
                    <a:pt x="7338" y="2872"/>
                    <a:pt x="7340" y="2887"/>
                    <a:pt x="7345" y="2900"/>
                  </a:cubicBezTo>
                  <a:cubicBezTo>
                    <a:pt x="7357" y="2926"/>
                    <a:pt x="7374" y="2949"/>
                    <a:pt x="7396" y="2966"/>
                  </a:cubicBezTo>
                  <a:cubicBezTo>
                    <a:pt x="7406" y="2971"/>
                    <a:pt x="7415" y="2977"/>
                    <a:pt x="7424" y="2981"/>
                  </a:cubicBezTo>
                  <a:lnTo>
                    <a:pt x="7432" y="2985"/>
                  </a:lnTo>
                  <a:cubicBezTo>
                    <a:pt x="7438" y="2986"/>
                    <a:pt x="7445" y="2988"/>
                    <a:pt x="7451" y="2990"/>
                  </a:cubicBezTo>
                  <a:lnTo>
                    <a:pt x="7458" y="2990"/>
                  </a:lnTo>
                  <a:cubicBezTo>
                    <a:pt x="7468" y="2992"/>
                    <a:pt x="7477" y="2992"/>
                    <a:pt x="7487" y="2992"/>
                  </a:cubicBezTo>
                  <a:lnTo>
                    <a:pt x="7507" y="2992"/>
                  </a:lnTo>
                  <a:cubicBezTo>
                    <a:pt x="7519" y="2990"/>
                    <a:pt x="7532" y="2986"/>
                    <a:pt x="7541" y="2981"/>
                  </a:cubicBezTo>
                  <a:lnTo>
                    <a:pt x="7543" y="2981"/>
                  </a:lnTo>
                  <a:cubicBezTo>
                    <a:pt x="7553" y="2977"/>
                    <a:pt x="7564" y="2971"/>
                    <a:pt x="7571" y="2964"/>
                  </a:cubicBezTo>
                  <a:cubicBezTo>
                    <a:pt x="7575" y="2962"/>
                    <a:pt x="7579" y="2960"/>
                    <a:pt x="7581" y="2956"/>
                  </a:cubicBezTo>
                  <a:lnTo>
                    <a:pt x="7588" y="2949"/>
                  </a:lnTo>
                  <a:cubicBezTo>
                    <a:pt x="7600" y="2937"/>
                    <a:pt x="7607" y="2926"/>
                    <a:pt x="7615" y="2913"/>
                  </a:cubicBezTo>
                  <a:lnTo>
                    <a:pt x="7617" y="2907"/>
                  </a:lnTo>
                  <a:lnTo>
                    <a:pt x="7622" y="2894"/>
                  </a:lnTo>
                  <a:lnTo>
                    <a:pt x="7626" y="2885"/>
                  </a:lnTo>
                  <a:lnTo>
                    <a:pt x="7626" y="2883"/>
                  </a:lnTo>
                  <a:lnTo>
                    <a:pt x="7641" y="2847"/>
                  </a:lnTo>
                  <a:lnTo>
                    <a:pt x="7662" y="2798"/>
                  </a:lnTo>
                  <a:lnTo>
                    <a:pt x="7668" y="2787"/>
                  </a:lnTo>
                  <a:lnTo>
                    <a:pt x="7673" y="2775"/>
                  </a:lnTo>
                  <a:lnTo>
                    <a:pt x="7705" y="2698"/>
                  </a:lnTo>
                  <a:lnTo>
                    <a:pt x="7705" y="2696"/>
                  </a:lnTo>
                  <a:lnTo>
                    <a:pt x="7709" y="2691"/>
                  </a:lnTo>
                  <a:lnTo>
                    <a:pt x="7726" y="2649"/>
                  </a:lnTo>
                  <a:lnTo>
                    <a:pt x="7737" y="2625"/>
                  </a:lnTo>
                  <a:cubicBezTo>
                    <a:pt x="7737" y="2623"/>
                    <a:pt x="7739" y="2619"/>
                    <a:pt x="7739" y="2617"/>
                  </a:cubicBezTo>
                  <a:cubicBezTo>
                    <a:pt x="7747" y="2591"/>
                    <a:pt x="7754" y="2566"/>
                    <a:pt x="7764" y="2540"/>
                  </a:cubicBezTo>
                  <a:cubicBezTo>
                    <a:pt x="7767" y="2530"/>
                    <a:pt x="7771" y="2521"/>
                    <a:pt x="7775" y="2510"/>
                  </a:cubicBezTo>
                  <a:cubicBezTo>
                    <a:pt x="7775" y="2508"/>
                    <a:pt x="7777" y="2504"/>
                    <a:pt x="7779" y="2502"/>
                  </a:cubicBezTo>
                  <a:cubicBezTo>
                    <a:pt x="7803" y="2442"/>
                    <a:pt x="7835" y="2383"/>
                    <a:pt x="7873" y="2329"/>
                  </a:cubicBezTo>
                  <a:cubicBezTo>
                    <a:pt x="7888" y="2310"/>
                    <a:pt x="7903" y="2291"/>
                    <a:pt x="7918" y="2274"/>
                  </a:cubicBezTo>
                  <a:cubicBezTo>
                    <a:pt x="7930" y="2261"/>
                    <a:pt x="7941" y="2250"/>
                    <a:pt x="7952" y="2236"/>
                  </a:cubicBezTo>
                  <a:cubicBezTo>
                    <a:pt x="7962" y="2229"/>
                    <a:pt x="7969" y="2221"/>
                    <a:pt x="7979" y="2214"/>
                  </a:cubicBezTo>
                  <a:cubicBezTo>
                    <a:pt x="7982" y="2210"/>
                    <a:pt x="7988" y="2206"/>
                    <a:pt x="7992" y="2204"/>
                  </a:cubicBezTo>
                  <a:lnTo>
                    <a:pt x="8001" y="2195"/>
                  </a:lnTo>
                  <a:cubicBezTo>
                    <a:pt x="8014" y="2185"/>
                    <a:pt x="8026" y="2176"/>
                    <a:pt x="8041" y="2168"/>
                  </a:cubicBezTo>
                  <a:cubicBezTo>
                    <a:pt x="8067" y="2152"/>
                    <a:pt x="8095" y="2136"/>
                    <a:pt x="8126" y="2123"/>
                  </a:cubicBezTo>
                  <a:lnTo>
                    <a:pt x="8156" y="2110"/>
                  </a:lnTo>
                  <a:lnTo>
                    <a:pt x="8233" y="2078"/>
                  </a:lnTo>
                  <a:lnTo>
                    <a:pt x="8242" y="2074"/>
                  </a:lnTo>
                  <a:lnTo>
                    <a:pt x="8305" y="2050"/>
                  </a:lnTo>
                  <a:lnTo>
                    <a:pt x="8314" y="2046"/>
                  </a:lnTo>
                  <a:lnTo>
                    <a:pt x="8333" y="2038"/>
                  </a:lnTo>
                  <a:lnTo>
                    <a:pt x="8340" y="2035"/>
                  </a:lnTo>
                  <a:lnTo>
                    <a:pt x="8365" y="2025"/>
                  </a:lnTo>
                  <a:lnTo>
                    <a:pt x="8438" y="1993"/>
                  </a:lnTo>
                  <a:lnTo>
                    <a:pt x="8455" y="1986"/>
                  </a:lnTo>
                  <a:lnTo>
                    <a:pt x="8508" y="1965"/>
                  </a:lnTo>
                  <a:lnTo>
                    <a:pt x="8540" y="1950"/>
                  </a:lnTo>
                  <a:lnTo>
                    <a:pt x="8548" y="1948"/>
                  </a:lnTo>
                  <a:lnTo>
                    <a:pt x="8585" y="1933"/>
                  </a:lnTo>
                  <a:lnTo>
                    <a:pt x="8614" y="1920"/>
                  </a:lnTo>
                  <a:lnTo>
                    <a:pt x="8623" y="1916"/>
                  </a:lnTo>
                  <a:lnTo>
                    <a:pt x="8634" y="1912"/>
                  </a:lnTo>
                  <a:lnTo>
                    <a:pt x="8678" y="1893"/>
                  </a:lnTo>
                  <a:cubicBezTo>
                    <a:pt x="8691" y="1888"/>
                    <a:pt x="8702" y="1884"/>
                    <a:pt x="8714" y="1878"/>
                  </a:cubicBezTo>
                  <a:lnTo>
                    <a:pt x="8723" y="1874"/>
                  </a:lnTo>
                  <a:lnTo>
                    <a:pt x="8732" y="1871"/>
                  </a:lnTo>
                  <a:cubicBezTo>
                    <a:pt x="8732" y="1873"/>
                    <a:pt x="8734" y="1876"/>
                    <a:pt x="8734" y="1880"/>
                  </a:cubicBezTo>
                  <a:cubicBezTo>
                    <a:pt x="8734" y="1882"/>
                    <a:pt x="8736" y="1886"/>
                    <a:pt x="8736" y="1888"/>
                  </a:cubicBezTo>
                  <a:cubicBezTo>
                    <a:pt x="8738" y="1899"/>
                    <a:pt x="8740" y="1908"/>
                    <a:pt x="8742" y="1918"/>
                  </a:cubicBezTo>
                  <a:cubicBezTo>
                    <a:pt x="8744" y="1927"/>
                    <a:pt x="8748" y="1942"/>
                    <a:pt x="8749" y="1956"/>
                  </a:cubicBezTo>
                  <a:lnTo>
                    <a:pt x="8753" y="1963"/>
                  </a:lnTo>
                  <a:lnTo>
                    <a:pt x="8755" y="1972"/>
                  </a:lnTo>
                  <a:lnTo>
                    <a:pt x="8763" y="2005"/>
                  </a:lnTo>
                  <a:cubicBezTo>
                    <a:pt x="8765" y="2012"/>
                    <a:pt x="8766" y="2020"/>
                    <a:pt x="8768" y="2025"/>
                  </a:cubicBezTo>
                  <a:lnTo>
                    <a:pt x="8770" y="2031"/>
                  </a:lnTo>
                  <a:cubicBezTo>
                    <a:pt x="8772" y="2038"/>
                    <a:pt x="8776" y="2048"/>
                    <a:pt x="8778" y="2055"/>
                  </a:cubicBezTo>
                  <a:cubicBezTo>
                    <a:pt x="8781" y="2069"/>
                    <a:pt x="8785" y="2082"/>
                    <a:pt x="8791" y="2095"/>
                  </a:cubicBezTo>
                  <a:cubicBezTo>
                    <a:pt x="8791" y="2099"/>
                    <a:pt x="8793" y="2103"/>
                    <a:pt x="8795" y="2106"/>
                  </a:cubicBezTo>
                  <a:cubicBezTo>
                    <a:pt x="8800" y="2125"/>
                    <a:pt x="8808" y="2146"/>
                    <a:pt x="8815" y="2167"/>
                  </a:cubicBezTo>
                  <a:cubicBezTo>
                    <a:pt x="8817" y="2168"/>
                    <a:pt x="8817" y="2170"/>
                    <a:pt x="8817" y="2170"/>
                  </a:cubicBezTo>
                  <a:cubicBezTo>
                    <a:pt x="8821" y="2182"/>
                    <a:pt x="8827" y="2195"/>
                    <a:pt x="8830" y="2206"/>
                  </a:cubicBezTo>
                  <a:lnTo>
                    <a:pt x="8834" y="2216"/>
                  </a:lnTo>
                  <a:lnTo>
                    <a:pt x="8853" y="2263"/>
                  </a:lnTo>
                  <a:cubicBezTo>
                    <a:pt x="8855" y="2265"/>
                    <a:pt x="8855" y="2267"/>
                    <a:pt x="8855" y="2268"/>
                  </a:cubicBezTo>
                  <a:cubicBezTo>
                    <a:pt x="8857" y="2270"/>
                    <a:pt x="8857" y="2270"/>
                    <a:pt x="8857" y="2272"/>
                  </a:cubicBezTo>
                  <a:lnTo>
                    <a:pt x="8881" y="2334"/>
                  </a:lnTo>
                  <a:cubicBezTo>
                    <a:pt x="8883" y="2338"/>
                    <a:pt x="8883" y="2340"/>
                    <a:pt x="8885" y="2342"/>
                  </a:cubicBezTo>
                  <a:cubicBezTo>
                    <a:pt x="8889" y="2351"/>
                    <a:pt x="8893" y="2361"/>
                    <a:pt x="8896" y="2368"/>
                  </a:cubicBezTo>
                  <a:cubicBezTo>
                    <a:pt x="8900" y="2378"/>
                    <a:pt x="8904" y="2391"/>
                    <a:pt x="8910" y="2404"/>
                  </a:cubicBezTo>
                  <a:lnTo>
                    <a:pt x="8936" y="2470"/>
                  </a:lnTo>
                  <a:cubicBezTo>
                    <a:pt x="8953" y="2513"/>
                    <a:pt x="8966" y="2557"/>
                    <a:pt x="8972" y="2602"/>
                  </a:cubicBezTo>
                  <a:lnTo>
                    <a:pt x="8974" y="2617"/>
                  </a:lnTo>
                  <a:cubicBezTo>
                    <a:pt x="8976" y="2628"/>
                    <a:pt x="8977" y="2642"/>
                    <a:pt x="8979" y="2653"/>
                  </a:cubicBezTo>
                  <a:cubicBezTo>
                    <a:pt x="8979" y="2666"/>
                    <a:pt x="8979" y="2672"/>
                    <a:pt x="8979" y="2679"/>
                  </a:cubicBezTo>
                  <a:cubicBezTo>
                    <a:pt x="8981" y="2689"/>
                    <a:pt x="8979" y="2698"/>
                    <a:pt x="8979" y="2706"/>
                  </a:cubicBezTo>
                  <a:cubicBezTo>
                    <a:pt x="8979" y="2730"/>
                    <a:pt x="8979" y="2753"/>
                    <a:pt x="8976" y="2777"/>
                  </a:cubicBezTo>
                  <a:cubicBezTo>
                    <a:pt x="8974" y="2811"/>
                    <a:pt x="8968" y="2845"/>
                    <a:pt x="8959" y="2879"/>
                  </a:cubicBezTo>
                  <a:cubicBezTo>
                    <a:pt x="8951" y="2913"/>
                    <a:pt x="8942" y="2947"/>
                    <a:pt x="8928" y="2979"/>
                  </a:cubicBezTo>
                  <a:cubicBezTo>
                    <a:pt x="8927" y="2988"/>
                    <a:pt x="8923" y="2998"/>
                    <a:pt x="8919" y="3007"/>
                  </a:cubicBezTo>
                  <a:cubicBezTo>
                    <a:pt x="8910" y="3030"/>
                    <a:pt x="8900" y="3051"/>
                    <a:pt x="8893" y="3069"/>
                  </a:cubicBezTo>
                  <a:cubicBezTo>
                    <a:pt x="8891" y="3071"/>
                    <a:pt x="8889" y="3073"/>
                    <a:pt x="8889" y="3077"/>
                  </a:cubicBezTo>
                  <a:cubicBezTo>
                    <a:pt x="8878" y="3098"/>
                    <a:pt x="8868" y="3117"/>
                    <a:pt x="8855" y="3137"/>
                  </a:cubicBezTo>
                  <a:cubicBezTo>
                    <a:pt x="8855" y="3139"/>
                    <a:pt x="8853" y="3141"/>
                    <a:pt x="8851" y="3143"/>
                  </a:cubicBezTo>
                  <a:lnTo>
                    <a:pt x="8844" y="3160"/>
                  </a:lnTo>
                  <a:lnTo>
                    <a:pt x="8840" y="3173"/>
                  </a:lnTo>
                  <a:lnTo>
                    <a:pt x="8834" y="3186"/>
                  </a:lnTo>
                  <a:lnTo>
                    <a:pt x="8814" y="3233"/>
                  </a:lnTo>
                  <a:lnTo>
                    <a:pt x="8800" y="3262"/>
                  </a:lnTo>
                  <a:lnTo>
                    <a:pt x="8798" y="3269"/>
                  </a:lnTo>
                  <a:lnTo>
                    <a:pt x="8770" y="3330"/>
                  </a:lnTo>
                  <a:lnTo>
                    <a:pt x="8768" y="3337"/>
                  </a:lnTo>
                  <a:cubicBezTo>
                    <a:pt x="8768" y="3339"/>
                    <a:pt x="8768" y="3339"/>
                    <a:pt x="8768" y="3341"/>
                  </a:cubicBezTo>
                  <a:cubicBezTo>
                    <a:pt x="8768" y="3341"/>
                    <a:pt x="8768" y="3343"/>
                    <a:pt x="8766" y="3345"/>
                  </a:cubicBezTo>
                  <a:cubicBezTo>
                    <a:pt x="8765" y="3345"/>
                    <a:pt x="8765" y="3348"/>
                    <a:pt x="8765" y="3350"/>
                  </a:cubicBezTo>
                  <a:cubicBezTo>
                    <a:pt x="8761" y="3362"/>
                    <a:pt x="8757" y="3375"/>
                    <a:pt x="8755" y="3388"/>
                  </a:cubicBezTo>
                  <a:cubicBezTo>
                    <a:pt x="8755" y="3397"/>
                    <a:pt x="8755" y="3407"/>
                    <a:pt x="8755" y="3416"/>
                  </a:cubicBezTo>
                  <a:lnTo>
                    <a:pt x="8755" y="3424"/>
                  </a:lnTo>
                  <a:cubicBezTo>
                    <a:pt x="8757" y="3428"/>
                    <a:pt x="8757" y="3431"/>
                    <a:pt x="8757" y="3437"/>
                  </a:cubicBezTo>
                  <a:cubicBezTo>
                    <a:pt x="8761" y="3448"/>
                    <a:pt x="8763" y="3460"/>
                    <a:pt x="8766" y="3471"/>
                  </a:cubicBezTo>
                  <a:lnTo>
                    <a:pt x="8770" y="3478"/>
                  </a:lnTo>
                  <a:cubicBezTo>
                    <a:pt x="8772" y="3482"/>
                    <a:pt x="8774" y="3486"/>
                    <a:pt x="8776" y="3490"/>
                  </a:cubicBezTo>
                  <a:cubicBezTo>
                    <a:pt x="8781" y="3501"/>
                    <a:pt x="8787" y="3509"/>
                    <a:pt x="8795" y="3518"/>
                  </a:cubicBezTo>
                  <a:cubicBezTo>
                    <a:pt x="8802" y="3527"/>
                    <a:pt x="8812" y="3537"/>
                    <a:pt x="8821" y="3544"/>
                  </a:cubicBezTo>
                  <a:lnTo>
                    <a:pt x="8829" y="3550"/>
                  </a:lnTo>
                  <a:cubicBezTo>
                    <a:pt x="8830" y="3552"/>
                    <a:pt x="8830" y="3554"/>
                    <a:pt x="8834" y="3554"/>
                  </a:cubicBezTo>
                  <a:lnTo>
                    <a:pt x="8840" y="3558"/>
                  </a:lnTo>
                  <a:cubicBezTo>
                    <a:pt x="8851" y="3565"/>
                    <a:pt x="8864" y="3571"/>
                    <a:pt x="8878" y="3576"/>
                  </a:cubicBezTo>
                  <a:cubicBezTo>
                    <a:pt x="8887" y="3578"/>
                    <a:pt x="8896" y="3580"/>
                    <a:pt x="8904" y="3582"/>
                  </a:cubicBezTo>
                  <a:lnTo>
                    <a:pt x="8913" y="3584"/>
                  </a:lnTo>
                  <a:cubicBezTo>
                    <a:pt x="8918" y="3585"/>
                    <a:pt x="8922" y="3585"/>
                    <a:pt x="8927" y="3585"/>
                  </a:cubicBezTo>
                  <a:cubicBezTo>
                    <a:pt x="8937" y="3585"/>
                    <a:pt x="8949" y="3583"/>
                    <a:pt x="8961" y="3582"/>
                  </a:cubicBezTo>
                  <a:cubicBezTo>
                    <a:pt x="8994" y="3576"/>
                    <a:pt x="9027" y="3561"/>
                    <a:pt x="9053" y="3537"/>
                  </a:cubicBezTo>
                  <a:cubicBezTo>
                    <a:pt x="9055" y="3537"/>
                    <a:pt x="9057" y="3535"/>
                    <a:pt x="9059" y="3533"/>
                  </a:cubicBezTo>
                  <a:lnTo>
                    <a:pt x="9136" y="3456"/>
                  </a:lnTo>
                  <a:lnTo>
                    <a:pt x="9194" y="3395"/>
                  </a:lnTo>
                  <a:lnTo>
                    <a:pt x="9207" y="3382"/>
                  </a:lnTo>
                  <a:cubicBezTo>
                    <a:pt x="9213" y="3379"/>
                    <a:pt x="9217" y="3373"/>
                    <a:pt x="9219" y="3365"/>
                  </a:cubicBezTo>
                  <a:cubicBezTo>
                    <a:pt x="9224" y="3350"/>
                    <a:pt x="9230" y="3333"/>
                    <a:pt x="9236" y="3318"/>
                  </a:cubicBezTo>
                  <a:cubicBezTo>
                    <a:pt x="9238" y="3314"/>
                    <a:pt x="9239" y="3309"/>
                    <a:pt x="9241" y="3303"/>
                  </a:cubicBezTo>
                  <a:cubicBezTo>
                    <a:pt x="9253" y="3277"/>
                    <a:pt x="9266" y="3252"/>
                    <a:pt x="9277" y="3226"/>
                  </a:cubicBezTo>
                  <a:cubicBezTo>
                    <a:pt x="9279" y="3222"/>
                    <a:pt x="9281" y="3218"/>
                    <a:pt x="9283" y="3215"/>
                  </a:cubicBezTo>
                  <a:cubicBezTo>
                    <a:pt x="9300" y="3183"/>
                    <a:pt x="9317" y="3152"/>
                    <a:pt x="9336" y="3120"/>
                  </a:cubicBezTo>
                  <a:cubicBezTo>
                    <a:pt x="9339" y="3113"/>
                    <a:pt x="9345" y="3107"/>
                    <a:pt x="9351" y="3100"/>
                  </a:cubicBezTo>
                  <a:cubicBezTo>
                    <a:pt x="9354" y="3092"/>
                    <a:pt x="9362" y="3081"/>
                    <a:pt x="9368" y="3071"/>
                  </a:cubicBezTo>
                  <a:cubicBezTo>
                    <a:pt x="9375" y="3062"/>
                    <a:pt x="9381" y="3054"/>
                    <a:pt x="9388" y="3045"/>
                  </a:cubicBezTo>
                  <a:lnTo>
                    <a:pt x="9398" y="3030"/>
                  </a:lnTo>
                  <a:lnTo>
                    <a:pt x="9403" y="3022"/>
                  </a:lnTo>
                  <a:lnTo>
                    <a:pt x="9409" y="3015"/>
                  </a:lnTo>
                  <a:cubicBezTo>
                    <a:pt x="9415" y="3009"/>
                    <a:pt x="9420" y="3002"/>
                    <a:pt x="9426" y="2996"/>
                  </a:cubicBezTo>
                  <a:cubicBezTo>
                    <a:pt x="9432" y="2988"/>
                    <a:pt x="9441" y="2977"/>
                    <a:pt x="9451" y="2968"/>
                  </a:cubicBezTo>
                  <a:cubicBezTo>
                    <a:pt x="9452" y="2966"/>
                    <a:pt x="9454" y="2962"/>
                    <a:pt x="9456" y="2960"/>
                  </a:cubicBezTo>
                  <a:cubicBezTo>
                    <a:pt x="9466" y="2951"/>
                    <a:pt x="9475" y="2939"/>
                    <a:pt x="9486" y="2930"/>
                  </a:cubicBezTo>
                  <a:lnTo>
                    <a:pt x="9498" y="2917"/>
                  </a:lnTo>
                  <a:lnTo>
                    <a:pt x="9511" y="2904"/>
                  </a:lnTo>
                  <a:lnTo>
                    <a:pt x="9515" y="2902"/>
                  </a:lnTo>
                  <a:lnTo>
                    <a:pt x="9520" y="2896"/>
                  </a:lnTo>
                  <a:cubicBezTo>
                    <a:pt x="9532" y="2885"/>
                    <a:pt x="9541" y="2873"/>
                    <a:pt x="9552" y="2864"/>
                  </a:cubicBezTo>
                  <a:cubicBezTo>
                    <a:pt x="9558" y="2860"/>
                    <a:pt x="9564" y="2855"/>
                    <a:pt x="9569" y="2851"/>
                  </a:cubicBezTo>
                  <a:cubicBezTo>
                    <a:pt x="9579" y="2843"/>
                    <a:pt x="9586" y="2836"/>
                    <a:pt x="9596" y="2830"/>
                  </a:cubicBezTo>
                  <a:lnTo>
                    <a:pt x="9598" y="2828"/>
                  </a:lnTo>
                  <a:lnTo>
                    <a:pt x="9620" y="2809"/>
                  </a:lnTo>
                  <a:lnTo>
                    <a:pt x="9632" y="2802"/>
                  </a:lnTo>
                  <a:lnTo>
                    <a:pt x="9633" y="2800"/>
                  </a:lnTo>
                  <a:lnTo>
                    <a:pt x="9639" y="2796"/>
                  </a:lnTo>
                  <a:cubicBezTo>
                    <a:pt x="9648" y="2789"/>
                    <a:pt x="9660" y="2781"/>
                    <a:pt x="9669" y="2774"/>
                  </a:cubicBezTo>
                  <a:lnTo>
                    <a:pt x="9671" y="2772"/>
                  </a:lnTo>
                  <a:lnTo>
                    <a:pt x="9677" y="2768"/>
                  </a:lnTo>
                  <a:lnTo>
                    <a:pt x="9690" y="2760"/>
                  </a:lnTo>
                  <a:cubicBezTo>
                    <a:pt x="9696" y="2757"/>
                    <a:pt x="9701" y="2753"/>
                    <a:pt x="9707" y="2749"/>
                  </a:cubicBezTo>
                  <a:lnTo>
                    <a:pt x="9716" y="2743"/>
                  </a:lnTo>
                  <a:cubicBezTo>
                    <a:pt x="9724" y="2738"/>
                    <a:pt x="9731" y="2734"/>
                    <a:pt x="9739" y="2728"/>
                  </a:cubicBezTo>
                  <a:lnTo>
                    <a:pt x="9745" y="2726"/>
                  </a:lnTo>
                  <a:lnTo>
                    <a:pt x="9746" y="2725"/>
                  </a:lnTo>
                  <a:lnTo>
                    <a:pt x="9760" y="2717"/>
                  </a:lnTo>
                  <a:lnTo>
                    <a:pt x="9786" y="2702"/>
                  </a:lnTo>
                  <a:cubicBezTo>
                    <a:pt x="9792" y="2698"/>
                    <a:pt x="9797" y="2696"/>
                    <a:pt x="9803" y="2692"/>
                  </a:cubicBezTo>
                  <a:lnTo>
                    <a:pt x="9814" y="2687"/>
                  </a:lnTo>
                  <a:lnTo>
                    <a:pt x="9835" y="2677"/>
                  </a:lnTo>
                  <a:cubicBezTo>
                    <a:pt x="9843" y="2674"/>
                    <a:pt x="9852" y="2670"/>
                    <a:pt x="9860" y="2666"/>
                  </a:cubicBezTo>
                  <a:lnTo>
                    <a:pt x="9865" y="2664"/>
                  </a:lnTo>
                  <a:lnTo>
                    <a:pt x="9886" y="2655"/>
                  </a:lnTo>
                  <a:lnTo>
                    <a:pt x="9914" y="2643"/>
                  </a:lnTo>
                  <a:lnTo>
                    <a:pt x="9956" y="2628"/>
                  </a:lnTo>
                  <a:lnTo>
                    <a:pt x="9959" y="2626"/>
                  </a:lnTo>
                  <a:lnTo>
                    <a:pt x="9969" y="2623"/>
                  </a:lnTo>
                  <a:lnTo>
                    <a:pt x="9980" y="2619"/>
                  </a:lnTo>
                  <a:cubicBezTo>
                    <a:pt x="9993" y="2615"/>
                    <a:pt x="10008" y="2610"/>
                    <a:pt x="10024" y="2606"/>
                  </a:cubicBezTo>
                  <a:cubicBezTo>
                    <a:pt x="10039" y="2602"/>
                    <a:pt x="10052" y="2600"/>
                    <a:pt x="10067" y="2596"/>
                  </a:cubicBezTo>
                  <a:lnTo>
                    <a:pt x="10090" y="2591"/>
                  </a:lnTo>
                  <a:lnTo>
                    <a:pt x="10093" y="2591"/>
                  </a:lnTo>
                  <a:cubicBezTo>
                    <a:pt x="10116" y="2587"/>
                    <a:pt x="10139" y="2581"/>
                    <a:pt x="10163" y="2577"/>
                  </a:cubicBezTo>
                  <a:cubicBezTo>
                    <a:pt x="10186" y="2574"/>
                    <a:pt x="10210" y="2570"/>
                    <a:pt x="10233" y="2568"/>
                  </a:cubicBezTo>
                  <a:cubicBezTo>
                    <a:pt x="10257" y="2564"/>
                    <a:pt x="10280" y="2562"/>
                    <a:pt x="10303" y="2559"/>
                  </a:cubicBezTo>
                  <a:cubicBezTo>
                    <a:pt x="10319" y="2557"/>
                    <a:pt x="10335" y="2555"/>
                    <a:pt x="10352" y="2555"/>
                  </a:cubicBezTo>
                  <a:lnTo>
                    <a:pt x="10372" y="2553"/>
                  </a:lnTo>
                  <a:lnTo>
                    <a:pt x="10397" y="2549"/>
                  </a:lnTo>
                  <a:lnTo>
                    <a:pt x="10442" y="2547"/>
                  </a:lnTo>
                  <a:lnTo>
                    <a:pt x="10483" y="2544"/>
                  </a:lnTo>
                  <a:cubicBezTo>
                    <a:pt x="10534" y="2542"/>
                    <a:pt x="10583" y="2538"/>
                    <a:pt x="10627" y="2538"/>
                  </a:cubicBezTo>
                  <a:cubicBezTo>
                    <a:pt x="10710" y="2534"/>
                    <a:pt x="10779" y="2534"/>
                    <a:pt x="10821" y="2534"/>
                  </a:cubicBezTo>
                  <a:cubicBezTo>
                    <a:pt x="10821" y="2576"/>
                    <a:pt x="10821" y="2645"/>
                    <a:pt x="10819" y="2728"/>
                  </a:cubicBezTo>
                  <a:cubicBezTo>
                    <a:pt x="10817" y="2774"/>
                    <a:pt x="10815" y="2823"/>
                    <a:pt x="10811" y="2873"/>
                  </a:cubicBezTo>
                  <a:cubicBezTo>
                    <a:pt x="10811" y="2888"/>
                    <a:pt x="10810" y="2904"/>
                    <a:pt x="10808" y="2917"/>
                  </a:cubicBezTo>
                  <a:cubicBezTo>
                    <a:pt x="10808" y="2932"/>
                    <a:pt x="10806" y="2947"/>
                    <a:pt x="10806" y="2960"/>
                  </a:cubicBezTo>
                  <a:cubicBezTo>
                    <a:pt x="10806" y="2970"/>
                    <a:pt x="10804" y="2979"/>
                    <a:pt x="10802" y="2986"/>
                  </a:cubicBezTo>
                  <a:lnTo>
                    <a:pt x="10802" y="3003"/>
                  </a:lnTo>
                  <a:cubicBezTo>
                    <a:pt x="10800" y="3020"/>
                    <a:pt x="10798" y="3039"/>
                    <a:pt x="10796" y="3056"/>
                  </a:cubicBezTo>
                  <a:cubicBezTo>
                    <a:pt x="10793" y="3081"/>
                    <a:pt x="10791" y="3103"/>
                    <a:pt x="10787" y="3128"/>
                  </a:cubicBezTo>
                  <a:cubicBezTo>
                    <a:pt x="10783" y="3150"/>
                    <a:pt x="10779" y="3175"/>
                    <a:pt x="10776" y="3196"/>
                  </a:cubicBezTo>
                  <a:cubicBezTo>
                    <a:pt x="10772" y="3218"/>
                    <a:pt x="10768" y="3243"/>
                    <a:pt x="10764" y="3265"/>
                  </a:cubicBezTo>
                  <a:cubicBezTo>
                    <a:pt x="10762" y="3275"/>
                    <a:pt x="10761" y="3282"/>
                    <a:pt x="10757" y="3292"/>
                  </a:cubicBezTo>
                  <a:cubicBezTo>
                    <a:pt x="10755" y="3307"/>
                    <a:pt x="10751" y="3320"/>
                    <a:pt x="10747" y="3335"/>
                  </a:cubicBezTo>
                  <a:cubicBezTo>
                    <a:pt x="10744" y="3348"/>
                    <a:pt x="10740" y="3363"/>
                    <a:pt x="10734" y="3377"/>
                  </a:cubicBezTo>
                  <a:cubicBezTo>
                    <a:pt x="10732" y="3380"/>
                    <a:pt x="10732" y="3386"/>
                    <a:pt x="10730" y="3390"/>
                  </a:cubicBezTo>
                  <a:cubicBezTo>
                    <a:pt x="10730" y="3392"/>
                    <a:pt x="10730" y="3394"/>
                    <a:pt x="10728" y="3395"/>
                  </a:cubicBezTo>
                  <a:cubicBezTo>
                    <a:pt x="10728" y="3397"/>
                    <a:pt x="10727" y="3401"/>
                    <a:pt x="10725" y="3403"/>
                  </a:cubicBezTo>
                  <a:cubicBezTo>
                    <a:pt x="10721" y="3418"/>
                    <a:pt x="10715" y="3431"/>
                    <a:pt x="10710" y="3444"/>
                  </a:cubicBezTo>
                  <a:cubicBezTo>
                    <a:pt x="10704" y="3458"/>
                    <a:pt x="10702" y="3463"/>
                    <a:pt x="10698" y="3473"/>
                  </a:cubicBezTo>
                  <a:lnTo>
                    <a:pt x="10691" y="3490"/>
                  </a:lnTo>
                  <a:lnTo>
                    <a:pt x="10687" y="3499"/>
                  </a:lnTo>
                  <a:cubicBezTo>
                    <a:pt x="10679" y="3514"/>
                    <a:pt x="10672" y="3529"/>
                    <a:pt x="10664" y="3544"/>
                  </a:cubicBezTo>
                  <a:lnTo>
                    <a:pt x="10661" y="3554"/>
                  </a:lnTo>
                  <a:lnTo>
                    <a:pt x="10659" y="3556"/>
                  </a:lnTo>
                  <a:cubicBezTo>
                    <a:pt x="10651" y="3571"/>
                    <a:pt x="10644" y="3586"/>
                    <a:pt x="10636" y="3599"/>
                  </a:cubicBezTo>
                  <a:lnTo>
                    <a:pt x="10629" y="3612"/>
                  </a:lnTo>
                  <a:cubicBezTo>
                    <a:pt x="10629" y="3612"/>
                    <a:pt x="10627" y="3614"/>
                    <a:pt x="10627" y="3614"/>
                  </a:cubicBezTo>
                  <a:cubicBezTo>
                    <a:pt x="10621" y="3625"/>
                    <a:pt x="10615" y="3635"/>
                    <a:pt x="10610" y="3644"/>
                  </a:cubicBezTo>
                  <a:lnTo>
                    <a:pt x="10610" y="3646"/>
                  </a:lnTo>
                  <a:lnTo>
                    <a:pt x="10610" y="3648"/>
                  </a:lnTo>
                  <a:cubicBezTo>
                    <a:pt x="10604" y="3656"/>
                    <a:pt x="10598" y="3663"/>
                    <a:pt x="10593" y="3671"/>
                  </a:cubicBezTo>
                  <a:lnTo>
                    <a:pt x="10589" y="3678"/>
                  </a:lnTo>
                  <a:lnTo>
                    <a:pt x="10585" y="3684"/>
                  </a:lnTo>
                  <a:lnTo>
                    <a:pt x="10581" y="3690"/>
                  </a:lnTo>
                  <a:lnTo>
                    <a:pt x="10580" y="3691"/>
                  </a:lnTo>
                  <a:lnTo>
                    <a:pt x="10580" y="3693"/>
                  </a:lnTo>
                  <a:cubicBezTo>
                    <a:pt x="10572" y="3703"/>
                    <a:pt x="10564" y="3712"/>
                    <a:pt x="10557" y="3722"/>
                  </a:cubicBezTo>
                  <a:lnTo>
                    <a:pt x="10551" y="3731"/>
                  </a:lnTo>
                  <a:lnTo>
                    <a:pt x="10542" y="3742"/>
                  </a:lnTo>
                  <a:lnTo>
                    <a:pt x="10540" y="3744"/>
                  </a:lnTo>
                  <a:cubicBezTo>
                    <a:pt x="10534" y="3752"/>
                    <a:pt x="10529" y="3759"/>
                    <a:pt x="10523" y="3769"/>
                  </a:cubicBezTo>
                  <a:lnTo>
                    <a:pt x="10506" y="3788"/>
                  </a:lnTo>
                  <a:lnTo>
                    <a:pt x="10499" y="3795"/>
                  </a:lnTo>
                  <a:lnTo>
                    <a:pt x="10499" y="3797"/>
                  </a:lnTo>
                  <a:cubicBezTo>
                    <a:pt x="10489" y="3808"/>
                    <a:pt x="10480" y="3818"/>
                    <a:pt x="10470" y="3829"/>
                  </a:cubicBezTo>
                  <a:lnTo>
                    <a:pt x="10461" y="3838"/>
                  </a:lnTo>
                  <a:cubicBezTo>
                    <a:pt x="10457" y="3842"/>
                    <a:pt x="10451" y="3848"/>
                    <a:pt x="10448" y="3853"/>
                  </a:cubicBezTo>
                  <a:lnTo>
                    <a:pt x="10444" y="3855"/>
                  </a:lnTo>
                  <a:cubicBezTo>
                    <a:pt x="10440" y="3861"/>
                    <a:pt x="10434" y="3865"/>
                    <a:pt x="10431" y="3869"/>
                  </a:cubicBezTo>
                  <a:lnTo>
                    <a:pt x="10427" y="3872"/>
                  </a:lnTo>
                  <a:cubicBezTo>
                    <a:pt x="10417" y="3882"/>
                    <a:pt x="10406" y="3891"/>
                    <a:pt x="10397" y="3901"/>
                  </a:cubicBezTo>
                  <a:cubicBezTo>
                    <a:pt x="10385" y="3910"/>
                    <a:pt x="10380" y="3914"/>
                    <a:pt x="10372" y="3921"/>
                  </a:cubicBezTo>
                  <a:lnTo>
                    <a:pt x="10361" y="3931"/>
                  </a:lnTo>
                  <a:cubicBezTo>
                    <a:pt x="10346" y="3942"/>
                    <a:pt x="10331" y="3953"/>
                    <a:pt x="10314" y="3967"/>
                  </a:cubicBezTo>
                  <a:lnTo>
                    <a:pt x="10310" y="3968"/>
                  </a:lnTo>
                  <a:lnTo>
                    <a:pt x="10299" y="3978"/>
                  </a:lnTo>
                  <a:cubicBezTo>
                    <a:pt x="10287" y="3985"/>
                    <a:pt x="10276" y="3995"/>
                    <a:pt x="10263" y="4002"/>
                  </a:cubicBezTo>
                  <a:cubicBezTo>
                    <a:pt x="10246" y="4014"/>
                    <a:pt x="10229" y="4023"/>
                    <a:pt x="10212" y="4034"/>
                  </a:cubicBezTo>
                  <a:cubicBezTo>
                    <a:pt x="10189" y="4048"/>
                    <a:pt x="10165" y="4061"/>
                    <a:pt x="10142" y="4072"/>
                  </a:cubicBezTo>
                  <a:cubicBezTo>
                    <a:pt x="10127" y="4080"/>
                    <a:pt x="10110" y="4087"/>
                    <a:pt x="10095" y="4095"/>
                  </a:cubicBezTo>
                  <a:lnTo>
                    <a:pt x="10074" y="4104"/>
                  </a:lnTo>
                  <a:cubicBezTo>
                    <a:pt x="10054" y="4114"/>
                    <a:pt x="10031" y="4121"/>
                    <a:pt x="10008" y="4131"/>
                  </a:cubicBezTo>
                  <a:lnTo>
                    <a:pt x="9990" y="4138"/>
                  </a:lnTo>
                  <a:cubicBezTo>
                    <a:pt x="9984" y="4140"/>
                    <a:pt x="9978" y="4144"/>
                    <a:pt x="9973" y="4148"/>
                  </a:cubicBezTo>
                  <a:lnTo>
                    <a:pt x="9959" y="4161"/>
                  </a:lnTo>
                  <a:lnTo>
                    <a:pt x="9818" y="4302"/>
                  </a:lnTo>
                  <a:lnTo>
                    <a:pt x="9801" y="4319"/>
                  </a:lnTo>
                  <a:cubicBezTo>
                    <a:pt x="9769" y="4351"/>
                    <a:pt x="9754" y="4398"/>
                    <a:pt x="9762" y="4443"/>
                  </a:cubicBezTo>
                  <a:cubicBezTo>
                    <a:pt x="9763" y="4453"/>
                    <a:pt x="9767" y="4464"/>
                    <a:pt x="9771" y="4474"/>
                  </a:cubicBezTo>
                  <a:lnTo>
                    <a:pt x="9775" y="4479"/>
                  </a:lnTo>
                  <a:cubicBezTo>
                    <a:pt x="9777" y="4487"/>
                    <a:pt x="9780" y="4492"/>
                    <a:pt x="9784" y="4498"/>
                  </a:cubicBezTo>
                  <a:lnTo>
                    <a:pt x="9784" y="4500"/>
                  </a:lnTo>
                  <a:cubicBezTo>
                    <a:pt x="9792" y="4509"/>
                    <a:pt x="9799" y="4517"/>
                    <a:pt x="9809" y="4524"/>
                  </a:cubicBezTo>
                  <a:cubicBezTo>
                    <a:pt x="9811" y="4528"/>
                    <a:pt x="9814" y="4530"/>
                    <a:pt x="9818" y="4534"/>
                  </a:cubicBezTo>
                  <a:cubicBezTo>
                    <a:pt x="9820" y="4534"/>
                    <a:pt x="9822" y="4536"/>
                    <a:pt x="9824" y="4538"/>
                  </a:cubicBezTo>
                  <a:cubicBezTo>
                    <a:pt x="9833" y="4543"/>
                    <a:pt x="9844" y="4549"/>
                    <a:pt x="9856" y="4553"/>
                  </a:cubicBezTo>
                  <a:lnTo>
                    <a:pt x="9858" y="4553"/>
                  </a:lnTo>
                  <a:cubicBezTo>
                    <a:pt x="9867" y="4557"/>
                    <a:pt x="9878" y="4558"/>
                    <a:pt x="9890" y="4560"/>
                  </a:cubicBezTo>
                  <a:lnTo>
                    <a:pt x="9914" y="4560"/>
                  </a:lnTo>
                  <a:cubicBezTo>
                    <a:pt x="9927" y="4558"/>
                    <a:pt x="9941" y="4555"/>
                    <a:pt x="9954" y="4551"/>
                  </a:cubicBezTo>
                  <a:lnTo>
                    <a:pt x="9959" y="4549"/>
                  </a:lnTo>
                  <a:lnTo>
                    <a:pt x="9976" y="4541"/>
                  </a:lnTo>
                  <a:lnTo>
                    <a:pt x="9982" y="4540"/>
                  </a:lnTo>
                  <a:lnTo>
                    <a:pt x="9988" y="4538"/>
                  </a:lnTo>
                  <a:lnTo>
                    <a:pt x="10025" y="4523"/>
                  </a:lnTo>
                  <a:lnTo>
                    <a:pt x="10073" y="4502"/>
                  </a:lnTo>
                  <a:lnTo>
                    <a:pt x="10086" y="4498"/>
                  </a:lnTo>
                  <a:lnTo>
                    <a:pt x="10097" y="4492"/>
                  </a:lnTo>
                  <a:lnTo>
                    <a:pt x="10169" y="4464"/>
                  </a:lnTo>
                  <a:lnTo>
                    <a:pt x="10174" y="4462"/>
                  </a:lnTo>
                  <a:lnTo>
                    <a:pt x="10182" y="4459"/>
                  </a:lnTo>
                  <a:lnTo>
                    <a:pt x="10221" y="4443"/>
                  </a:lnTo>
                  <a:lnTo>
                    <a:pt x="10235" y="4438"/>
                  </a:lnTo>
                  <a:cubicBezTo>
                    <a:pt x="10238" y="4436"/>
                    <a:pt x="10240" y="4436"/>
                    <a:pt x="10242" y="4434"/>
                  </a:cubicBezTo>
                  <a:cubicBezTo>
                    <a:pt x="10269" y="4419"/>
                    <a:pt x="10295" y="4404"/>
                    <a:pt x="10323" y="4393"/>
                  </a:cubicBezTo>
                  <a:lnTo>
                    <a:pt x="10350" y="4381"/>
                  </a:lnTo>
                  <a:lnTo>
                    <a:pt x="10357" y="4377"/>
                  </a:lnTo>
                  <a:cubicBezTo>
                    <a:pt x="10419" y="4353"/>
                    <a:pt x="10483" y="4334"/>
                    <a:pt x="10548" y="4325"/>
                  </a:cubicBezTo>
                  <a:cubicBezTo>
                    <a:pt x="10570" y="4321"/>
                    <a:pt x="10593" y="4319"/>
                    <a:pt x="10613" y="4317"/>
                  </a:cubicBezTo>
                  <a:lnTo>
                    <a:pt x="10670" y="4317"/>
                  </a:lnTo>
                  <a:cubicBezTo>
                    <a:pt x="10687" y="4317"/>
                    <a:pt x="10704" y="4319"/>
                    <a:pt x="10721" y="4321"/>
                  </a:cubicBezTo>
                  <a:cubicBezTo>
                    <a:pt x="10742" y="4323"/>
                    <a:pt x="10761" y="4327"/>
                    <a:pt x="10781" y="4332"/>
                  </a:cubicBezTo>
                  <a:lnTo>
                    <a:pt x="10793" y="4334"/>
                  </a:lnTo>
                  <a:cubicBezTo>
                    <a:pt x="10817" y="4340"/>
                    <a:pt x="10842" y="4349"/>
                    <a:pt x="10864" y="4359"/>
                  </a:cubicBezTo>
                  <a:lnTo>
                    <a:pt x="10990" y="4411"/>
                  </a:lnTo>
                  <a:lnTo>
                    <a:pt x="11055" y="4436"/>
                  </a:lnTo>
                  <a:lnTo>
                    <a:pt x="11064" y="4440"/>
                  </a:lnTo>
                  <a:lnTo>
                    <a:pt x="11068" y="4443"/>
                  </a:lnTo>
                  <a:lnTo>
                    <a:pt x="11113" y="4460"/>
                  </a:lnTo>
                  <a:lnTo>
                    <a:pt x="11128" y="4466"/>
                  </a:lnTo>
                  <a:lnTo>
                    <a:pt x="11134" y="4470"/>
                  </a:lnTo>
                  <a:lnTo>
                    <a:pt x="11219" y="4504"/>
                  </a:lnTo>
                  <a:lnTo>
                    <a:pt x="11232" y="4509"/>
                  </a:lnTo>
                  <a:lnTo>
                    <a:pt x="11281" y="4530"/>
                  </a:lnTo>
                  <a:lnTo>
                    <a:pt x="11313" y="4543"/>
                  </a:lnTo>
                  <a:lnTo>
                    <a:pt x="11318" y="4545"/>
                  </a:lnTo>
                  <a:lnTo>
                    <a:pt x="11335" y="4553"/>
                  </a:lnTo>
                  <a:lnTo>
                    <a:pt x="11381" y="4572"/>
                  </a:lnTo>
                  <a:lnTo>
                    <a:pt x="11392" y="4575"/>
                  </a:lnTo>
                  <a:lnTo>
                    <a:pt x="11401" y="4579"/>
                  </a:lnTo>
                  <a:lnTo>
                    <a:pt x="11445" y="4598"/>
                  </a:lnTo>
                  <a:lnTo>
                    <a:pt x="11473" y="4609"/>
                  </a:lnTo>
                  <a:lnTo>
                    <a:pt x="11460" y="4630"/>
                  </a:lnTo>
                  <a:lnTo>
                    <a:pt x="11439" y="4662"/>
                  </a:lnTo>
                  <a:lnTo>
                    <a:pt x="11433" y="4670"/>
                  </a:lnTo>
                  <a:lnTo>
                    <a:pt x="11430" y="4677"/>
                  </a:lnTo>
                  <a:cubicBezTo>
                    <a:pt x="11420" y="4690"/>
                    <a:pt x="11413" y="4704"/>
                    <a:pt x="11405" y="4717"/>
                  </a:cubicBezTo>
                  <a:lnTo>
                    <a:pt x="11401" y="4722"/>
                  </a:lnTo>
                  <a:cubicBezTo>
                    <a:pt x="11401" y="4724"/>
                    <a:pt x="11401" y="4726"/>
                    <a:pt x="11399" y="4726"/>
                  </a:cubicBezTo>
                  <a:lnTo>
                    <a:pt x="11388" y="4749"/>
                  </a:lnTo>
                  <a:cubicBezTo>
                    <a:pt x="11381" y="4760"/>
                    <a:pt x="11375" y="4773"/>
                    <a:pt x="11369" y="4785"/>
                  </a:cubicBezTo>
                  <a:lnTo>
                    <a:pt x="11364" y="4794"/>
                  </a:lnTo>
                  <a:cubicBezTo>
                    <a:pt x="11354" y="4811"/>
                    <a:pt x="11347" y="4830"/>
                    <a:pt x="11337" y="4849"/>
                  </a:cubicBezTo>
                  <a:cubicBezTo>
                    <a:pt x="11337" y="4851"/>
                    <a:pt x="11335" y="4851"/>
                    <a:pt x="11335" y="4852"/>
                  </a:cubicBezTo>
                  <a:lnTo>
                    <a:pt x="11322" y="4883"/>
                  </a:lnTo>
                  <a:lnTo>
                    <a:pt x="11307" y="4915"/>
                  </a:lnTo>
                  <a:lnTo>
                    <a:pt x="11298" y="4937"/>
                  </a:lnTo>
                  <a:cubicBezTo>
                    <a:pt x="11294" y="4945"/>
                    <a:pt x="11290" y="4954"/>
                    <a:pt x="11286" y="4962"/>
                  </a:cubicBezTo>
                  <a:lnTo>
                    <a:pt x="11283" y="4971"/>
                  </a:lnTo>
                  <a:cubicBezTo>
                    <a:pt x="11279" y="4981"/>
                    <a:pt x="11273" y="4990"/>
                    <a:pt x="11269" y="4999"/>
                  </a:cubicBezTo>
                  <a:cubicBezTo>
                    <a:pt x="11268" y="5005"/>
                    <a:pt x="11266" y="5011"/>
                    <a:pt x="11262" y="5016"/>
                  </a:cubicBezTo>
                  <a:lnTo>
                    <a:pt x="11256" y="5031"/>
                  </a:lnTo>
                  <a:cubicBezTo>
                    <a:pt x="11247" y="5052"/>
                    <a:pt x="11237" y="5073"/>
                    <a:pt x="11228" y="5097"/>
                  </a:cubicBezTo>
                  <a:cubicBezTo>
                    <a:pt x="11226" y="5101"/>
                    <a:pt x="11224" y="5107"/>
                    <a:pt x="11222" y="5113"/>
                  </a:cubicBezTo>
                  <a:lnTo>
                    <a:pt x="11194" y="5178"/>
                  </a:lnTo>
                  <a:cubicBezTo>
                    <a:pt x="11190" y="5186"/>
                    <a:pt x="11186" y="5194"/>
                    <a:pt x="11183" y="5203"/>
                  </a:cubicBezTo>
                  <a:cubicBezTo>
                    <a:pt x="11179" y="5211"/>
                    <a:pt x="11171" y="5224"/>
                    <a:pt x="11166" y="5233"/>
                  </a:cubicBezTo>
                  <a:cubicBezTo>
                    <a:pt x="11156" y="5252"/>
                    <a:pt x="11145" y="5271"/>
                    <a:pt x="11134" y="5288"/>
                  </a:cubicBezTo>
                  <a:cubicBezTo>
                    <a:pt x="11122" y="5305"/>
                    <a:pt x="11113" y="5316"/>
                    <a:pt x="11102" y="5329"/>
                  </a:cubicBezTo>
                  <a:cubicBezTo>
                    <a:pt x="11094" y="5339"/>
                    <a:pt x="11087" y="5346"/>
                    <a:pt x="11079" y="5356"/>
                  </a:cubicBezTo>
                  <a:lnTo>
                    <a:pt x="11066" y="5369"/>
                  </a:lnTo>
                  <a:lnTo>
                    <a:pt x="11053" y="5382"/>
                  </a:lnTo>
                  <a:cubicBezTo>
                    <a:pt x="11039" y="5395"/>
                    <a:pt x="11026" y="5407"/>
                    <a:pt x="11013" y="5418"/>
                  </a:cubicBezTo>
                  <a:cubicBezTo>
                    <a:pt x="10987" y="5440"/>
                    <a:pt x="10960" y="5459"/>
                    <a:pt x="10932" y="5478"/>
                  </a:cubicBezTo>
                  <a:cubicBezTo>
                    <a:pt x="10902" y="5497"/>
                    <a:pt x="10870" y="5516"/>
                    <a:pt x="10838" y="5531"/>
                  </a:cubicBezTo>
                  <a:lnTo>
                    <a:pt x="10825" y="5537"/>
                  </a:lnTo>
                  <a:cubicBezTo>
                    <a:pt x="10804" y="5546"/>
                    <a:pt x="10783" y="5555"/>
                    <a:pt x="10764" y="5561"/>
                  </a:cubicBezTo>
                  <a:lnTo>
                    <a:pt x="10759" y="5565"/>
                  </a:lnTo>
                  <a:cubicBezTo>
                    <a:pt x="10728" y="5576"/>
                    <a:pt x="10696" y="5586"/>
                    <a:pt x="10664" y="5593"/>
                  </a:cubicBezTo>
                  <a:cubicBezTo>
                    <a:pt x="10662" y="5593"/>
                    <a:pt x="10661" y="5595"/>
                    <a:pt x="10657" y="5595"/>
                  </a:cubicBezTo>
                  <a:lnTo>
                    <a:pt x="10649" y="5599"/>
                  </a:lnTo>
                  <a:lnTo>
                    <a:pt x="10636" y="5604"/>
                  </a:lnTo>
                  <a:lnTo>
                    <a:pt x="10587" y="5623"/>
                  </a:lnTo>
                  <a:lnTo>
                    <a:pt x="10557" y="5636"/>
                  </a:lnTo>
                  <a:lnTo>
                    <a:pt x="10551" y="5638"/>
                  </a:lnTo>
                  <a:lnTo>
                    <a:pt x="10487" y="5663"/>
                  </a:lnTo>
                  <a:lnTo>
                    <a:pt x="10478" y="5669"/>
                  </a:lnTo>
                  <a:lnTo>
                    <a:pt x="10474" y="5669"/>
                  </a:lnTo>
                  <a:lnTo>
                    <a:pt x="10468" y="5672"/>
                  </a:lnTo>
                  <a:lnTo>
                    <a:pt x="10465" y="5674"/>
                  </a:lnTo>
                  <a:cubicBezTo>
                    <a:pt x="10453" y="5680"/>
                    <a:pt x="10444" y="5685"/>
                    <a:pt x="10434" y="5693"/>
                  </a:cubicBezTo>
                  <a:cubicBezTo>
                    <a:pt x="10427" y="5699"/>
                    <a:pt x="10419" y="5704"/>
                    <a:pt x="10412" y="5710"/>
                  </a:cubicBezTo>
                  <a:lnTo>
                    <a:pt x="10406" y="5716"/>
                  </a:lnTo>
                  <a:cubicBezTo>
                    <a:pt x="10404" y="5719"/>
                    <a:pt x="10401" y="5723"/>
                    <a:pt x="10399" y="5727"/>
                  </a:cubicBezTo>
                  <a:cubicBezTo>
                    <a:pt x="10391" y="5736"/>
                    <a:pt x="10384" y="5746"/>
                    <a:pt x="10380" y="5757"/>
                  </a:cubicBezTo>
                  <a:cubicBezTo>
                    <a:pt x="10378" y="5759"/>
                    <a:pt x="10376" y="5763"/>
                    <a:pt x="10376" y="5765"/>
                  </a:cubicBezTo>
                  <a:cubicBezTo>
                    <a:pt x="10374" y="5768"/>
                    <a:pt x="10372" y="5772"/>
                    <a:pt x="10370" y="5776"/>
                  </a:cubicBezTo>
                  <a:cubicBezTo>
                    <a:pt x="10367" y="5787"/>
                    <a:pt x="10363" y="5797"/>
                    <a:pt x="10361" y="5808"/>
                  </a:cubicBezTo>
                  <a:lnTo>
                    <a:pt x="10361" y="5810"/>
                  </a:lnTo>
                  <a:cubicBezTo>
                    <a:pt x="10359" y="5823"/>
                    <a:pt x="10359" y="5834"/>
                    <a:pt x="10361" y="5848"/>
                  </a:cubicBezTo>
                  <a:lnTo>
                    <a:pt x="10361" y="5855"/>
                  </a:lnTo>
                  <a:cubicBezTo>
                    <a:pt x="10361" y="5861"/>
                    <a:pt x="10361" y="5865"/>
                    <a:pt x="10361" y="5870"/>
                  </a:cubicBezTo>
                  <a:lnTo>
                    <a:pt x="10361" y="5874"/>
                  </a:lnTo>
                  <a:lnTo>
                    <a:pt x="10361" y="5878"/>
                  </a:lnTo>
                  <a:cubicBezTo>
                    <a:pt x="10363" y="5887"/>
                    <a:pt x="10367" y="5898"/>
                    <a:pt x="10370" y="5908"/>
                  </a:cubicBezTo>
                  <a:cubicBezTo>
                    <a:pt x="10374" y="5915"/>
                    <a:pt x="10378" y="5923"/>
                    <a:pt x="10382" y="5931"/>
                  </a:cubicBezTo>
                  <a:cubicBezTo>
                    <a:pt x="10382" y="5932"/>
                    <a:pt x="10384" y="5934"/>
                    <a:pt x="10384" y="5936"/>
                  </a:cubicBezTo>
                  <a:cubicBezTo>
                    <a:pt x="10391" y="5947"/>
                    <a:pt x="10399" y="5959"/>
                    <a:pt x="10408" y="5968"/>
                  </a:cubicBezTo>
                  <a:cubicBezTo>
                    <a:pt x="10440" y="6000"/>
                    <a:pt x="10483" y="6019"/>
                    <a:pt x="10529" y="6023"/>
                  </a:cubicBezTo>
                  <a:lnTo>
                    <a:pt x="10747" y="6023"/>
                  </a:lnTo>
                  <a:cubicBezTo>
                    <a:pt x="10755" y="6023"/>
                    <a:pt x="10761" y="6021"/>
                    <a:pt x="10766" y="6017"/>
                  </a:cubicBezTo>
                  <a:cubicBezTo>
                    <a:pt x="10774" y="6013"/>
                    <a:pt x="10781" y="6012"/>
                    <a:pt x="10789" y="6008"/>
                  </a:cubicBezTo>
                  <a:cubicBezTo>
                    <a:pt x="10811" y="5996"/>
                    <a:pt x="10834" y="5987"/>
                    <a:pt x="10857" y="5980"/>
                  </a:cubicBezTo>
                  <a:cubicBezTo>
                    <a:pt x="10864" y="5976"/>
                    <a:pt x="10870" y="5974"/>
                    <a:pt x="10877" y="5970"/>
                  </a:cubicBezTo>
                  <a:cubicBezTo>
                    <a:pt x="10891" y="5966"/>
                    <a:pt x="10906" y="5961"/>
                    <a:pt x="10919" y="5957"/>
                  </a:cubicBezTo>
                  <a:cubicBezTo>
                    <a:pt x="10962" y="5942"/>
                    <a:pt x="11006" y="5931"/>
                    <a:pt x="11051" y="5921"/>
                  </a:cubicBezTo>
                  <a:cubicBezTo>
                    <a:pt x="11064" y="5919"/>
                    <a:pt x="11077" y="5915"/>
                    <a:pt x="11090" y="5914"/>
                  </a:cubicBezTo>
                  <a:lnTo>
                    <a:pt x="11109" y="5910"/>
                  </a:lnTo>
                  <a:lnTo>
                    <a:pt x="11113" y="5910"/>
                  </a:lnTo>
                  <a:cubicBezTo>
                    <a:pt x="11132" y="5908"/>
                    <a:pt x="11149" y="5906"/>
                    <a:pt x="11168" y="5904"/>
                  </a:cubicBezTo>
                  <a:lnTo>
                    <a:pt x="11186" y="5904"/>
                  </a:lnTo>
                  <a:lnTo>
                    <a:pt x="11222" y="5900"/>
                  </a:lnTo>
                  <a:cubicBezTo>
                    <a:pt x="11235" y="5900"/>
                    <a:pt x="11251" y="5900"/>
                    <a:pt x="11264" y="5898"/>
                  </a:cubicBezTo>
                  <a:lnTo>
                    <a:pt x="11313" y="5898"/>
                  </a:lnTo>
                  <a:cubicBezTo>
                    <a:pt x="11330" y="5898"/>
                    <a:pt x="11349" y="5898"/>
                    <a:pt x="11366" y="5900"/>
                  </a:cubicBezTo>
                  <a:lnTo>
                    <a:pt x="11367" y="5900"/>
                  </a:lnTo>
                  <a:lnTo>
                    <a:pt x="11382" y="5902"/>
                  </a:lnTo>
                  <a:lnTo>
                    <a:pt x="11403" y="5904"/>
                  </a:lnTo>
                  <a:cubicBezTo>
                    <a:pt x="11413" y="5906"/>
                    <a:pt x="11424" y="5906"/>
                    <a:pt x="11435" y="5908"/>
                  </a:cubicBezTo>
                  <a:lnTo>
                    <a:pt x="11437" y="5908"/>
                  </a:lnTo>
                  <a:lnTo>
                    <a:pt x="11448" y="5910"/>
                  </a:lnTo>
                  <a:lnTo>
                    <a:pt x="11464" y="5912"/>
                  </a:lnTo>
                  <a:cubicBezTo>
                    <a:pt x="11473" y="5914"/>
                    <a:pt x="11482" y="5914"/>
                    <a:pt x="11492" y="5915"/>
                  </a:cubicBezTo>
                  <a:lnTo>
                    <a:pt x="11499" y="5915"/>
                  </a:lnTo>
                  <a:lnTo>
                    <a:pt x="11509" y="5917"/>
                  </a:lnTo>
                  <a:lnTo>
                    <a:pt x="11514" y="5919"/>
                  </a:lnTo>
                  <a:lnTo>
                    <a:pt x="11522" y="5919"/>
                  </a:lnTo>
                  <a:cubicBezTo>
                    <a:pt x="11531" y="5921"/>
                    <a:pt x="11543" y="5923"/>
                    <a:pt x="11552" y="5927"/>
                  </a:cubicBezTo>
                  <a:cubicBezTo>
                    <a:pt x="11563" y="5929"/>
                    <a:pt x="11573" y="5932"/>
                    <a:pt x="11584" y="5934"/>
                  </a:cubicBezTo>
                  <a:lnTo>
                    <a:pt x="11588" y="5934"/>
                  </a:lnTo>
                  <a:lnTo>
                    <a:pt x="11601" y="5938"/>
                  </a:lnTo>
                  <a:lnTo>
                    <a:pt x="11609" y="5940"/>
                  </a:lnTo>
                  <a:cubicBezTo>
                    <a:pt x="11622" y="5944"/>
                    <a:pt x="11637" y="5947"/>
                    <a:pt x="11650" y="5951"/>
                  </a:cubicBezTo>
                  <a:lnTo>
                    <a:pt x="11660" y="5955"/>
                  </a:lnTo>
                  <a:lnTo>
                    <a:pt x="11663" y="5957"/>
                  </a:lnTo>
                  <a:cubicBezTo>
                    <a:pt x="11678" y="5961"/>
                    <a:pt x="11693" y="5966"/>
                    <a:pt x="11709" y="5972"/>
                  </a:cubicBezTo>
                  <a:lnTo>
                    <a:pt x="11710" y="5972"/>
                  </a:lnTo>
                  <a:lnTo>
                    <a:pt x="11722" y="5976"/>
                  </a:lnTo>
                  <a:lnTo>
                    <a:pt x="11737" y="5981"/>
                  </a:lnTo>
                  <a:cubicBezTo>
                    <a:pt x="11746" y="5985"/>
                    <a:pt x="11756" y="5991"/>
                    <a:pt x="11765" y="5995"/>
                  </a:cubicBezTo>
                  <a:cubicBezTo>
                    <a:pt x="11778" y="6000"/>
                    <a:pt x="11791" y="6006"/>
                    <a:pt x="11805" y="6012"/>
                  </a:cubicBezTo>
                  <a:lnTo>
                    <a:pt x="11814" y="6017"/>
                  </a:lnTo>
                  <a:cubicBezTo>
                    <a:pt x="11816" y="6017"/>
                    <a:pt x="11818" y="6017"/>
                    <a:pt x="11820" y="6019"/>
                  </a:cubicBezTo>
                  <a:lnTo>
                    <a:pt x="11829" y="6025"/>
                  </a:lnTo>
                  <a:cubicBezTo>
                    <a:pt x="11842" y="6030"/>
                    <a:pt x="11856" y="6038"/>
                    <a:pt x="11869" y="6045"/>
                  </a:cubicBezTo>
                  <a:cubicBezTo>
                    <a:pt x="11882" y="6053"/>
                    <a:pt x="11895" y="6061"/>
                    <a:pt x="11906" y="6068"/>
                  </a:cubicBezTo>
                  <a:lnTo>
                    <a:pt x="11931" y="6083"/>
                  </a:lnTo>
                  <a:lnTo>
                    <a:pt x="11933" y="6083"/>
                  </a:lnTo>
                  <a:cubicBezTo>
                    <a:pt x="11952" y="6096"/>
                    <a:pt x="11971" y="6110"/>
                    <a:pt x="11989" y="6123"/>
                  </a:cubicBezTo>
                  <a:cubicBezTo>
                    <a:pt x="12008" y="6136"/>
                    <a:pt x="12027" y="6149"/>
                    <a:pt x="12046" y="6164"/>
                  </a:cubicBezTo>
                  <a:cubicBezTo>
                    <a:pt x="12065" y="6177"/>
                    <a:pt x="12084" y="6192"/>
                    <a:pt x="12101" y="6208"/>
                  </a:cubicBezTo>
                  <a:lnTo>
                    <a:pt x="12144" y="6242"/>
                  </a:lnTo>
                  <a:lnTo>
                    <a:pt x="12155" y="6251"/>
                  </a:lnTo>
                  <a:lnTo>
                    <a:pt x="12176" y="6268"/>
                  </a:lnTo>
                  <a:lnTo>
                    <a:pt x="12208" y="6296"/>
                  </a:lnTo>
                  <a:lnTo>
                    <a:pt x="12240" y="6324"/>
                  </a:lnTo>
                  <a:cubicBezTo>
                    <a:pt x="12280" y="6358"/>
                    <a:pt x="12317" y="6392"/>
                    <a:pt x="12349" y="6424"/>
                  </a:cubicBezTo>
                  <a:cubicBezTo>
                    <a:pt x="12412" y="6481"/>
                    <a:pt x="12461" y="6530"/>
                    <a:pt x="12489" y="6560"/>
                  </a:cubicBezTo>
                  <a:cubicBezTo>
                    <a:pt x="12461" y="6588"/>
                    <a:pt x="12412" y="6637"/>
                    <a:pt x="12349" y="6694"/>
                  </a:cubicBezTo>
                  <a:cubicBezTo>
                    <a:pt x="12319" y="6722"/>
                    <a:pt x="12287" y="6752"/>
                    <a:pt x="12253" y="6784"/>
                  </a:cubicBezTo>
                  <a:lnTo>
                    <a:pt x="12219" y="6813"/>
                  </a:lnTo>
                  <a:lnTo>
                    <a:pt x="12233" y="6798"/>
                  </a:lnTo>
                  <a:lnTo>
                    <a:pt x="12233" y="6798"/>
                  </a:lnTo>
                  <a:lnTo>
                    <a:pt x="12199" y="6826"/>
                  </a:lnTo>
                  <a:lnTo>
                    <a:pt x="12178" y="6843"/>
                  </a:lnTo>
                  <a:lnTo>
                    <a:pt x="12155" y="6862"/>
                  </a:lnTo>
                  <a:lnTo>
                    <a:pt x="12125" y="6888"/>
                  </a:lnTo>
                  <a:cubicBezTo>
                    <a:pt x="12106" y="6903"/>
                    <a:pt x="12087" y="6916"/>
                    <a:pt x="12069" y="6931"/>
                  </a:cubicBezTo>
                  <a:cubicBezTo>
                    <a:pt x="12052" y="6945"/>
                    <a:pt x="12031" y="6960"/>
                    <a:pt x="12012" y="6973"/>
                  </a:cubicBezTo>
                  <a:cubicBezTo>
                    <a:pt x="11995" y="6986"/>
                    <a:pt x="11974" y="7001"/>
                    <a:pt x="11955" y="7012"/>
                  </a:cubicBezTo>
                  <a:lnTo>
                    <a:pt x="11944" y="7020"/>
                  </a:lnTo>
                  <a:lnTo>
                    <a:pt x="11933" y="7027"/>
                  </a:lnTo>
                  <a:cubicBezTo>
                    <a:pt x="11920" y="7037"/>
                    <a:pt x="11906" y="7044"/>
                    <a:pt x="11895" y="7052"/>
                  </a:cubicBezTo>
                  <a:cubicBezTo>
                    <a:pt x="11882" y="7059"/>
                    <a:pt x="11869" y="7067"/>
                    <a:pt x="11856" y="7073"/>
                  </a:cubicBezTo>
                  <a:lnTo>
                    <a:pt x="11844" y="7078"/>
                  </a:lnTo>
                  <a:lnTo>
                    <a:pt x="11831" y="7086"/>
                  </a:lnTo>
                  <a:lnTo>
                    <a:pt x="11827" y="7088"/>
                  </a:lnTo>
                  <a:cubicBezTo>
                    <a:pt x="11816" y="7093"/>
                    <a:pt x="11803" y="7099"/>
                    <a:pt x="11791" y="7105"/>
                  </a:cubicBezTo>
                  <a:cubicBezTo>
                    <a:pt x="11780" y="7109"/>
                    <a:pt x="11773" y="7112"/>
                    <a:pt x="11763" y="7116"/>
                  </a:cubicBezTo>
                  <a:cubicBezTo>
                    <a:pt x="11754" y="7122"/>
                    <a:pt x="11746" y="7124"/>
                    <a:pt x="11737" y="7127"/>
                  </a:cubicBezTo>
                  <a:lnTo>
                    <a:pt x="11733" y="7129"/>
                  </a:lnTo>
                  <a:cubicBezTo>
                    <a:pt x="11720" y="7133"/>
                    <a:pt x="11705" y="7139"/>
                    <a:pt x="11692" y="7144"/>
                  </a:cubicBezTo>
                  <a:lnTo>
                    <a:pt x="11678" y="7148"/>
                  </a:lnTo>
                  <a:lnTo>
                    <a:pt x="11673" y="7150"/>
                  </a:lnTo>
                  <a:cubicBezTo>
                    <a:pt x="11660" y="7154"/>
                    <a:pt x="11646" y="7159"/>
                    <a:pt x="11631" y="7163"/>
                  </a:cubicBezTo>
                  <a:lnTo>
                    <a:pt x="11622" y="7165"/>
                  </a:lnTo>
                  <a:lnTo>
                    <a:pt x="11618" y="7167"/>
                  </a:lnTo>
                  <a:lnTo>
                    <a:pt x="11614" y="7167"/>
                  </a:lnTo>
                  <a:cubicBezTo>
                    <a:pt x="11603" y="7171"/>
                    <a:pt x="11592" y="7173"/>
                    <a:pt x="11582" y="7176"/>
                  </a:cubicBezTo>
                  <a:lnTo>
                    <a:pt x="11571" y="7178"/>
                  </a:lnTo>
                  <a:lnTo>
                    <a:pt x="11565" y="7180"/>
                  </a:lnTo>
                  <a:lnTo>
                    <a:pt x="11552" y="7182"/>
                  </a:lnTo>
                  <a:cubicBezTo>
                    <a:pt x="11545" y="7184"/>
                    <a:pt x="11537" y="7186"/>
                    <a:pt x="11531" y="7186"/>
                  </a:cubicBezTo>
                  <a:lnTo>
                    <a:pt x="11526" y="7186"/>
                  </a:lnTo>
                  <a:lnTo>
                    <a:pt x="11520" y="7188"/>
                  </a:lnTo>
                  <a:cubicBezTo>
                    <a:pt x="11507" y="7190"/>
                    <a:pt x="11494" y="7193"/>
                    <a:pt x="11480" y="7195"/>
                  </a:cubicBezTo>
                  <a:lnTo>
                    <a:pt x="11454" y="7195"/>
                  </a:lnTo>
                  <a:lnTo>
                    <a:pt x="11437" y="7199"/>
                  </a:lnTo>
                  <a:cubicBezTo>
                    <a:pt x="11426" y="7201"/>
                    <a:pt x="11413" y="7201"/>
                    <a:pt x="11401" y="7201"/>
                  </a:cubicBezTo>
                  <a:lnTo>
                    <a:pt x="11399" y="7201"/>
                  </a:lnTo>
                  <a:cubicBezTo>
                    <a:pt x="11382" y="7203"/>
                    <a:pt x="11366" y="7205"/>
                    <a:pt x="11347" y="7205"/>
                  </a:cubicBezTo>
                  <a:lnTo>
                    <a:pt x="11232" y="7205"/>
                  </a:lnTo>
                  <a:cubicBezTo>
                    <a:pt x="11217" y="7205"/>
                    <a:pt x="11203" y="7203"/>
                    <a:pt x="11188" y="7201"/>
                  </a:cubicBezTo>
                  <a:lnTo>
                    <a:pt x="11179" y="7201"/>
                  </a:lnTo>
                  <a:lnTo>
                    <a:pt x="11164" y="7199"/>
                  </a:lnTo>
                  <a:cubicBezTo>
                    <a:pt x="11154" y="7199"/>
                    <a:pt x="11147" y="7197"/>
                    <a:pt x="11137" y="7195"/>
                  </a:cubicBezTo>
                  <a:lnTo>
                    <a:pt x="11124" y="7193"/>
                  </a:lnTo>
                  <a:lnTo>
                    <a:pt x="11092" y="7190"/>
                  </a:lnTo>
                  <a:lnTo>
                    <a:pt x="11081" y="7188"/>
                  </a:lnTo>
                  <a:cubicBezTo>
                    <a:pt x="11062" y="7184"/>
                    <a:pt x="11043" y="7180"/>
                    <a:pt x="11024" y="7174"/>
                  </a:cubicBezTo>
                  <a:cubicBezTo>
                    <a:pt x="10992" y="7167"/>
                    <a:pt x="10960" y="7158"/>
                    <a:pt x="10930" y="7148"/>
                  </a:cubicBezTo>
                  <a:cubicBezTo>
                    <a:pt x="10919" y="7144"/>
                    <a:pt x="10908" y="7141"/>
                    <a:pt x="10896" y="7137"/>
                  </a:cubicBezTo>
                  <a:cubicBezTo>
                    <a:pt x="10874" y="7129"/>
                    <a:pt x="10853" y="7120"/>
                    <a:pt x="10830" y="7110"/>
                  </a:cubicBezTo>
                  <a:lnTo>
                    <a:pt x="10817" y="7105"/>
                  </a:lnTo>
                  <a:cubicBezTo>
                    <a:pt x="10804" y="7099"/>
                    <a:pt x="10791" y="7093"/>
                    <a:pt x="10777" y="7086"/>
                  </a:cubicBezTo>
                  <a:cubicBezTo>
                    <a:pt x="10770" y="7084"/>
                    <a:pt x="10764" y="7082"/>
                    <a:pt x="10757" y="7082"/>
                  </a:cubicBezTo>
                  <a:lnTo>
                    <a:pt x="10515" y="7082"/>
                  </a:lnTo>
                  <a:cubicBezTo>
                    <a:pt x="10463" y="7082"/>
                    <a:pt x="10416" y="7110"/>
                    <a:pt x="10391" y="7156"/>
                  </a:cubicBezTo>
                  <a:cubicBezTo>
                    <a:pt x="10391" y="7158"/>
                    <a:pt x="10389" y="7159"/>
                    <a:pt x="10389" y="7163"/>
                  </a:cubicBezTo>
                  <a:cubicBezTo>
                    <a:pt x="10385" y="7169"/>
                    <a:pt x="10384" y="7176"/>
                    <a:pt x="10380" y="7184"/>
                  </a:cubicBezTo>
                  <a:cubicBezTo>
                    <a:pt x="10380" y="7188"/>
                    <a:pt x="10378" y="7193"/>
                    <a:pt x="10376" y="7199"/>
                  </a:cubicBezTo>
                  <a:cubicBezTo>
                    <a:pt x="10376" y="7207"/>
                    <a:pt x="10374" y="7214"/>
                    <a:pt x="10374" y="7222"/>
                  </a:cubicBezTo>
                  <a:cubicBezTo>
                    <a:pt x="10374" y="7225"/>
                    <a:pt x="10374" y="7229"/>
                    <a:pt x="10374" y="7233"/>
                  </a:cubicBezTo>
                  <a:lnTo>
                    <a:pt x="10374" y="7240"/>
                  </a:lnTo>
                  <a:cubicBezTo>
                    <a:pt x="10376" y="7254"/>
                    <a:pt x="10380" y="7265"/>
                    <a:pt x="10384" y="7276"/>
                  </a:cubicBezTo>
                  <a:lnTo>
                    <a:pt x="10384" y="7278"/>
                  </a:lnTo>
                  <a:cubicBezTo>
                    <a:pt x="10387" y="7288"/>
                    <a:pt x="10393" y="7297"/>
                    <a:pt x="10399" y="7306"/>
                  </a:cubicBezTo>
                  <a:cubicBezTo>
                    <a:pt x="10402" y="7310"/>
                    <a:pt x="10404" y="7314"/>
                    <a:pt x="10408" y="7316"/>
                  </a:cubicBezTo>
                  <a:cubicBezTo>
                    <a:pt x="10410" y="7320"/>
                    <a:pt x="10412" y="7321"/>
                    <a:pt x="10414" y="7323"/>
                  </a:cubicBezTo>
                  <a:cubicBezTo>
                    <a:pt x="10425" y="7335"/>
                    <a:pt x="10436" y="7342"/>
                    <a:pt x="10448" y="7350"/>
                  </a:cubicBezTo>
                  <a:cubicBezTo>
                    <a:pt x="10451" y="7350"/>
                    <a:pt x="10455" y="7354"/>
                    <a:pt x="10457" y="7354"/>
                  </a:cubicBezTo>
                  <a:lnTo>
                    <a:pt x="10465" y="7357"/>
                  </a:lnTo>
                  <a:lnTo>
                    <a:pt x="10474" y="7361"/>
                  </a:lnTo>
                  <a:lnTo>
                    <a:pt x="10485" y="7365"/>
                  </a:lnTo>
                  <a:lnTo>
                    <a:pt x="10510" y="7376"/>
                  </a:lnTo>
                  <a:lnTo>
                    <a:pt x="10557" y="7397"/>
                  </a:lnTo>
                  <a:lnTo>
                    <a:pt x="10568" y="7401"/>
                  </a:lnTo>
                  <a:lnTo>
                    <a:pt x="10580" y="7406"/>
                  </a:lnTo>
                  <a:lnTo>
                    <a:pt x="10651" y="7436"/>
                  </a:lnTo>
                  <a:lnTo>
                    <a:pt x="10657" y="7440"/>
                  </a:lnTo>
                  <a:lnTo>
                    <a:pt x="10670" y="7446"/>
                  </a:lnTo>
                  <a:lnTo>
                    <a:pt x="10695" y="7455"/>
                  </a:lnTo>
                  <a:lnTo>
                    <a:pt x="10727" y="7468"/>
                  </a:lnTo>
                  <a:cubicBezTo>
                    <a:pt x="10728" y="7470"/>
                    <a:pt x="10732" y="7470"/>
                    <a:pt x="10734" y="7472"/>
                  </a:cubicBezTo>
                  <a:cubicBezTo>
                    <a:pt x="10734" y="7472"/>
                    <a:pt x="10749" y="7474"/>
                    <a:pt x="10774" y="7482"/>
                  </a:cubicBezTo>
                  <a:lnTo>
                    <a:pt x="10802" y="7491"/>
                  </a:lnTo>
                  <a:cubicBezTo>
                    <a:pt x="10819" y="7499"/>
                    <a:pt x="10838" y="7504"/>
                    <a:pt x="10859" y="7514"/>
                  </a:cubicBezTo>
                  <a:cubicBezTo>
                    <a:pt x="10900" y="7531"/>
                    <a:pt x="10940" y="7551"/>
                    <a:pt x="10977" y="7576"/>
                  </a:cubicBezTo>
                  <a:lnTo>
                    <a:pt x="10989" y="7583"/>
                  </a:lnTo>
                  <a:cubicBezTo>
                    <a:pt x="11006" y="7593"/>
                    <a:pt x="11021" y="7604"/>
                    <a:pt x="11038" y="7617"/>
                  </a:cubicBezTo>
                  <a:cubicBezTo>
                    <a:pt x="11056" y="7632"/>
                    <a:pt x="11075" y="7648"/>
                    <a:pt x="11092" y="7665"/>
                  </a:cubicBezTo>
                  <a:lnTo>
                    <a:pt x="11100" y="7670"/>
                  </a:lnTo>
                  <a:cubicBezTo>
                    <a:pt x="11109" y="7680"/>
                    <a:pt x="11119" y="7691"/>
                    <a:pt x="11128" y="7700"/>
                  </a:cubicBezTo>
                  <a:cubicBezTo>
                    <a:pt x="11137" y="7712"/>
                    <a:pt x="11153" y="7727"/>
                    <a:pt x="11162" y="7742"/>
                  </a:cubicBezTo>
                  <a:cubicBezTo>
                    <a:pt x="11173" y="7759"/>
                    <a:pt x="11186" y="7776"/>
                    <a:pt x="11196" y="7795"/>
                  </a:cubicBezTo>
                  <a:cubicBezTo>
                    <a:pt x="11207" y="7812"/>
                    <a:pt x="11217" y="7830"/>
                    <a:pt x="11224" y="7851"/>
                  </a:cubicBezTo>
                  <a:cubicBezTo>
                    <a:pt x="11224" y="7853"/>
                    <a:pt x="11226" y="7855"/>
                    <a:pt x="11228" y="7859"/>
                  </a:cubicBezTo>
                  <a:cubicBezTo>
                    <a:pt x="11247" y="7906"/>
                    <a:pt x="11268" y="7955"/>
                    <a:pt x="11286" y="8002"/>
                  </a:cubicBezTo>
                  <a:lnTo>
                    <a:pt x="11292" y="8015"/>
                  </a:lnTo>
                  <a:lnTo>
                    <a:pt x="11313" y="8064"/>
                  </a:lnTo>
                  <a:cubicBezTo>
                    <a:pt x="11315" y="8068"/>
                    <a:pt x="11317" y="8070"/>
                    <a:pt x="11317" y="8074"/>
                  </a:cubicBezTo>
                  <a:cubicBezTo>
                    <a:pt x="11322" y="8089"/>
                    <a:pt x="11330" y="8104"/>
                    <a:pt x="11335" y="8117"/>
                  </a:cubicBezTo>
                  <a:cubicBezTo>
                    <a:pt x="11335" y="8119"/>
                    <a:pt x="11337" y="8121"/>
                    <a:pt x="11337" y="8123"/>
                  </a:cubicBezTo>
                  <a:lnTo>
                    <a:pt x="11354" y="8162"/>
                  </a:lnTo>
                  <a:lnTo>
                    <a:pt x="11356" y="8166"/>
                  </a:lnTo>
                  <a:lnTo>
                    <a:pt x="11386" y="8239"/>
                  </a:lnTo>
                  <a:cubicBezTo>
                    <a:pt x="11388" y="8245"/>
                    <a:pt x="11390" y="8249"/>
                    <a:pt x="11392" y="8253"/>
                  </a:cubicBezTo>
                  <a:cubicBezTo>
                    <a:pt x="11398" y="8268"/>
                    <a:pt x="11405" y="8283"/>
                    <a:pt x="11411" y="8298"/>
                  </a:cubicBezTo>
                  <a:lnTo>
                    <a:pt x="11422" y="8326"/>
                  </a:lnTo>
                  <a:lnTo>
                    <a:pt x="11424" y="8332"/>
                  </a:lnTo>
                  <a:cubicBezTo>
                    <a:pt x="11426" y="8335"/>
                    <a:pt x="11428" y="8339"/>
                    <a:pt x="11430" y="8343"/>
                  </a:cubicBezTo>
                  <a:lnTo>
                    <a:pt x="11450" y="8390"/>
                  </a:lnTo>
                  <a:lnTo>
                    <a:pt x="11454" y="8401"/>
                  </a:lnTo>
                  <a:lnTo>
                    <a:pt x="11458" y="8411"/>
                  </a:lnTo>
                  <a:lnTo>
                    <a:pt x="11475" y="8452"/>
                  </a:lnTo>
                  <a:lnTo>
                    <a:pt x="11480" y="8464"/>
                  </a:lnTo>
                  <a:lnTo>
                    <a:pt x="11469" y="8467"/>
                  </a:lnTo>
                  <a:lnTo>
                    <a:pt x="11431" y="8475"/>
                  </a:lnTo>
                  <a:lnTo>
                    <a:pt x="11424" y="8477"/>
                  </a:lnTo>
                  <a:lnTo>
                    <a:pt x="11415" y="8479"/>
                  </a:lnTo>
                  <a:cubicBezTo>
                    <a:pt x="11399" y="8481"/>
                    <a:pt x="11384" y="8484"/>
                    <a:pt x="11369" y="8488"/>
                  </a:cubicBezTo>
                  <a:lnTo>
                    <a:pt x="11364" y="8490"/>
                  </a:lnTo>
                  <a:lnTo>
                    <a:pt x="11358" y="8492"/>
                  </a:lnTo>
                  <a:lnTo>
                    <a:pt x="11333" y="8498"/>
                  </a:lnTo>
                  <a:cubicBezTo>
                    <a:pt x="11322" y="8501"/>
                    <a:pt x="11309" y="8505"/>
                    <a:pt x="11296" y="8509"/>
                  </a:cubicBezTo>
                  <a:lnTo>
                    <a:pt x="11286" y="8513"/>
                  </a:lnTo>
                  <a:cubicBezTo>
                    <a:pt x="11268" y="8518"/>
                    <a:pt x="11249" y="8526"/>
                    <a:pt x="11228" y="8533"/>
                  </a:cubicBezTo>
                  <a:lnTo>
                    <a:pt x="11224" y="8533"/>
                  </a:lnTo>
                  <a:lnTo>
                    <a:pt x="11192" y="8545"/>
                  </a:lnTo>
                  <a:lnTo>
                    <a:pt x="11162" y="8556"/>
                  </a:lnTo>
                  <a:lnTo>
                    <a:pt x="11136" y="8567"/>
                  </a:lnTo>
                  <a:lnTo>
                    <a:pt x="11115" y="8575"/>
                  </a:lnTo>
                  <a:lnTo>
                    <a:pt x="11105" y="8579"/>
                  </a:lnTo>
                  <a:lnTo>
                    <a:pt x="11070" y="8592"/>
                  </a:lnTo>
                  <a:lnTo>
                    <a:pt x="11053" y="8599"/>
                  </a:lnTo>
                  <a:lnTo>
                    <a:pt x="11045" y="8603"/>
                  </a:lnTo>
                  <a:lnTo>
                    <a:pt x="10947" y="8641"/>
                  </a:lnTo>
                  <a:lnTo>
                    <a:pt x="10945" y="8641"/>
                  </a:lnTo>
                  <a:cubicBezTo>
                    <a:pt x="10938" y="8645"/>
                    <a:pt x="10930" y="8648"/>
                    <a:pt x="10921" y="8650"/>
                  </a:cubicBezTo>
                  <a:lnTo>
                    <a:pt x="10881" y="8667"/>
                  </a:lnTo>
                  <a:cubicBezTo>
                    <a:pt x="10866" y="8673"/>
                    <a:pt x="10853" y="8679"/>
                    <a:pt x="10838" y="8682"/>
                  </a:cubicBezTo>
                  <a:cubicBezTo>
                    <a:pt x="10817" y="8688"/>
                    <a:pt x="10796" y="8694"/>
                    <a:pt x="10776" y="8699"/>
                  </a:cubicBezTo>
                  <a:lnTo>
                    <a:pt x="10757" y="8703"/>
                  </a:lnTo>
                  <a:cubicBezTo>
                    <a:pt x="10745" y="8705"/>
                    <a:pt x="10734" y="8705"/>
                    <a:pt x="10723" y="8707"/>
                  </a:cubicBezTo>
                  <a:lnTo>
                    <a:pt x="10715" y="8707"/>
                  </a:lnTo>
                  <a:cubicBezTo>
                    <a:pt x="10700" y="8709"/>
                    <a:pt x="10683" y="8711"/>
                    <a:pt x="10668" y="8711"/>
                  </a:cubicBezTo>
                  <a:cubicBezTo>
                    <a:pt x="10646" y="8711"/>
                    <a:pt x="10619" y="8711"/>
                    <a:pt x="10597" y="8709"/>
                  </a:cubicBezTo>
                  <a:cubicBezTo>
                    <a:pt x="10583" y="8709"/>
                    <a:pt x="10570" y="8707"/>
                    <a:pt x="10557" y="8705"/>
                  </a:cubicBezTo>
                  <a:cubicBezTo>
                    <a:pt x="10514" y="8699"/>
                    <a:pt x="10470" y="8692"/>
                    <a:pt x="10429" y="8679"/>
                  </a:cubicBezTo>
                  <a:cubicBezTo>
                    <a:pt x="10416" y="8675"/>
                    <a:pt x="10402" y="8671"/>
                    <a:pt x="10391" y="8667"/>
                  </a:cubicBezTo>
                  <a:cubicBezTo>
                    <a:pt x="10378" y="8663"/>
                    <a:pt x="10372" y="8662"/>
                    <a:pt x="10363" y="8658"/>
                  </a:cubicBezTo>
                  <a:lnTo>
                    <a:pt x="10355" y="8654"/>
                  </a:lnTo>
                  <a:cubicBezTo>
                    <a:pt x="10318" y="8641"/>
                    <a:pt x="10280" y="8624"/>
                    <a:pt x="10244" y="8605"/>
                  </a:cubicBezTo>
                  <a:lnTo>
                    <a:pt x="10225" y="8594"/>
                  </a:lnTo>
                  <a:lnTo>
                    <a:pt x="10214" y="8586"/>
                  </a:lnTo>
                  <a:lnTo>
                    <a:pt x="10210" y="8584"/>
                  </a:lnTo>
                  <a:lnTo>
                    <a:pt x="10206" y="8582"/>
                  </a:lnTo>
                  <a:lnTo>
                    <a:pt x="10169" y="8565"/>
                  </a:lnTo>
                  <a:lnTo>
                    <a:pt x="10137" y="8552"/>
                  </a:lnTo>
                  <a:lnTo>
                    <a:pt x="10131" y="8550"/>
                  </a:lnTo>
                  <a:lnTo>
                    <a:pt x="10065" y="8522"/>
                  </a:lnTo>
                  <a:lnTo>
                    <a:pt x="10056" y="8516"/>
                  </a:lnTo>
                  <a:lnTo>
                    <a:pt x="10044" y="8513"/>
                  </a:lnTo>
                  <a:lnTo>
                    <a:pt x="10035" y="8509"/>
                  </a:lnTo>
                  <a:cubicBezTo>
                    <a:pt x="10031" y="8507"/>
                    <a:pt x="10027" y="8507"/>
                    <a:pt x="10025" y="8505"/>
                  </a:cubicBezTo>
                  <a:cubicBezTo>
                    <a:pt x="10018" y="8503"/>
                    <a:pt x="10010" y="8499"/>
                    <a:pt x="10003" y="8498"/>
                  </a:cubicBezTo>
                  <a:cubicBezTo>
                    <a:pt x="9993" y="8496"/>
                    <a:pt x="9984" y="8494"/>
                    <a:pt x="9975" y="8494"/>
                  </a:cubicBezTo>
                  <a:lnTo>
                    <a:pt x="9952" y="8494"/>
                  </a:lnTo>
                  <a:cubicBezTo>
                    <a:pt x="9941" y="8494"/>
                    <a:pt x="9927" y="8496"/>
                    <a:pt x="9916" y="8499"/>
                  </a:cubicBezTo>
                  <a:lnTo>
                    <a:pt x="9907" y="8503"/>
                  </a:lnTo>
                  <a:cubicBezTo>
                    <a:pt x="9903" y="8503"/>
                    <a:pt x="9899" y="8505"/>
                    <a:pt x="9895" y="8507"/>
                  </a:cubicBezTo>
                  <a:cubicBezTo>
                    <a:pt x="9886" y="8511"/>
                    <a:pt x="9875" y="8516"/>
                    <a:pt x="9867" y="8522"/>
                  </a:cubicBezTo>
                  <a:lnTo>
                    <a:pt x="9865" y="8522"/>
                  </a:lnTo>
                  <a:cubicBezTo>
                    <a:pt x="9854" y="8528"/>
                    <a:pt x="9844" y="8535"/>
                    <a:pt x="9837" y="8545"/>
                  </a:cubicBezTo>
                  <a:lnTo>
                    <a:pt x="9831" y="8550"/>
                  </a:lnTo>
                  <a:cubicBezTo>
                    <a:pt x="9828" y="8554"/>
                    <a:pt x="9826" y="8558"/>
                    <a:pt x="9822" y="8562"/>
                  </a:cubicBezTo>
                  <a:cubicBezTo>
                    <a:pt x="9820" y="8564"/>
                    <a:pt x="9814" y="8569"/>
                    <a:pt x="9812" y="8573"/>
                  </a:cubicBezTo>
                  <a:lnTo>
                    <a:pt x="9809" y="8577"/>
                  </a:lnTo>
                  <a:cubicBezTo>
                    <a:pt x="9807" y="8582"/>
                    <a:pt x="9803" y="8588"/>
                    <a:pt x="9801" y="8594"/>
                  </a:cubicBezTo>
                  <a:cubicBezTo>
                    <a:pt x="9797" y="8599"/>
                    <a:pt x="9794" y="8607"/>
                    <a:pt x="9792" y="8613"/>
                  </a:cubicBezTo>
                  <a:cubicBezTo>
                    <a:pt x="9790" y="8616"/>
                    <a:pt x="9790" y="8618"/>
                    <a:pt x="9788" y="8620"/>
                  </a:cubicBezTo>
                  <a:cubicBezTo>
                    <a:pt x="9767" y="8682"/>
                    <a:pt x="9782" y="8750"/>
                    <a:pt x="9826" y="8797"/>
                  </a:cubicBezTo>
                  <a:lnTo>
                    <a:pt x="9831" y="8805"/>
                  </a:lnTo>
                  <a:lnTo>
                    <a:pt x="9858" y="8831"/>
                  </a:lnTo>
                  <a:lnTo>
                    <a:pt x="9967" y="8941"/>
                  </a:lnTo>
                  <a:lnTo>
                    <a:pt x="9980" y="8954"/>
                  </a:lnTo>
                  <a:cubicBezTo>
                    <a:pt x="9986" y="8957"/>
                    <a:pt x="9992" y="8961"/>
                    <a:pt x="9997" y="8965"/>
                  </a:cubicBezTo>
                  <a:cubicBezTo>
                    <a:pt x="10018" y="8971"/>
                    <a:pt x="10039" y="8980"/>
                    <a:pt x="10057" y="8988"/>
                  </a:cubicBezTo>
                  <a:cubicBezTo>
                    <a:pt x="10090" y="9001"/>
                    <a:pt x="10120" y="9014"/>
                    <a:pt x="10148" y="9029"/>
                  </a:cubicBezTo>
                  <a:lnTo>
                    <a:pt x="10172" y="9040"/>
                  </a:lnTo>
                  <a:cubicBezTo>
                    <a:pt x="10195" y="9054"/>
                    <a:pt x="10220" y="9067"/>
                    <a:pt x="10242" y="9082"/>
                  </a:cubicBezTo>
                  <a:cubicBezTo>
                    <a:pt x="10255" y="9089"/>
                    <a:pt x="10269" y="9097"/>
                    <a:pt x="10280" y="9106"/>
                  </a:cubicBezTo>
                  <a:cubicBezTo>
                    <a:pt x="10293" y="9114"/>
                    <a:pt x="10306" y="9123"/>
                    <a:pt x="10319" y="9133"/>
                  </a:cubicBezTo>
                  <a:lnTo>
                    <a:pt x="10327" y="9140"/>
                  </a:lnTo>
                  <a:lnTo>
                    <a:pt x="10342" y="9150"/>
                  </a:lnTo>
                  <a:cubicBezTo>
                    <a:pt x="10352" y="9157"/>
                    <a:pt x="10361" y="9165"/>
                    <a:pt x="10368" y="9172"/>
                  </a:cubicBezTo>
                  <a:lnTo>
                    <a:pt x="10374" y="9176"/>
                  </a:lnTo>
                  <a:cubicBezTo>
                    <a:pt x="10384" y="9184"/>
                    <a:pt x="10395" y="9193"/>
                    <a:pt x="10404" y="9202"/>
                  </a:cubicBezTo>
                  <a:lnTo>
                    <a:pt x="10412" y="9210"/>
                  </a:lnTo>
                  <a:lnTo>
                    <a:pt x="10427" y="9223"/>
                  </a:lnTo>
                  <a:cubicBezTo>
                    <a:pt x="10429" y="9225"/>
                    <a:pt x="10429" y="9225"/>
                    <a:pt x="10431" y="9227"/>
                  </a:cubicBezTo>
                  <a:lnTo>
                    <a:pt x="10434" y="9231"/>
                  </a:lnTo>
                  <a:cubicBezTo>
                    <a:pt x="10446" y="9242"/>
                    <a:pt x="10459" y="9253"/>
                    <a:pt x="10468" y="9265"/>
                  </a:cubicBezTo>
                  <a:cubicBezTo>
                    <a:pt x="10476" y="9272"/>
                    <a:pt x="10483" y="9280"/>
                    <a:pt x="10489" y="9287"/>
                  </a:cubicBezTo>
                  <a:lnTo>
                    <a:pt x="10491" y="9287"/>
                  </a:lnTo>
                  <a:cubicBezTo>
                    <a:pt x="10499" y="9297"/>
                    <a:pt x="10508" y="9306"/>
                    <a:pt x="10514" y="9316"/>
                  </a:cubicBezTo>
                  <a:cubicBezTo>
                    <a:pt x="10517" y="9319"/>
                    <a:pt x="10519" y="9321"/>
                    <a:pt x="10521" y="9325"/>
                  </a:cubicBezTo>
                  <a:lnTo>
                    <a:pt x="10536" y="9342"/>
                  </a:lnTo>
                  <a:cubicBezTo>
                    <a:pt x="10540" y="9346"/>
                    <a:pt x="10542" y="9350"/>
                    <a:pt x="10546" y="9353"/>
                  </a:cubicBezTo>
                  <a:lnTo>
                    <a:pt x="10557" y="9366"/>
                  </a:lnTo>
                  <a:lnTo>
                    <a:pt x="10564" y="9380"/>
                  </a:lnTo>
                  <a:lnTo>
                    <a:pt x="10576" y="9393"/>
                  </a:lnTo>
                  <a:lnTo>
                    <a:pt x="10578" y="9397"/>
                  </a:lnTo>
                  <a:lnTo>
                    <a:pt x="10589" y="9412"/>
                  </a:lnTo>
                  <a:lnTo>
                    <a:pt x="10591" y="9414"/>
                  </a:lnTo>
                  <a:cubicBezTo>
                    <a:pt x="10591" y="9415"/>
                    <a:pt x="10593" y="9417"/>
                    <a:pt x="10593" y="9417"/>
                  </a:cubicBezTo>
                  <a:lnTo>
                    <a:pt x="10597" y="9423"/>
                  </a:lnTo>
                  <a:lnTo>
                    <a:pt x="10608" y="9440"/>
                  </a:lnTo>
                  <a:cubicBezTo>
                    <a:pt x="10612" y="9446"/>
                    <a:pt x="10615" y="9449"/>
                    <a:pt x="10617" y="9453"/>
                  </a:cubicBezTo>
                  <a:lnTo>
                    <a:pt x="10627" y="9470"/>
                  </a:lnTo>
                  <a:cubicBezTo>
                    <a:pt x="10629" y="9472"/>
                    <a:pt x="10629" y="9472"/>
                    <a:pt x="10629" y="9472"/>
                  </a:cubicBezTo>
                  <a:lnTo>
                    <a:pt x="10636" y="9487"/>
                  </a:lnTo>
                  <a:cubicBezTo>
                    <a:pt x="10642" y="9495"/>
                    <a:pt x="10647" y="9504"/>
                    <a:pt x="10651" y="9512"/>
                  </a:cubicBezTo>
                  <a:cubicBezTo>
                    <a:pt x="10657" y="9521"/>
                    <a:pt x="10659" y="9525"/>
                    <a:pt x="10662" y="9530"/>
                  </a:cubicBezTo>
                  <a:lnTo>
                    <a:pt x="10668" y="9544"/>
                  </a:lnTo>
                  <a:cubicBezTo>
                    <a:pt x="10670" y="9547"/>
                    <a:pt x="10674" y="9553"/>
                    <a:pt x="10676" y="9559"/>
                  </a:cubicBezTo>
                  <a:cubicBezTo>
                    <a:pt x="10681" y="9568"/>
                    <a:pt x="10685" y="9578"/>
                    <a:pt x="10691" y="9587"/>
                  </a:cubicBezTo>
                  <a:lnTo>
                    <a:pt x="10698" y="9606"/>
                  </a:lnTo>
                  <a:cubicBezTo>
                    <a:pt x="10700" y="9608"/>
                    <a:pt x="10700" y="9610"/>
                    <a:pt x="10702" y="9613"/>
                  </a:cubicBezTo>
                  <a:cubicBezTo>
                    <a:pt x="10706" y="9623"/>
                    <a:pt x="10710" y="9632"/>
                    <a:pt x="10715" y="9642"/>
                  </a:cubicBezTo>
                  <a:cubicBezTo>
                    <a:pt x="10719" y="9653"/>
                    <a:pt x="10725" y="9670"/>
                    <a:pt x="10730" y="9683"/>
                  </a:cubicBezTo>
                  <a:cubicBezTo>
                    <a:pt x="10732" y="9687"/>
                    <a:pt x="10734" y="9693"/>
                    <a:pt x="10736" y="9698"/>
                  </a:cubicBezTo>
                  <a:cubicBezTo>
                    <a:pt x="10738" y="9702"/>
                    <a:pt x="10738" y="9704"/>
                    <a:pt x="10740" y="9706"/>
                  </a:cubicBezTo>
                  <a:cubicBezTo>
                    <a:pt x="10740" y="9708"/>
                    <a:pt x="10740" y="9708"/>
                    <a:pt x="10740" y="9709"/>
                  </a:cubicBezTo>
                  <a:cubicBezTo>
                    <a:pt x="10744" y="9723"/>
                    <a:pt x="10747" y="9738"/>
                    <a:pt x="10753" y="9753"/>
                  </a:cubicBezTo>
                  <a:cubicBezTo>
                    <a:pt x="10757" y="9766"/>
                    <a:pt x="10761" y="9779"/>
                    <a:pt x="10764" y="9794"/>
                  </a:cubicBezTo>
                  <a:cubicBezTo>
                    <a:pt x="10766" y="9804"/>
                    <a:pt x="10768" y="9811"/>
                    <a:pt x="10770" y="9821"/>
                  </a:cubicBezTo>
                  <a:cubicBezTo>
                    <a:pt x="10770" y="9826"/>
                    <a:pt x="10772" y="9832"/>
                    <a:pt x="10774" y="9836"/>
                  </a:cubicBezTo>
                  <a:cubicBezTo>
                    <a:pt x="10777" y="9855"/>
                    <a:pt x="10779" y="9872"/>
                    <a:pt x="10783" y="9890"/>
                  </a:cubicBezTo>
                  <a:cubicBezTo>
                    <a:pt x="10787" y="9915"/>
                    <a:pt x="10791" y="9936"/>
                    <a:pt x="10794" y="9960"/>
                  </a:cubicBezTo>
                  <a:cubicBezTo>
                    <a:pt x="10798" y="9983"/>
                    <a:pt x="10800" y="10007"/>
                    <a:pt x="10804" y="10030"/>
                  </a:cubicBezTo>
                  <a:cubicBezTo>
                    <a:pt x="10806" y="10054"/>
                    <a:pt x="10808" y="10075"/>
                    <a:pt x="10811" y="10098"/>
                  </a:cubicBezTo>
                  <a:lnTo>
                    <a:pt x="10811" y="10100"/>
                  </a:lnTo>
                  <a:cubicBezTo>
                    <a:pt x="10811" y="10109"/>
                    <a:pt x="10811" y="10117"/>
                    <a:pt x="10813" y="10126"/>
                  </a:cubicBezTo>
                  <a:cubicBezTo>
                    <a:pt x="10815" y="10141"/>
                    <a:pt x="10815" y="10154"/>
                    <a:pt x="10817" y="10169"/>
                  </a:cubicBezTo>
                  <a:cubicBezTo>
                    <a:pt x="10817" y="10184"/>
                    <a:pt x="10819" y="10198"/>
                    <a:pt x="10819" y="10213"/>
                  </a:cubicBezTo>
                  <a:cubicBezTo>
                    <a:pt x="10823" y="10269"/>
                    <a:pt x="10826" y="10324"/>
                    <a:pt x="10828" y="10373"/>
                  </a:cubicBezTo>
                  <a:cubicBezTo>
                    <a:pt x="10830" y="10456"/>
                    <a:pt x="10830" y="10526"/>
                    <a:pt x="10830" y="10567"/>
                  </a:cubicBezTo>
                  <a:cubicBezTo>
                    <a:pt x="10789" y="10567"/>
                    <a:pt x="10719" y="10567"/>
                    <a:pt x="10636" y="10565"/>
                  </a:cubicBezTo>
                  <a:cubicBezTo>
                    <a:pt x="10597" y="10563"/>
                    <a:pt x="10553" y="10561"/>
                    <a:pt x="10508" y="10560"/>
                  </a:cubicBezTo>
                  <a:lnTo>
                    <a:pt x="10465" y="10556"/>
                  </a:lnTo>
                  <a:lnTo>
                    <a:pt x="10421" y="10552"/>
                  </a:lnTo>
                  <a:lnTo>
                    <a:pt x="10395" y="10550"/>
                  </a:lnTo>
                  <a:lnTo>
                    <a:pt x="10361" y="10548"/>
                  </a:lnTo>
                  <a:lnTo>
                    <a:pt x="10327" y="10544"/>
                  </a:lnTo>
                  <a:cubicBezTo>
                    <a:pt x="10303" y="10543"/>
                    <a:pt x="10280" y="10539"/>
                    <a:pt x="10255" y="10537"/>
                  </a:cubicBezTo>
                  <a:cubicBezTo>
                    <a:pt x="10233" y="10533"/>
                    <a:pt x="10208" y="10529"/>
                    <a:pt x="10186" y="10526"/>
                  </a:cubicBezTo>
                  <a:cubicBezTo>
                    <a:pt x="10165" y="10522"/>
                    <a:pt x="10139" y="10518"/>
                    <a:pt x="10116" y="10514"/>
                  </a:cubicBezTo>
                  <a:lnTo>
                    <a:pt x="10099" y="10511"/>
                  </a:lnTo>
                  <a:lnTo>
                    <a:pt x="10091" y="10509"/>
                  </a:lnTo>
                  <a:lnTo>
                    <a:pt x="10048" y="10497"/>
                  </a:lnTo>
                  <a:cubicBezTo>
                    <a:pt x="10033" y="10494"/>
                    <a:pt x="10018" y="10490"/>
                    <a:pt x="10005" y="10486"/>
                  </a:cubicBezTo>
                  <a:lnTo>
                    <a:pt x="9993" y="10482"/>
                  </a:lnTo>
                  <a:lnTo>
                    <a:pt x="9978" y="10478"/>
                  </a:lnTo>
                  <a:lnTo>
                    <a:pt x="9969" y="10475"/>
                  </a:lnTo>
                  <a:cubicBezTo>
                    <a:pt x="9958" y="10471"/>
                    <a:pt x="9948" y="10467"/>
                    <a:pt x="9937" y="10463"/>
                  </a:cubicBezTo>
                  <a:cubicBezTo>
                    <a:pt x="9927" y="10460"/>
                    <a:pt x="9918" y="10456"/>
                    <a:pt x="9909" y="10452"/>
                  </a:cubicBezTo>
                  <a:lnTo>
                    <a:pt x="9882" y="10441"/>
                  </a:lnTo>
                  <a:lnTo>
                    <a:pt x="9875" y="10437"/>
                  </a:lnTo>
                  <a:cubicBezTo>
                    <a:pt x="9861" y="10431"/>
                    <a:pt x="9850" y="10428"/>
                    <a:pt x="9839" y="10422"/>
                  </a:cubicBezTo>
                  <a:lnTo>
                    <a:pt x="9835" y="10418"/>
                  </a:lnTo>
                  <a:lnTo>
                    <a:pt x="9828" y="10414"/>
                  </a:lnTo>
                  <a:cubicBezTo>
                    <a:pt x="9814" y="10409"/>
                    <a:pt x="9801" y="10401"/>
                    <a:pt x="9788" y="10396"/>
                  </a:cubicBezTo>
                  <a:lnTo>
                    <a:pt x="9784" y="10394"/>
                  </a:lnTo>
                  <a:lnTo>
                    <a:pt x="9771" y="10386"/>
                  </a:lnTo>
                  <a:lnTo>
                    <a:pt x="9769" y="10384"/>
                  </a:lnTo>
                  <a:lnTo>
                    <a:pt x="9743" y="10369"/>
                  </a:lnTo>
                  <a:lnTo>
                    <a:pt x="9739" y="10367"/>
                  </a:lnTo>
                  <a:cubicBezTo>
                    <a:pt x="9731" y="10362"/>
                    <a:pt x="9724" y="10358"/>
                    <a:pt x="9716" y="10352"/>
                  </a:cubicBezTo>
                  <a:lnTo>
                    <a:pt x="9714" y="10352"/>
                  </a:lnTo>
                  <a:lnTo>
                    <a:pt x="9696" y="10341"/>
                  </a:lnTo>
                  <a:lnTo>
                    <a:pt x="9694" y="10339"/>
                  </a:lnTo>
                  <a:lnTo>
                    <a:pt x="9686" y="10333"/>
                  </a:lnTo>
                  <a:lnTo>
                    <a:pt x="9679" y="10330"/>
                  </a:lnTo>
                  <a:cubicBezTo>
                    <a:pt x="9671" y="10324"/>
                    <a:pt x="9664" y="10320"/>
                    <a:pt x="9656" y="10313"/>
                  </a:cubicBezTo>
                  <a:lnTo>
                    <a:pt x="9647" y="10307"/>
                  </a:lnTo>
                  <a:lnTo>
                    <a:pt x="9645" y="10307"/>
                  </a:lnTo>
                  <a:lnTo>
                    <a:pt x="9641" y="10303"/>
                  </a:lnTo>
                  <a:cubicBezTo>
                    <a:pt x="9635" y="10299"/>
                    <a:pt x="9628" y="10294"/>
                    <a:pt x="9620" y="10288"/>
                  </a:cubicBezTo>
                  <a:lnTo>
                    <a:pt x="9603" y="10275"/>
                  </a:lnTo>
                  <a:lnTo>
                    <a:pt x="9596" y="10267"/>
                  </a:lnTo>
                  <a:cubicBezTo>
                    <a:pt x="9584" y="10258"/>
                    <a:pt x="9575" y="10250"/>
                    <a:pt x="9564" y="10241"/>
                  </a:cubicBezTo>
                  <a:cubicBezTo>
                    <a:pt x="9554" y="10232"/>
                    <a:pt x="9550" y="10228"/>
                    <a:pt x="9543" y="10220"/>
                  </a:cubicBezTo>
                  <a:lnTo>
                    <a:pt x="9539" y="10218"/>
                  </a:lnTo>
                  <a:lnTo>
                    <a:pt x="9528" y="10207"/>
                  </a:lnTo>
                  <a:cubicBezTo>
                    <a:pt x="9517" y="10196"/>
                    <a:pt x="9505" y="10184"/>
                    <a:pt x="9494" y="10173"/>
                  </a:cubicBezTo>
                  <a:cubicBezTo>
                    <a:pt x="9490" y="10169"/>
                    <a:pt x="9486" y="10166"/>
                    <a:pt x="9483" y="10162"/>
                  </a:cubicBezTo>
                  <a:lnTo>
                    <a:pt x="9466" y="10143"/>
                  </a:lnTo>
                  <a:lnTo>
                    <a:pt x="9449" y="10122"/>
                  </a:lnTo>
                  <a:lnTo>
                    <a:pt x="9439" y="10111"/>
                  </a:lnTo>
                  <a:cubicBezTo>
                    <a:pt x="9439" y="10111"/>
                    <a:pt x="9437" y="10109"/>
                    <a:pt x="9436" y="10107"/>
                  </a:cubicBezTo>
                  <a:lnTo>
                    <a:pt x="9422" y="10090"/>
                  </a:lnTo>
                  <a:cubicBezTo>
                    <a:pt x="9417" y="10083"/>
                    <a:pt x="9411" y="10075"/>
                    <a:pt x="9405" y="10068"/>
                  </a:cubicBezTo>
                  <a:lnTo>
                    <a:pt x="9398" y="10058"/>
                  </a:lnTo>
                  <a:lnTo>
                    <a:pt x="9388" y="10045"/>
                  </a:lnTo>
                  <a:cubicBezTo>
                    <a:pt x="9377" y="10030"/>
                    <a:pt x="9366" y="10013"/>
                    <a:pt x="9354" y="9998"/>
                  </a:cubicBezTo>
                  <a:cubicBezTo>
                    <a:pt x="9332" y="9962"/>
                    <a:pt x="9311" y="9926"/>
                    <a:pt x="9292" y="9889"/>
                  </a:cubicBezTo>
                  <a:cubicBezTo>
                    <a:pt x="9279" y="9862"/>
                    <a:pt x="9266" y="9836"/>
                    <a:pt x="9255" y="9808"/>
                  </a:cubicBezTo>
                  <a:cubicBezTo>
                    <a:pt x="9249" y="9791"/>
                    <a:pt x="9241" y="9774"/>
                    <a:pt x="9236" y="9757"/>
                  </a:cubicBezTo>
                  <a:cubicBezTo>
                    <a:pt x="9234" y="9751"/>
                    <a:pt x="9232" y="9747"/>
                    <a:pt x="9230" y="9743"/>
                  </a:cubicBezTo>
                  <a:cubicBezTo>
                    <a:pt x="9228" y="9738"/>
                    <a:pt x="9228" y="9740"/>
                    <a:pt x="9228" y="9736"/>
                  </a:cubicBezTo>
                  <a:cubicBezTo>
                    <a:pt x="9226" y="9730"/>
                    <a:pt x="9223" y="9725"/>
                    <a:pt x="9217" y="9721"/>
                  </a:cubicBezTo>
                  <a:lnTo>
                    <a:pt x="9204" y="9706"/>
                  </a:lnTo>
                  <a:lnTo>
                    <a:pt x="9062" y="9564"/>
                  </a:lnTo>
                  <a:lnTo>
                    <a:pt x="9060" y="9562"/>
                  </a:lnTo>
                  <a:lnTo>
                    <a:pt x="9047" y="9549"/>
                  </a:lnTo>
                  <a:cubicBezTo>
                    <a:pt x="9020" y="9523"/>
                    <a:pt x="8984" y="9509"/>
                    <a:pt x="8948" y="9509"/>
                  </a:cubicBezTo>
                  <a:cubicBezTo>
                    <a:pt x="8942" y="9509"/>
                    <a:pt x="8936" y="9509"/>
                    <a:pt x="8930" y="9510"/>
                  </a:cubicBezTo>
                  <a:cubicBezTo>
                    <a:pt x="8927" y="9510"/>
                    <a:pt x="8925" y="9510"/>
                    <a:pt x="8921" y="9512"/>
                  </a:cubicBezTo>
                  <a:cubicBezTo>
                    <a:pt x="8913" y="9512"/>
                    <a:pt x="8904" y="9515"/>
                    <a:pt x="8896" y="9517"/>
                  </a:cubicBezTo>
                  <a:cubicBezTo>
                    <a:pt x="8885" y="9521"/>
                    <a:pt x="8874" y="9527"/>
                    <a:pt x="8864" y="9534"/>
                  </a:cubicBezTo>
                  <a:lnTo>
                    <a:pt x="8870" y="9542"/>
                  </a:lnTo>
                  <a:lnTo>
                    <a:pt x="8883" y="9561"/>
                  </a:lnTo>
                  <a:lnTo>
                    <a:pt x="8889" y="9570"/>
                  </a:lnTo>
                  <a:lnTo>
                    <a:pt x="8881" y="9561"/>
                  </a:lnTo>
                  <a:lnTo>
                    <a:pt x="8863" y="9538"/>
                  </a:lnTo>
                  <a:lnTo>
                    <a:pt x="8861" y="9536"/>
                  </a:lnTo>
                  <a:cubicBezTo>
                    <a:pt x="8857" y="9538"/>
                    <a:pt x="8853" y="9542"/>
                    <a:pt x="8849" y="9544"/>
                  </a:cubicBezTo>
                  <a:cubicBezTo>
                    <a:pt x="8847" y="9546"/>
                    <a:pt x="8846" y="9547"/>
                    <a:pt x="8844" y="9549"/>
                  </a:cubicBezTo>
                  <a:cubicBezTo>
                    <a:pt x="8834" y="9559"/>
                    <a:pt x="8827" y="9568"/>
                    <a:pt x="8819" y="9579"/>
                  </a:cubicBezTo>
                  <a:cubicBezTo>
                    <a:pt x="8814" y="9589"/>
                    <a:pt x="8810" y="9598"/>
                    <a:pt x="8806" y="9610"/>
                  </a:cubicBezTo>
                  <a:cubicBezTo>
                    <a:pt x="8804" y="9613"/>
                    <a:pt x="8804" y="9617"/>
                    <a:pt x="8802" y="9621"/>
                  </a:cubicBezTo>
                  <a:cubicBezTo>
                    <a:pt x="8802" y="9627"/>
                    <a:pt x="8800" y="9628"/>
                    <a:pt x="8800" y="9630"/>
                  </a:cubicBezTo>
                  <a:cubicBezTo>
                    <a:pt x="8798" y="9644"/>
                    <a:pt x="8798" y="9657"/>
                    <a:pt x="8800" y="9670"/>
                  </a:cubicBezTo>
                  <a:cubicBezTo>
                    <a:pt x="8800" y="9674"/>
                    <a:pt x="8802" y="9679"/>
                    <a:pt x="8802" y="9685"/>
                  </a:cubicBezTo>
                  <a:cubicBezTo>
                    <a:pt x="8804" y="9687"/>
                    <a:pt x="8804" y="9691"/>
                    <a:pt x="8806" y="9693"/>
                  </a:cubicBezTo>
                  <a:cubicBezTo>
                    <a:pt x="8806" y="9698"/>
                    <a:pt x="8808" y="9702"/>
                    <a:pt x="8810" y="9706"/>
                  </a:cubicBezTo>
                  <a:lnTo>
                    <a:pt x="8817" y="9726"/>
                  </a:lnTo>
                  <a:lnTo>
                    <a:pt x="8819" y="9732"/>
                  </a:lnTo>
                  <a:lnTo>
                    <a:pt x="8836" y="9772"/>
                  </a:lnTo>
                  <a:lnTo>
                    <a:pt x="8840" y="9783"/>
                  </a:lnTo>
                  <a:lnTo>
                    <a:pt x="8844" y="9792"/>
                  </a:lnTo>
                  <a:lnTo>
                    <a:pt x="8872" y="9860"/>
                  </a:lnTo>
                  <a:lnTo>
                    <a:pt x="8874" y="9868"/>
                  </a:lnTo>
                  <a:lnTo>
                    <a:pt x="8887" y="9900"/>
                  </a:lnTo>
                  <a:lnTo>
                    <a:pt x="8895" y="9921"/>
                  </a:lnTo>
                  <a:lnTo>
                    <a:pt x="8910" y="9955"/>
                  </a:lnTo>
                  <a:lnTo>
                    <a:pt x="8913" y="9968"/>
                  </a:lnTo>
                  <a:cubicBezTo>
                    <a:pt x="8913" y="9970"/>
                    <a:pt x="8915" y="9970"/>
                    <a:pt x="8915" y="9971"/>
                  </a:cubicBezTo>
                  <a:cubicBezTo>
                    <a:pt x="8915" y="9971"/>
                    <a:pt x="8917" y="9973"/>
                    <a:pt x="8917" y="9975"/>
                  </a:cubicBezTo>
                  <a:cubicBezTo>
                    <a:pt x="8942" y="10015"/>
                    <a:pt x="8962" y="10058"/>
                    <a:pt x="8979" y="10102"/>
                  </a:cubicBezTo>
                  <a:cubicBezTo>
                    <a:pt x="8981" y="10105"/>
                    <a:pt x="8983" y="10111"/>
                    <a:pt x="8985" y="10115"/>
                  </a:cubicBezTo>
                  <a:cubicBezTo>
                    <a:pt x="8987" y="10120"/>
                    <a:pt x="8987" y="10122"/>
                    <a:pt x="8989" y="10126"/>
                  </a:cubicBezTo>
                  <a:cubicBezTo>
                    <a:pt x="9000" y="10160"/>
                    <a:pt x="9010" y="10196"/>
                    <a:pt x="9017" y="10230"/>
                  </a:cubicBezTo>
                  <a:cubicBezTo>
                    <a:pt x="9023" y="10254"/>
                    <a:pt x="9027" y="10279"/>
                    <a:pt x="9030" y="10301"/>
                  </a:cubicBezTo>
                  <a:cubicBezTo>
                    <a:pt x="9032" y="10326"/>
                    <a:pt x="9034" y="10348"/>
                    <a:pt x="9036" y="10373"/>
                  </a:cubicBezTo>
                  <a:cubicBezTo>
                    <a:pt x="9036" y="10390"/>
                    <a:pt x="9036" y="10409"/>
                    <a:pt x="9034" y="10426"/>
                  </a:cubicBezTo>
                  <a:cubicBezTo>
                    <a:pt x="9032" y="10445"/>
                    <a:pt x="9030" y="10458"/>
                    <a:pt x="9028" y="10473"/>
                  </a:cubicBezTo>
                  <a:lnTo>
                    <a:pt x="9028" y="10478"/>
                  </a:lnTo>
                  <a:cubicBezTo>
                    <a:pt x="9025" y="10499"/>
                    <a:pt x="9021" y="10520"/>
                    <a:pt x="9013" y="10541"/>
                  </a:cubicBezTo>
                  <a:cubicBezTo>
                    <a:pt x="9008" y="10560"/>
                    <a:pt x="9002" y="10578"/>
                    <a:pt x="8994" y="10597"/>
                  </a:cubicBezTo>
                  <a:cubicBezTo>
                    <a:pt x="8972" y="10648"/>
                    <a:pt x="8951" y="10701"/>
                    <a:pt x="8930" y="10752"/>
                  </a:cubicBezTo>
                  <a:cubicBezTo>
                    <a:pt x="8925" y="10765"/>
                    <a:pt x="8919" y="10778"/>
                    <a:pt x="8913" y="10791"/>
                  </a:cubicBezTo>
                  <a:cubicBezTo>
                    <a:pt x="8910" y="10799"/>
                    <a:pt x="8908" y="10806"/>
                    <a:pt x="8904" y="10816"/>
                  </a:cubicBezTo>
                  <a:lnTo>
                    <a:pt x="8900" y="10825"/>
                  </a:lnTo>
                  <a:lnTo>
                    <a:pt x="8879" y="10872"/>
                  </a:lnTo>
                  <a:cubicBezTo>
                    <a:pt x="8876" y="10886"/>
                    <a:pt x="8870" y="10899"/>
                    <a:pt x="8864" y="10910"/>
                  </a:cubicBezTo>
                  <a:cubicBezTo>
                    <a:pt x="8864" y="10912"/>
                    <a:pt x="8864" y="10914"/>
                    <a:pt x="8863" y="10914"/>
                  </a:cubicBezTo>
                  <a:lnTo>
                    <a:pt x="8834" y="10984"/>
                  </a:lnTo>
                  <a:lnTo>
                    <a:pt x="8830" y="10995"/>
                  </a:lnTo>
                  <a:lnTo>
                    <a:pt x="8812" y="11038"/>
                  </a:lnTo>
                  <a:lnTo>
                    <a:pt x="8800" y="11067"/>
                  </a:lnTo>
                  <a:cubicBezTo>
                    <a:pt x="8800" y="11068"/>
                    <a:pt x="8798" y="11070"/>
                    <a:pt x="8798" y="11070"/>
                  </a:cubicBezTo>
                  <a:cubicBezTo>
                    <a:pt x="8795" y="11080"/>
                    <a:pt x="8793" y="11085"/>
                    <a:pt x="8789" y="11093"/>
                  </a:cubicBezTo>
                  <a:lnTo>
                    <a:pt x="8774" y="11131"/>
                  </a:lnTo>
                  <a:cubicBezTo>
                    <a:pt x="8774" y="11133"/>
                    <a:pt x="8772" y="11136"/>
                    <a:pt x="8770" y="11140"/>
                  </a:cubicBezTo>
                  <a:lnTo>
                    <a:pt x="8766" y="11149"/>
                  </a:lnTo>
                  <a:lnTo>
                    <a:pt x="8749" y="11189"/>
                  </a:lnTo>
                  <a:lnTo>
                    <a:pt x="8744" y="11204"/>
                  </a:lnTo>
                  <a:lnTo>
                    <a:pt x="8732" y="11197"/>
                  </a:lnTo>
                  <a:lnTo>
                    <a:pt x="8700" y="11176"/>
                  </a:lnTo>
                  <a:cubicBezTo>
                    <a:pt x="8697" y="11174"/>
                    <a:pt x="8695" y="11172"/>
                    <a:pt x="8693" y="11170"/>
                  </a:cubicBezTo>
                  <a:lnTo>
                    <a:pt x="8683" y="11166"/>
                  </a:lnTo>
                  <a:cubicBezTo>
                    <a:pt x="8676" y="11159"/>
                    <a:pt x="8667" y="11155"/>
                    <a:pt x="8657" y="11149"/>
                  </a:cubicBezTo>
                  <a:cubicBezTo>
                    <a:pt x="8648" y="11144"/>
                    <a:pt x="8644" y="11140"/>
                    <a:pt x="8636" y="11136"/>
                  </a:cubicBezTo>
                  <a:lnTo>
                    <a:pt x="8633" y="11134"/>
                  </a:lnTo>
                  <a:lnTo>
                    <a:pt x="8610" y="11121"/>
                  </a:lnTo>
                  <a:cubicBezTo>
                    <a:pt x="8597" y="11116"/>
                    <a:pt x="8585" y="11108"/>
                    <a:pt x="8572" y="11102"/>
                  </a:cubicBezTo>
                  <a:lnTo>
                    <a:pt x="8563" y="11097"/>
                  </a:lnTo>
                  <a:cubicBezTo>
                    <a:pt x="8544" y="11087"/>
                    <a:pt x="8525" y="11078"/>
                    <a:pt x="8504" y="11068"/>
                  </a:cubicBezTo>
                  <a:lnTo>
                    <a:pt x="8501" y="11067"/>
                  </a:lnTo>
                  <a:lnTo>
                    <a:pt x="8465" y="11050"/>
                  </a:lnTo>
                  <a:lnTo>
                    <a:pt x="8463" y="11050"/>
                  </a:lnTo>
                  <a:lnTo>
                    <a:pt x="8416" y="11029"/>
                  </a:lnTo>
                  <a:lnTo>
                    <a:pt x="8408" y="11025"/>
                  </a:lnTo>
                  <a:lnTo>
                    <a:pt x="8401" y="11023"/>
                  </a:lnTo>
                  <a:lnTo>
                    <a:pt x="8348" y="10999"/>
                  </a:lnTo>
                  <a:lnTo>
                    <a:pt x="8312" y="10984"/>
                  </a:lnTo>
                  <a:lnTo>
                    <a:pt x="8280" y="10970"/>
                  </a:lnTo>
                  <a:lnTo>
                    <a:pt x="8241" y="10953"/>
                  </a:lnTo>
                  <a:lnTo>
                    <a:pt x="8184" y="10929"/>
                  </a:lnTo>
                  <a:lnTo>
                    <a:pt x="8175" y="10925"/>
                  </a:lnTo>
                  <a:lnTo>
                    <a:pt x="8148" y="10912"/>
                  </a:lnTo>
                  <a:lnTo>
                    <a:pt x="8144" y="10910"/>
                  </a:lnTo>
                  <a:cubicBezTo>
                    <a:pt x="8124" y="10901"/>
                    <a:pt x="8105" y="10889"/>
                    <a:pt x="8086" y="10878"/>
                  </a:cubicBezTo>
                  <a:cubicBezTo>
                    <a:pt x="8071" y="10869"/>
                    <a:pt x="8056" y="10857"/>
                    <a:pt x="8043" y="10846"/>
                  </a:cubicBezTo>
                  <a:cubicBezTo>
                    <a:pt x="8028" y="10837"/>
                    <a:pt x="8014" y="10823"/>
                    <a:pt x="8001" y="10812"/>
                  </a:cubicBezTo>
                  <a:lnTo>
                    <a:pt x="7997" y="10808"/>
                  </a:lnTo>
                  <a:cubicBezTo>
                    <a:pt x="7980" y="10793"/>
                    <a:pt x="7963" y="10776"/>
                    <a:pt x="7948" y="10759"/>
                  </a:cubicBezTo>
                  <a:cubicBezTo>
                    <a:pt x="7928" y="10737"/>
                    <a:pt x="7909" y="10712"/>
                    <a:pt x="7892" y="10686"/>
                  </a:cubicBezTo>
                  <a:cubicBezTo>
                    <a:pt x="7875" y="10661"/>
                    <a:pt x="7860" y="10639"/>
                    <a:pt x="7849" y="10614"/>
                  </a:cubicBezTo>
                  <a:cubicBezTo>
                    <a:pt x="7847" y="10612"/>
                    <a:pt x="7845" y="10610"/>
                    <a:pt x="7843" y="10609"/>
                  </a:cubicBezTo>
                  <a:lnTo>
                    <a:pt x="7832" y="10584"/>
                  </a:lnTo>
                  <a:cubicBezTo>
                    <a:pt x="7815" y="10550"/>
                    <a:pt x="7800" y="10516"/>
                    <a:pt x="7786" y="10480"/>
                  </a:cubicBezTo>
                  <a:cubicBezTo>
                    <a:pt x="7783" y="10473"/>
                    <a:pt x="7781" y="10465"/>
                    <a:pt x="7779" y="10458"/>
                  </a:cubicBezTo>
                  <a:cubicBezTo>
                    <a:pt x="7767" y="10426"/>
                    <a:pt x="7762" y="10403"/>
                    <a:pt x="7760" y="10397"/>
                  </a:cubicBezTo>
                  <a:lnTo>
                    <a:pt x="7760" y="10396"/>
                  </a:lnTo>
                  <a:cubicBezTo>
                    <a:pt x="7760" y="10394"/>
                    <a:pt x="7760" y="10390"/>
                    <a:pt x="7758" y="10388"/>
                  </a:cubicBezTo>
                  <a:lnTo>
                    <a:pt x="7754" y="10379"/>
                  </a:lnTo>
                  <a:lnTo>
                    <a:pt x="7741" y="10343"/>
                  </a:lnTo>
                  <a:lnTo>
                    <a:pt x="7737" y="10337"/>
                  </a:lnTo>
                  <a:lnTo>
                    <a:pt x="7709" y="10266"/>
                  </a:lnTo>
                  <a:lnTo>
                    <a:pt x="7705" y="10254"/>
                  </a:lnTo>
                  <a:lnTo>
                    <a:pt x="7702" y="10243"/>
                  </a:lnTo>
                  <a:lnTo>
                    <a:pt x="7690" y="10216"/>
                  </a:lnTo>
                  <a:cubicBezTo>
                    <a:pt x="7690" y="10215"/>
                    <a:pt x="7688" y="10213"/>
                    <a:pt x="7686" y="10211"/>
                  </a:cubicBezTo>
                  <a:cubicBezTo>
                    <a:pt x="7686" y="10209"/>
                    <a:pt x="7683" y="10203"/>
                    <a:pt x="7681" y="10200"/>
                  </a:cubicBezTo>
                  <a:cubicBezTo>
                    <a:pt x="7677" y="10190"/>
                    <a:pt x="7671" y="10181"/>
                    <a:pt x="7664" y="10173"/>
                  </a:cubicBezTo>
                  <a:cubicBezTo>
                    <a:pt x="7662" y="10171"/>
                    <a:pt x="7660" y="10167"/>
                    <a:pt x="7660" y="10166"/>
                  </a:cubicBezTo>
                  <a:cubicBezTo>
                    <a:pt x="7658" y="10164"/>
                    <a:pt x="7652" y="10158"/>
                    <a:pt x="7649" y="10156"/>
                  </a:cubicBezTo>
                  <a:cubicBezTo>
                    <a:pt x="7639" y="10147"/>
                    <a:pt x="7630" y="10139"/>
                    <a:pt x="7620" y="10132"/>
                  </a:cubicBezTo>
                  <a:cubicBezTo>
                    <a:pt x="7617" y="10130"/>
                    <a:pt x="7615" y="10128"/>
                    <a:pt x="7611" y="10126"/>
                  </a:cubicBezTo>
                  <a:lnTo>
                    <a:pt x="7602" y="10122"/>
                  </a:lnTo>
                  <a:cubicBezTo>
                    <a:pt x="7590" y="10117"/>
                    <a:pt x="7581" y="10113"/>
                    <a:pt x="7570" y="10111"/>
                  </a:cubicBezTo>
                  <a:cubicBezTo>
                    <a:pt x="7558" y="10107"/>
                    <a:pt x="7545" y="10105"/>
                    <a:pt x="7534" y="10105"/>
                  </a:cubicBezTo>
                  <a:lnTo>
                    <a:pt x="7513" y="10105"/>
                  </a:lnTo>
                  <a:cubicBezTo>
                    <a:pt x="7505" y="10107"/>
                    <a:pt x="7500" y="10107"/>
                    <a:pt x="7492" y="10107"/>
                  </a:cubicBezTo>
                  <a:lnTo>
                    <a:pt x="7489" y="10107"/>
                  </a:lnTo>
                  <a:cubicBezTo>
                    <a:pt x="7485" y="10109"/>
                    <a:pt x="7481" y="10111"/>
                    <a:pt x="7475" y="10111"/>
                  </a:cubicBezTo>
                  <a:cubicBezTo>
                    <a:pt x="7470" y="10113"/>
                    <a:pt x="7462" y="10117"/>
                    <a:pt x="7455" y="10118"/>
                  </a:cubicBezTo>
                  <a:cubicBezTo>
                    <a:pt x="7453" y="10118"/>
                    <a:pt x="7451" y="10120"/>
                    <a:pt x="7449" y="10120"/>
                  </a:cubicBezTo>
                  <a:cubicBezTo>
                    <a:pt x="7440" y="10126"/>
                    <a:pt x="7430" y="10132"/>
                    <a:pt x="7421" y="10137"/>
                  </a:cubicBezTo>
                  <a:cubicBezTo>
                    <a:pt x="7402" y="10151"/>
                    <a:pt x="7387" y="10167"/>
                    <a:pt x="7374" y="10188"/>
                  </a:cubicBezTo>
                  <a:cubicBezTo>
                    <a:pt x="7366" y="10201"/>
                    <a:pt x="7358" y="10216"/>
                    <a:pt x="7355" y="10232"/>
                  </a:cubicBezTo>
                  <a:cubicBezTo>
                    <a:pt x="7351" y="10243"/>
                    <a:pt x="7349" y="10254"/>
                    <a:pt x="7349" y="10267"/>
                  </a:cubicBezTo>
                  <a:lnTo>
                    <a:pt x="7349" y="10275"/>
                  </a:lnTo>
                  <a:lnTo>
                    <a:pt x="7349" y="10281"/>
                  </a:lnTo>
                  <a:lnTo>
                    <a:pt x="7349" y="10494"/>
                  </a:lnTo>
                  <a:cubicBezTo>
                    <a:pt x="7349" y="10501"/>
                    <a:pt x="7349" y="10507"/>
                    <a:pt x="7353" y="10514"/>
                  </a:cubicBezTo>
                  <a:cubicBezTo>
                    <a:pt x="7366" y="10543"/>
                    <a:pt x="7379" y="10571"/>
                    <a:pt x="7391" y="10601"/>
                  </a:cubicBezTo>
                  <a:cubicBezTo>
                    <a:pt x="7400" y="10622"/>
                    <a:pt x="7407" y="10644"/>
                    <a:pt x="7415" y="10667"/>
                  </a:cubicBezTo>
                  <a:cubicBezTo>
                    <a:pt x="7430" y="10712"/>
                    <a:pt x="7441" y="10761"/>
                    <a:pt x="7451" y="10808"/>
                  </a:cubicBezTo>
                  <a:cubicBezTo>
                    <a:pt x="7455" y="10822"/>
                    <a:pt x="7456" y="10835"/>
                    <a:pt x="7458" y="10848"/>
                  </a:cubicBezTo>
                  <a:cubicBezTo>
                    <a:pt x="7458" y="10852"/>
                    <a:pt x="7458" y="10855"/>
                    <a:pt x="7460" y="10859"/>
                  </a:cubicBezTo>
                  <a:lnTo>
                    <a:pt x="7460" y="10865"/>
                  </a:lnTo>
                  <a:cubicBezTo>
                    <a:pt x="7464" y="10884"/>
                    <a:pt x="7466" y="10903"/>
                    <a:pt x="7468" y="10921"/>
                  </a:cubicBezTo>
                  <a:cubicBezTo>
                    <a:pt x="7468" y="10923"/>
                    <a:pt x="7468" y="10923"/>
                    <a:pt x="7468" y="10925"/>
                  </a:cubicBezTo>
                  <a:cubicBezTo>
                    <a:pt x="7468" y="10933"/>
                    <a:pt x="7470" y="10942"/>
                    <a:pt x="7470" y="10952"/>
                  </a:cubicBezTo>
                  <a:cubicBezTo>
                    <a:pt x="7470" y="10957"/>
                    <a:pt x="7470" y="10963"/>
                    <a:pt x="7472" y="10969"/>
                  </a:cubicBezTo>
                  <a:cubicBezTo>
                    <a:pt x="7472" y="10974"/>
                    <a:pt x="7472" y="10972"/>
                    <a:pt x="7472" y="10976"/>
                  </a:cubicBezTo>
                  <a:lnTo>
                    <a:pt x="7472" y="10980"/>
                  </a:lnTo>
                  <a:lnTo>
                    <a:pt x="7472" y="11012"/>
                  </a:lnTo>
                  <a:lnTo>
                    <a:pt x="7472" y="11059"/>
                  </a:lnTo>
                  <a:lnTo>
                    <a:pt x="7472" y="11067"/>
                  </a:lnTo>
                  <a:lnTo>
                    <a:pt x="7472" y="11068"/>
                  </a:lnTo>
                  <a:cubicBezTo>
                    <a:pt x="7472" y="11082"/>
                    <a:pt x="7472" y="11095"/>
                    <a:pt x="7470" y="11108"/>
                  </a:cubicBezTo>
                  <a:cubicBezTo>
                    <a:pt x="7470" y="11116"/>
                    <a:pt x="7468" y="11123"/>
                    <a:pt x="7468" y="11131"/>
                  </a:cubicBezTo>
                  <a:cubicBezTo>
                    <a:pt x="7468" y="11138"/>
                    <a:pt x="7468" y="11138"/>
                    <a:pt x="7468" y="11142"/>
                  </a:cubicBezTo>
                  <a:cubicBezTo>
                    <a:pt x="7468" y="11146"/>
                    <a:pt x="7468" y="11151"/>
                    <a:pt x="7466" y="11157"/>
                  </a:cubicBezTo>
                  <a:cubicBezTo>
                    <a:pt x="7466" y="11166"/>
                    <a:pt x="7464" y="11174"/>
                    <a:pt x="7464" y="11183"/>
                  </a:cubicBezTo>
                  <a:cubicBezTo>
                    <a:pt x="7462" y="11193"/>
                    <a:pt x="7462" y="11198"/>
                    <a:pt x="7460" y="11208"/>
                  </a:cubicBezTo>
                  <a:lnTo>
                    <a:pt x="7460" y="11210"/>
                  </a:lnTo>
                  <a:cubicBezTo>
                    <a:pt x="7460" y="11217"/>
                    <a:pt x="7458" y="11225"/>
                    <a:pt x="7456" y="11234"/>
                  </a:cubicBezTo>
                  <a:cubicBezTo>
                    <a:pt x="7456" y="11234"/>
                    <a:pt x="7456" y="11236"/>
                    <a:pt x="7456" y="11236"/>
                  </a:cubicBezTo>
                  <a:cubicBezTo>
                    <a:pt x="7456" y="11242"/>
                    <a:pt x="7455" y="11249"/>
                    <a:pt x="7453" y="11255"/>
                  </a:cubicBezTo>
                  <a:lnTo>
                    <a:pt x="7453" y="11261"/>
                  </a:lnTo>
                  <a:lnTo>
                    <a:pt x="7453" y="11266"/>
                  </a:lnTo>
                  <a:cubicBezTo>
                    <a:pt x="7449" y="11278"/>
                    <a:pt x="7447" y="11289"/>
                    <a:pt x="7445" y="11300"/>
                  </a:cubicBezTo>
                  <a:lnTo>
                    <a:pt x="7445" y="11302"/>
                  </a:lnTo>
                  <a:cubicBezTo>
                    <a:pt x="7443" y="11308"/>
                    <a:pt x="7443" y="11312"/>
                    <a:pt x="7441" y="11317"/>
                  </a:cubicBezTo>
                  <a:cubicBezTo>
                    <a:pt x="7440" y="11329"/>
                    <a:pt x="7436" y="11340"/>
                    <a:pt x="7432" y="11351"/>
                  </a:cubicBezTo>
                  <a:cubicBezTo>
                    <a:pt x="7432" y="11357"/>
                    <a:pt x="7430" y="11362"/>
                    <a:pt x="7428" y="11368"/>
                  </a:cubicBezTo>
                  <a:cubicBezTo>
                    <a:pt x="7426" y="11374"/>
                    <a:pt x="7424" y="11376"/>
                    <a:pt x="7424" y="11381"/>
                  </a:cubicBezTo>
                  <a:lnTo>
                    <a:pt x="7417" y="11400"/>
                  </a:lnTo>
                  <a:cubicBezTo>
                    <a:pt x="7415" y="11410"/>
                    <a:pt x="7411" y="11419"/>
                    <a:pt x="7409" y="11428"/>
                  </a:cubicBezTo>
                  <a:cubicBezTo>
                    <a:pt x="7406" y="11438"/>
                    <a:pt x="7404" y="11442"/>
                    <a:pt x="7402" y="11449"/>
                  </a:cubicBezTo>
                  <a:lnTo>
                    <a:pt x="7398" y="11455"/>
                  </a:lnTo>
                  <a:cubicBezTo>
                    <a:pt x="7398" y="11460"/>
                    <a:pt x="7396" y="11464"/>
                    <a:pt x="7394" y="11468"/>
                  </a:cubicBezTo>
                  <a:cubicBezTo>
                    <a:pt x="7392" y="11472"/>
                    <a:pt x="7389" y="11479"/>
                    <a:pt x="7387" y="11485"/>
                  </a:cubicBezTo>
                  <a:cubicBezTo>
                    <a:pt x="7381" y="11498"/>
                    <a:pt x="7375" y="11513"/>
                    <a:pt x="7370" y="11526"/>
                  </a:cubicBezTo>
                  <a:lnTo>
                    <a:pt x="7364" y="11540"/>
                  </a:lnTo>
                  <a:lnTo>
                    <a:pt x="7358" y="11551"/>
                  </a:lnTo>
                  <a:cubicBezTo>
                    <a:pt x="7357" y="11555"/>
                    <a:pt x="7355" y="11558"/>
                    <a:pt x="7355" y="11562"/>
                  </a:cubicBezTo>
                  <a:cubicBezTo>
                    <a:pt x="7349" y="11572"/>
                    <a:pt x="7343" y="11581"/>
                    <a:pt x="7338" y="11592"/>
                  </a:cubicBezTo>
                  <a:cubicBezTo>
                    <a:pt x="7330" y="11606"/>
                    <a:pt x="7325" y="11617"/>
                    <a:pt x="7317" y="11630"/>
                  </a:cubicBezTo>
                  <a:lnTo>
                    <a:pt x="7302" y="11655"/>
                  </a:lnTo>
                  <a:lnTo>
                    <a:pt x="7285" y="11679"/>
                  </a:lnTo>
                  <a:cubicBezTo>
                    <a:pt x="7279" y="11690"/>
                    <a:pt x="7272" y="11702"/>
                    <a:pt x="7262" y="11713"/>
                  </a:cubicBezTo>
                  <a:cubicBezTo>
                    <a:pt x="7249" y="11732"/>
                    <a:pt x="7236" y="11751"/>
                    <a:pt x="7221" y="11770"/>
                  </a:cubicBezTo>
                  <a:cubicBezTo>
                    <a:pt x="7208" y="11790"/>
                    <a:pt x="7193" y="11807"/>
                    <a:pt x="7179" y="11826"/>
                  </a:cubicBezTo>
                  <a:cubicBezTo>
                    <a:pt x="7164" y="11845"/>
                    <a:pt x="7149" y="11862"/>
                    <a:pt x="7134" y="11881"/>
                  </a:cubicBezTo>
                  <a:lnTo>
                    <a:pt x="7129" y="11890"/>
                  </a:lnTo>
                  <a:lnTo>
                    <a:pt x="7119" y="11900"/>
                  </a:lnTo>
                  <a:lnTo>
                    <a:pt x="7091" y="11934"/>
                  </a:lnTo>
                  <a:cubicBezTo>
                    <a:pt x="7081" y="11945"/>
                    <a:pt x="7072" y="11956"/>
                    <a:pt x="7063" y="11966"/>
                  </a:cubicBezTo>
                  <a:cubicBezTo>
                    <a:pt x="7021" y="12013"/>
                    <a:pt x="6982" y="12056"/>
                    <a:pt x="6944" y="12096"/>
                  </a:cubicBezTo>
                  <a:cubicBezTo>
                    <a:pt x="6887" y="12156"/>
                    <a:pt x="6838" y="12207"/>
                    <a:pt x="6810" y="12235"/>
                  </a:cubicBezTo>
                  <a:cubicBezTo>
                    <a:pt x="6780" y="12207"/>
                    <a:pt x="6731" y="12156"/>
                    <a:pt x="6674" y="12096"/>
                  </a:cubicBezTo>
                  <a:cubicBezTo>
                    <a:pt x="6646" y="12065"/>
                    <a:pt x="6614" y="12032"/>
                    <a:pt x="6584" y="11998"/>
                  </a:cubicBezTo>
                  <a:cubicBezTo>
                    <a:pt x="6574" y="11986"/>
                    <a:pt x="6565" y="11975"/>
                    <a:pt x="6556" y="11964"/>
                  </a:cubicBezTo>
                  <a:lnTo>
                    <a:pt x="6527" y="11932"/>
                  </a:lnTo>
                  <a:lnTo>
                    <a:pt x="6510" y="11911"/>
                  </a:lnTo>
                  <a:cubicBezTo>
                    <a:pt x="6503" y="11903"/>
                    <a:pt x="6497" y="11896"/>
                    <a:pt x="6491" y="11890"/>
                  </a:cubicBezTo>
                  <a:cubicBezTo>
                    <a:pt x="6482" y="11879"/>
                    <a:pt x="6475" y="11868"/>
                    <a:pt x="6465" y="11856"/>
                  </a:cubicBezTo>
                  <a:cubicBezTo>
                    <a:pt x="6450" y="11839"/>
                    <a:pt x="6437" y="11820"/>
                    <a:pt x="6422" y="11802"/>
                  </a:cubicBezTo>
                  <a:cubicBezTo>
                    <a:pt x="6409" y="11785"/>
                    <a:pt x="6393" y="11764"/>
                    <a:pt x="6380" y="11747"/>
                  </a:cubicBezTo>
                  <a:cubicBezTo>
                    <a:pt x="6367" y="11728"/>
                    <a:pt x="6354" y="11707"/>
                    <a:pt x="6341" y="11689"/>
                  </a:cubicBezTo>
                  <a:lnTo>
                    <a:pt x="6333" y="11679"/>
                  </a:lnTo>
                  <a:cubicBezTo>
                    <a:pt x="6331" y="11675"/>
                    <a:pt x="6329" y="11670"/>
                    <a:pt x="6326" y="11666"/>
                  </a:cubicBezTo>
                  <a:cubicBezTo>
                    <a:pt x="6318" y="11653"/>
                    <a:pt x="6311" y="11641"/>
                    <a:pt x="6303" y="11628"/>
                  </a:cubicBezTo>
                  <a:cubicBezTo>
                    <a:pt x="6294" y="11615"/>
                    <a:pt x="6288" y="11602"/>
                    <a:pt x="6280" y="11589"/>
                  </a:cubicBezTo>
                  <a:lnTo>
                    <a:pt x="6275" y="11579"/>
                  </a:lnTo>
                  <a:cubicBezTo>
                    <a:pt x="6273" y="11574"/>
                    <a:pt x="6269" y="11570"/>
                    <a:pt x="6267" y="11564"/>
                  </a:cubicBezTo>
                  <a:cubicBezTo>
                    <a:pt x="6267" y="11564"/>
                    <a:pt x="6265" y="11562"/>
                    <a:pt x="6265" y="11562"/>
                  </a:cubicBezTo>
                  <a:cubicBezTo>
                    <a:pt x="6260" y="11549"/>
                    <a:pt x="6254" y="11538"/>
                    <a:pt x="6250" y="11526"/>
                  </a:cubicBezTo>
                  <a:cubicBezTo>
                    <a:pt x="6245" y="11513"/>
                    <a:pt x="6241" y="11508"/>
                    <a:pt x="6237" y="11498"/>
                  </a:cubicBezTo>
                  <a:cubicBezTo>
                    <a:pt x="6233" y="11489"/>
                    <a:pt x="6229" y="11479"/>
                    <a:pt x="6228" y="11472"/>
                  </a:cubicBezTo>
                  <a:cubicBezTo>
                    <a:pt x="6226" y="11470"/>
                    <a:pt x="6226" y="11470"/>
                    <a:pt x="6226" y="11468"/>
                  </a:cubicBezTo>
                  <a:lnTo>
                    <a:pt x="6218" y="11449"/>
                  </a:lnTo>
                  <a:lnTo>
                    <a:pt x="6211" y="11427"/>
                  </a:lnTo>
                  <a:cubicBezTo>
                    <a:pt x="6209" y="11423"/>
                    <a:pt x="6207" y="11417"/>
                    <a:pt x="6207" y="11413"/>
                  </a:cubicBezTo>
                  <a:cubicBezTo>
                    <a:pt x="6205" y="11410"/>
                    <a:pt x="6203" y="11404"/>
                    <a:pt x="6201" y="11400"/>
                  </a:cubicBezTo>
                  <a:cubicBezTo>
                    <a:pt x="6197" y="11389"/>
                    <a:pt x="6194" y="11378"/>
                    <a:pt x="6192" y="11366"/>
                  </a:cubicBezTo>
                  <a:cubicBezTo>
                    <a:pt x="6190" y="11362"/>
                    <a:pt x="6188" y="11357"/>
                    <a:pt x="6188" y="11353"/>
                  </a:cubicBezTo>
                  <a:lnTo>
                    <a:pt x="6188" y="11351"/>
                  </a:lnTo>
                  <a:cubicBezTo>
                    <a:pt x="6184" y="11340"/>
                    <a:pt x="6182" y="11329"/>
                    <a:pt x="6179" y="11317"/>
                  </a:cubicBezTo>
                  <a:cubicBezTo>
                    <a:pt x="6177" y="11312"/>
                    <a:pt x="6175" y="11306"/>
                    <a:pt x="6175" y="11298"/>
                  </a:cubicBezTo>
                  <a:cubicBezTo>
                    <a:pt x="6173" y="11293"/>
                    <a:pt x="6173" y="11293"/>
                    <a:pt x="6173" y="11289"/>
                  </a:cubicBezTo>
                  <a:lnTo>
                    <a:pt x="6167" y="11268"/>
                  </a:lnTo>
                  <a:cubicBezTo>
                    <a:pt x="6167" y="11266"/>
                    <a:pt x="6167" y="11266"/>
                    <a:pt x="6167" y="11264"/>
                  </a:cubicBezTo>
                  <a:lnTo>
                    <a:pt x="6167" y="11263"/>
                  </a:lnTo>
                  <a:lnTo>
                    <a:pt x="6167" y="11261"/>
                  </a:lnTo>
                  <a:cubicBezTo>
                    <a:pt x="6167" y="11259"/>
                    <a:pt x="6167" y="11257"/>
                    <a:pt x="6167" y="11253"/>
                  </a:cubicBezTo>
                  <a:cubicBezTo>
                    <a:pt x="6165" y="11247"/>
                    <a:pt x="6164" y="11242"/>
                    <a:pt x="6164" y="11236"/>
                  </a:cubicBezTo>
                  <a:cubicBezTo>
                    <a:pt x="6162" y="11229"/>
                    <a:pt x="6162" y="11225"/>
                    <a:pt x="6162" y="11219"/>
                  </a:cubicBezTo>
                  <a:cubicBezTo>
                    <a:pt x="6160" y="11214"/>
                    <a:pt x="6160" y="11212"/>
                    <a:pt x="6160" y="11208"/>
                  </a:cubicBezTo>
                  <a:cubicBezTo>
                    <a:pt x="6160" y="11208"/>
                    <a:pt x="6160" y="11206"/>
                    <a:pt x="6160" y="11206"/>
                  </a:cubicBezTo>
                  <a:cubicBezTo>
                    <a:pt x="6160" y="11198"/>
                    <a:pt x="6158" y="11191"/>
                    <a:pt x="6156" y="11182"/>
                  </a:cubicBezTo>
                  <a:cubicBezTo>
                    <a:pt x="6156" y="11180"/>
                    <a:pt x="6156" y="11178"/>
                    <a:pt x="6154" y="11176"/>
                  </a:cubicBezTo>
                  <a:cubicBezTo>
                    <a:pt x="6154" y="11165"/>
                    <a:pt x="6152" y="11153"/>
                    <a:pt x="6152" y="11142"/>
                  </a:cubicBezTo>
                  <a:cubicBezTo>
                    <a:pt x="6152" y="11142"/>
                    <a:pt x="6152" y="11142"/>
                    <a:pt x="6152" y="11140"/>
                  </a:cubicBezTo>
                  <a:lnTo>
                    <a:pt x="6152" y="11129"/>
                  </a:lnTo>
                  <a:cubicBezTo>
                    <a:pt x="6150" y="11110"/>
                    <a:pt x="6148" y="11091"/>
                    <a:pt x="6148" y="11070"/>
                  </a:cubicBezTo>
                  <a:lnTo>
                    <a:pt x="6148" y="11068"/>
                  </a:lnTo>
                  <a:lnTo>
                    <a:pt x="6148" y="11057"/>
                  </a:lnTo>
                  <a:lnTo>
                    <a:pt x="6148" y="11051"/>
                  </a:lnTo>
                  <a:lnTo>
                    <a:pt x="6148" y="11010"/>
                  </a:lnTo>
                  <a:lnTo>
                    <a:pt x="6148" y="10985"/>
                  </a:lnTo>
                  <a:lnTo>
                    <a:pt x="6148" y="10965"/>
                  </a:lnTo>
                  <a:cubicBezTo>
                    <a:pt x="6148" y="10959"/>
                    <a:pt x="6150" y="10944"/>
                    <a:pt x="6152" y="10935"/>
                  </a:cubicBezTo>
                  <a:lnTo>
                    <a:pt x="6152" y="10921"/>
                  </a:lnTo>
                  <a:cubicBezTo>
                    <a:pt x="6150" y="10921"/>
                    <a:pt x="6150" y="10921"/>
                    <a:pt x="6152" y="10920"/>
                  </a:cubicBezTo>
                  <a:cubicBezTo>
                    <a:pt x="6152" y="10903"/>
                    <a:pt x="6156" y="10886"/>
                    <a:pt x="6158" y="10869"/>
                  </a:cubicBezTo>
                  <a:lnTo>
                    <a:pt x="6158" y="10863"/>
                  </a:lnTo>
                  <a:cubicBezTo>
                    <a:pt x="6158" y="10861"/>
                    <a:pt x="6158" y="10859"/>
                    <a:pt x="6158" y="10857"/>
                  </a:cubicBezTo>
                  <a:cubicBezTo>
                    <a:pt x="6160" y="10840"/>
                    <a:pt x="6164" y="10823"/>
                    <a:pt x="6167" y="10806"/>
                  </a:cubicBezTo>
                  <a:cubicBezTo>
                    <a:pt x="6175" y="10757"/>
                    <a:pt x="6188" y="10710"/>
                    <a:pt x="6203" y="10663"/>
                  </a:cubicBezTo>
                  <a:cubicBezTo>
                    <a:pt x="6214" y="10631"/>
                    <a:pt x="6228" y="10599"/>
                    <a:pt x="6241" y="10567"/>
                  </a:cubicBezTo>
                  <a:cubicBezTo>
                    <a:pt x="6246" y="10550"/>
                    <a:pt x="6254" y="10533"/>
                    <a:pt x="6262" y="10516"/>
                  </a:cubicBezTo>
                  <a:cubicBezTo>
                    <a:pt x="6262" y="10514"/>
                    <a:pt x="6263" y="10512"/>
                    <a:pt x="6265" y="10511"/>
                  </a:cubicBezTo>
                  <a:cubicBezTo>
                    <a:pt x="6267" y="10509"/>
                    <a:pt x="6267" y="10505"/>
                    <a:pt x="6269" y="10501"/>
                  </a:cubicBezTo>
                  <a:cubicBezTo>
                    <a:pt x="6269" y="10499"/>
                    <a:pt x="6269" y="10495"/>
                    <a:pt x="6269" y="10492"/>
                  </a:cubicBezTo>
                  <a:lnTo>
                    <a:pt x="6269" y="10258"/>
                  </a:lnTo>
                  <a:cubicBezTo>
                    <a:pt x="6269" y="10220"/>
                    <a:pt x="6256" y="10184"/>
                    <a:pt x="6229" y="10156"/>
                  </a:cubicBezTo>
                  <a:lnTo>
                    <a:pt x="6222" y="10149"/>
                  </a:lnTo>
                  <a:cubicBezTo>
                    <a:pt x="6214" y="10141"/>
                    <a:pt x="6207" y="10135"/>
                    <a:pt x="6199" y="10130"/>
                  </a:cubicBezTo>
                  <a:cubicBezTo>
                    <a:pt x="6186" y="10122"/>
                    <a:pt x="6173" y="10117"/>
                    <a:pt x="6158" y="10111"/>
                  </a:cubicBezTo>
                  <a:cubicBezTo>
                    <a:pt x="6154" y="10111"/>
                    <a:pt x="6150" y="10109"/>
                    <a:pt x="6147" y="10109"/>
                  </a:cubicBezTo>
                  <a:lnTo>
                    <a:pt x="6137" y="10109"/>
                  </a:lnTo>
                  <a:cubicBezTo>
                    <a:pt x="6128" y="10107"/>
                    <a:pt x="6120" y="10107"/>
                    <a:pt x="6113" y="10105"/>
                  </a:cubicBezTo>
                  <a:cubicBezTo>
                    <a:pt x="6107" y="10107"/>
                    <a:pt x="6101" y="10107"/>
                    <a:pt x="6096" y="10107"/>
                  </a:cubicBezTo>
                  <a:cubicBezTo>
                    <a:pt x="6084" y="10109"/>
                    <a:pt x="6073" y="10111"/>
                    <a:pt x="6064" y="10115"/>
                  </a:cubicBezTo>
                  <a:cubicBezTo>
                    <a:pt x="6060" y="10117"/>
                    <a:pt x="6056" y="10117"/>
                    <a:pt x="6052" y="10118"/>
                  </a:cubicBezTo>
                  <a:lnTo>
                    <a:pt x="6043" y="10124"/>
                  </a:lnTo>
                  <a:cubicBezTo>
                    <a:pt x="6032" y="10130"/>
                    <a:pt x="6022" y="10135"/>
                    <a:pt x="6013" y="10143"/>
                  </a:cubicBezTo>
                  <a:cubicBezTo>
                    <a:pt x="6009" y="10147"/>
                    <a:pt x="6007" y="10151"/>
                    <a:pt x="6003" y="10154"/>
                  </a:cubicBezTo>
                  <a:lnTo>
                    <a:pt x="5998" y="10160"/>
                  </a:lnTo>
                  <a:cubicBezTo>
                    <a:pt x="5992" y="10167"/>
                    <a:pt x="5986" y="10177"/>
                    <a:pt x="5981" y="10186"/>
                  </a:cubicBezTo>
                  <a:cubicBezTo>
                    <a:pt x="5979" y="10190"/>
                    <a:pt x="5977" y="10194"/>
                    <a:pt x="5975" y="10198"/>
                  </a:cubicBezTo>
                  <a:lnTo>
                    <a:pt x="5966" y="10216"/>
                  </a:lnTo>
                  <a:lnTo>
                    <a:pt x="5962" y="10228"/>
                  </a:lnTo>
                  <a:lnTo>
                    <a:pt x="5958" y="10237"/>
                  </a:lnTo>
                  <a:lnTo>
                    <a:pt x="5952" y="10249"/>
                  </a:lnTo>
                  <a:lnTo>
                    <a:pt x="5926" y="10313"/>
                  </a:lnTo>
                  <a:lnTo>
                    <a:pt x="5922" y="10318"/>
                  </a:lnTo>
                  <a:lnTo>
                    <a:pt x="5909" y="10350"/>
                  </a:lnTo>
                  <a:lnTo>
                    <a:pt x="5888" y="10399"/>
                  </a:lnTo>
                  <a:lnTo>
                    <a:pt x="5888" y="10403"/>
                  </a:lnTo>
                  <a:lnTo>
                    <a:pt x="5883" y="10414"/>
                  </a:lnTo>
                  <a:lnTo>
                    <a:pt x="5868" y="10446"/>
                  </a:lnTo>
                  <a:cubicBezTo>
                    <a:pt x="5868" y="10450"/>
                    <a:pt x="5866" y="10452"/>
                    <a:pt x="5866" y="10456"/>
                  </a:cubicBezTo>
                  <a:cubicBezTo>
                    <a:pt x="5858" y="10484"/>
                    <a:pt x="5849" y="10512"/>
                    <a:pt x="5837" y="10541"/>
                  </a:cubicBezTo>
                  <a:lnTo>
                    <a:pt x="5832" y="10552"/>
                  </a:lnTo>
                  <a:cubicBezTo>
                    <a:pt x="5828" y="10565"/>
                    <a:pt x="5822" y="10578"/>
                    <a:pt x="5815" y="10593"/>
                  </a:cubicBezTo>
                  <a:cubicBezTo>
                    <a:pt x="5809" y="10609"/>
                    <a:pt x="5802" y="10624"/>
                    <a:pt x="5794" y="10639"/>
                  </a:cubicBezTo>
                  <a:cubicBezTo>
                    <a:pt x="5770" y="10686"/>
                    <a:pt x="5741" y="10731"/>
                    <a:pt x="5709" y="10773"/>
                  </a:cubicBezTo>
                  <a:cubicBezTo>
                    <a:pt x="5694" y="10791"/>
                    <a:pt x="5679" y="10808"/>
                    <a:pt x="5662" y="10827"/>
                  </a:cubicBezTo>
                  <a:cubicBezTo>
                    <a:pt x="5653" y="10835"/>
                    <a:pt x="5645" y="10844"/>
                    <a:pt x="5636" y="10852"/>
                  </a:cubicBezTo>
                  <a:cubicBezTo>
                    <a:pt x="5632" y="10855"/>
                    <a:pt x="5628" y="10859"/>
                    <a:pt x="5624" y="10861"/>
                  </a:cubicBezTo>
                  <a:cubicBezTo>
                    <a:pt x="5611" y="10872"/>
                    <a:pt x="5596" y="10886"/>
                    <a:pt x="5581" y="10895"/>
                  </a:cubicBezTo>
                  <a:cubicBezTo>
                    <a:pt x="5564" y="10906"/>
                    <a:pt x="5547" y="10918"/>
                    <a:pt x="5528" y="10929"/>
                  </a:cubicBezTo>
                  <a:cubicBezTo>
                    <a:pt x="5511" y="10936"/>
                    <a:pt x="5494" y="10944"/>
                    <a:pt x="5477" y="10952"/>
                  </a:cubicBezTo>
                  <a:lnTo>
                    <a:pt x="5319" y="11018"/>
                  </a:lnTo>
                  <a:lnTo>
                    <a:pt x="5306" y="11021"/>
                  </a:lnTo>
                  <a:lnTo>
                    <a:pt x="5257" y="11042"/>
                  </a:lnTo>
                  <a:lnTo>
                    <a:pt x="5248" y="11046"/>
                  </a:lnTo>
                  <a:lnTo>
                    <a:pt x="5223" y="11057"/>
                  </a:lnTo>
                  <a:lnTo>
                    <a:pt x="5199" y="11067"/>
                  </a:lnTo>
                  <a:lnTo>
                    <a:pt x="5183" y="11072"/>
                  </a:lnTo>
                  <a:lnTo>
                    <a:pt x="5180" y="11074"/>
                  </a:lnTo>
                  <a:lnTo>
                    <a:pt x="5110" y="11104"/>
                  </a:lnTo>
                  <a:lnTo>
                    <a:pt x="5099" y="11108"/>
                  </a:lnTo>
                  <a:lnTo>
                    <a:pt x="5053" y="11127"/>
                  </a:lnTo>
                  <a:lnTo>
                    <a:pt x="5027" y="11138"/>
                  </a:lnTo>
                  <a:lnTo>
                    <a:pt x="5021" y="11140"/>
                  </a:lnTo>
                  <a:cubicBezTo>
                    <a:pt x="5006" y="11148"/>
                    <a:pt x="4993" y="11153"/>
                    <a:pt x="4980" y="11159"/>
                  </a:cubicBezTo>
                  <a:lnTo>
                    <a:pt x="4963" y="11165"/>
                  </a:lnTo>
                  <a:lnTo>
                    <a:pt x="4953" y="11168"/>
                  </a:lnTo>
                  <a:lnTo>
                    <a:pt x="4942" y="11174"/>
                  </a:lnTo>
                  <a:lnTo>
                    <a:pt x="4903" y="11191"/>
                  </a:lnTo>
                  <a:lnTo>
                    <a:pt x="4872" y="11204"/>
                  </a:lnTo>
                  <a:lnTo>
                    <a:pt x="4869" y="11204"/>
                  </a:lnTo>
                  <a:lnTo>
                    <a:pt x="4869" y="11202"/>
                  </a:lnTo>
                  <a:cubicBezTo>
                    <a:pt x="4867" y="11191"/>
                    <a:pt x="4865" y="11182"/>
                    <a:pt x="4863" y="11172"/>
                  </a:cubicBezTo>
                  <a:cubicBezTo>
                    <a:pt x="4861" y="11161"/>
                    <a:pt x="4857" y="11146"/>
                    <a:pt x="4855" y="11133"/>
                  </a:cubicBezTo>
                  <a:lnTo>
                    <a:pt x="4854" y="11123"/>
                  </a:lnTo>
                  <a:lnTo>
                    <a:pt x="4850" y="11116"/>
                  </a:lnTo>
                  <a:lnTo>
                    <a:pt x="4848" y="11104"/>
                  </a:lnTo>
                  <a:cubicBezTo>
                    <a:pt x="4844" y="11089"/>
                    <a:pt x="4840" y="11074"/>
                    <a:pt x="4837" y="11059"/>
                  </a:cubicBezTo>
                  <a:cubicBezTo>
                    <a:pt x="4837" y="11057"/>
                    <a:pt x="4835" y="11055"/>
                    <a:pt x="4835" y="11053"/>
                  </a:cubicBezTo>
                  <a:cubicBezTo>
                    <a:pt x="4833" y="11044"/>
                    <a:pt x="4829" y="11036"/>
                    <a:pt x="4827" y="11027"/>
                  </a:cubicBezTo>
                  <a:cubicBezTo>
                    <a:pt x="4822" y="11012"/>
                    <a:pt x="4818" y="10999"/>
                    <a:pt x="4814" y="10984"/>
                  </a:cubicBezTo>
                  <a:cubicBezTo>
                    <a:pt x="4812" y="10980"/>
                    <a:pt x="4810" y="10976"/>
                    <a:pt x="4808" y="10972"/>
                  </a:cubicBezTo>
                  <a:cubicBezTo>
                    <a:pt x="4801" y="10950"/>
                    <a:pt x="4793" y="10927"/>
                    <a:pt x="4784" y="10903"/>
                  </a:cubicBezTo>
                  <a:cubicBezTo>
                    <a:pt x="4784" y="10903"/>
                    <a:pt x="4784" y="10901"/>
                    <a:pt x="4782" y="10899"/>
                  </a:cubicBezTo>
                  <a:lnTo>
                    <a:pt x="4782" y="10895"/>
                  </a:lnTo>
                  <a:cubicBezTo>
                    <a:pt x="4776" y="10882"/>
                    <a:pt x="4773" y="10871"/>
                    <a:pt x="4767" y="10857"/>
                  </a:cubicBezTo>
                  <a:lnTo>
                    <a:pt x="4763" y="10848"/>
                  </a:lnTo>
                  <a:cubicBezTo>
                    <a:pt x="4763" y="10844"/>
                    <a:pt x="4761" y="10840"/>
                    <a:pt x="4759" y="10838"/>
                  </a:cubicBezTo>
                  <a:cubicBezTo>
                    <a:pt x="4752" y="10820"/>
                    <a:pt x="4744" y="10799"/>
                    <a:pt x="4737" y="10776"/>
                  </a:cubicBezTo>
                  <a:lnTo>
                    <a:pt x="4733" y="10771"/>
                  </a:lnTo>
                  <a:lnTo>
                    <a:pt x="4693" y="10671"/>
                  </a:lnTo>
                  <a:lnTo>
                    <a:pt x="4667" y="10603"/>
                  </a:lnTo>
                  <a:cubicBezTo>
                    <a:pt x="4663" y="10592"/>
                    <a:pt x="4658" y="10580"/>
                    <a:pt x="4654" y="10569"/>
                  </a:cubicBezTo>
                  <a:cubicBezTo>
                    <a:pt x="4650" y="10560"/>
                    <a:pt x="4646" y="10541"/>
                    <a:pt x="4642" y="10526"/>
                  </a:cubicBezTo>
                  <a:cubicBezTo>
                    <a:pt x="4641" y="10520"/>
                    <a:pt x="4639" y="10512"/>
                    <a:pt x="4637" y="10505"/>
                  </a:cubicBezTo>
                  <a:cubicBezTo>
                    <a:pt x="4633" y="10488"/>
                    <a:pt x="4631" y="10471"/>
                    <a:pt x="4627" y="10452"/>
                  </a:cubicBezTo>
                  <a:cubicBezTo>
                    <a:pt x="4626" y="10435"/>
                    <a:pt x="4624" y="10416"/>
                    <a:pt x="4624" y="10399"/>
                  </a:cubicBezTo>
                  <a:cubicBezTo>
                    <a:pt x="4622" y="10375"/>
                    <a:pt x="4622" y="10350"/>
                    <a:pt x="4624" y="10326"/>
                  </a:cubicBezTo>
                  <a:lnTo>
                    <a:pt x="4624" y="10311"/>
                  </a:lnTo>
                  <a:cubicBezTo>
                    <a:pt x="4626" y="10273"/>
                    <a:pt x="4631" y="10237"/>
                    <a:pt x="4641" y="10201"/>
                  </a:cubicBezTo>
                  <a:cubicBezTo>
                    <a:pt x="4641" y="10200"/>
                    <a:pt x="4641" y="10196"/>
                    <a:pt x="4642" y="10194"/>
                  </a:cubicBezTo>
                  <a:cubicBezTo>
                    <a:pt x="4648" y="10167"/>
                    <a:pt x="4656" y="10143"/>
                    <a:pt x="4663" y="10118"/>
                  </a:cubicBezTo>
                  <a:cubicBezTo>
                    <a:pt x="4673" y="10088"/>
                    <a:pt x="4684" y="10062"/>
                    <a:pt x="4693" y="10037"/>
                  </a:cubicBezTo>
                  <a:cubicBezTo>
                    <a:pt x="4697" y="10030"/>
                    <a:pt x="4701" y="10022"/>
                    <a:pt x="4705" y="10015"/>
                  </a:cubicBezTo>
                  <a:cubicBezTo>
                    <a:pt x="4716" y="9988"/>
                    <a:pt x="4731" y="9962"/>
                    <a:pt x="4746" y="9938"/>
                  </a:cubicBezTo>
                  <a:cubicBezTo>
                    <a:pt x="4746" y="9936"/>
                    <a:pt x="4748" y="9934"/>
                    <a:pt x="4750" y="9932"/>
                  </a:cubicBezTo>
                  <a:lnTo>
                    <a:pt x="4750" y="9930"/>
                  </a:lnTo>
                  <a:lnTo>
                    <a:pt x="4765" y="9892"/>
                  </a:lnTo>
                  <a:lnTo>
                    <a:pt x="4769" y="9885"/>
                  </a:lnTo>
                  <a:lnTo>
                    <a:pt x="4801" y="9811"/>
                  </a:lnTo>
                  <a:lnTo>
                    <a:pt x="4805" y="9800"/>
                  </a:lnTo>
                  <a:lnTo>
                    <a:pt x="4810" y="9789"/>
                  </a:lnTo>
                  <a:lnTo>
                    <a:pt x="4825" y="9753"/>
                  </a:lnTo>
                  <a:cubicBezTo>
                    <a:pt x="4827" y="9751"/>
                    <a:pt x="4827" y="9747"/>
                    <a:pt x="4829" y="9743"/>
                  </a:cubicBezTo>
                  <a:cubicBezTo>
                    <a:pt x="4833" y="9732"/>
                    <a:pt x="4835" y="9723"/>
                    <a:pt x="4837" y="9711"/>
                  </a:cubicBezTo>
                  <a:cubicBezTo>
                    <a:pt x="4837" y="9708"/>
                    <a:pt x="4837" y="9706"/>
                    <a:pt x="4839" y="9702"/>
                  </a:cubicBezTo>
                  <a:cubicBezTo>
                    <a:pt x="4839" y="9700"/>
                    <a:pt x="4839" y="9693"/>
                    <a:pt x="4839" y="9689"/>
                  </a:cubicBezTo>
                  <a:cubicBezTo>
                    <a:pt x="4839" y="9676"/>
                    <a:pt x="4837" y="9662"/>
                    <a:pt x="4833" y="9651"/>
                  </a:cubicBezTo>
                  <a:cubicBezTo>
                    <a:pt x="4833" y="9647"/>
                    <a:pt x="4833" y="9644"/>
                    <a:pt x="4831" y="9642"/>
                  </a:cubicBezTo>
                  <a:cubicBezTo>
                    <a:pt x="4829" y="9638"/>
                    <a:pt x="4829" y="9634"/>
                    <a:pt x="4827" y="9630"/>
                  </a:cubicBezTo>
                  <a:cubicBezTo>
                    <a:pt x="4823" y="9619"/>
                    <a:pt x="4820" y="9610"/>
                    <a:pt x="4814" y="9600"/>
                  </a:cubicBezTo>
                  <a:lnTo>
                    <a:pt x="4814" y="9598"/>
                  </a:lnTo>
                  <a:cubicBezTo>
                    <a:pt x="4806" y="9589"/>
                    <a:pt x="4799" y="9579"/>
                    <a:pt x="4791" y="9570"/>
                  </a:cubicBezTo>
                  <a:cubicBezTo>
                    <a:pt x="4790" y="9568"/>
                    <a:pt x="4788" y="9566"/>
                    <a:pt x="4786" y="9564"/>
                  </a:cubicBezTo>
                  <a:cubicBezTo>
                    <a:pt x="4784" y="9562"/>
                    <a:pt x="4780" y="9559"/>
                    <a:pt x="4776" y="9555"/>
                  </a:cubicBezTo>
                  <a:cubicBezTo>
                    <a:pt x="4773" y="9553"/>
                    <a:pt x="4767" y="9547"/>
                    <a:pt x="4763" y="9546"/>
                  </a:cubicBezTo>
                  <a:cubicBezTo>
                    <a:pt x="4757" y="9542"/>
                    <a:pt x="4752" y="9538"/>
                    <a:pt x="4744" y="9534"/>
                  </a:cubicBezTo>
                  <a:cubicBezTo>
                    <a:pt x="4739" y="9530"/>
                    <a:pt x="4731" y="9529"/>
                    <a:pt x="4724" y="9525"/>
                  </a:cubicBezTo>
                  <a:lnTo>
                    <a:pt x="4718" y="9523"/>
                  </a:lnTo>
                  <a:cubicBezTo>
                    <a:pt x="4707" y="9521"/>
                    <a:pt x="4695" y="9517"/>
                    <a:pt x="4684" y="9517"/>
                  </a:cubicBezTo>
                  <a:cubicBezTo>
                    <a:pt x="4677" y="9516"/>
                    <a:pt x="4670" y="9516"/>
                    <a:pt x="4663" y="9516"/>
                  </a:cubicBezTo>
                  <a:cubicBezTo>
                    <a:pt x="4642" y="9516"/>
                    <a:pt x="4621" y="9520"/>
                    <a:pt x="4601" y="9529"/>
                  </a:cubicBezTo>
                  <a:cubicBezTo>
                    <a:pt x="4580" y="9538"/>
                    <a:pt x="4561" y="9549"/>
                    <a:pt x="4546" y="9564"/>
                  </a:cubicBezTo>
                  <a:lnTo>
                    <a:pt x="4533" y="9578"/>
                  </a:lnTo>
                  <a:lnTo>
                    <a:pt x="4405" y="9706"/>
                  </a:lnTo>
                  <a:lnTo>
                    <a:pt x="4392" y="9721"/>
                  </a:lnTo>
                  <a:cubicBezTo>
                    <a:pt x="4386" y="9725"/>
                    <a:pt x="4384" y="9730"/>
                    <a:pt x="4381" y="9736"/>
                  </a:cubicBezTo>
                  <a:cubicBezTo>
                    <a:pt x="4373" y="9762"/>
                    <a:pt x="4364" y="9785"/>
                    <a:pt x="4352" y="9809"/>
                  </a:cubicBezTo>
                  <a:cubicBezTo>
                    <a:pt x="4343" y="9834"/>
                    <a:pt x="4330" y="9862"/>
                    <a:pt x="4316" y="9889"/>
                  </a:cubicBezTo>
                  <a:cubicBezTo>
                    <a:pt x="4298" y="9926"/>
                    <a:pt x="4277" y="9962"/>
                    <a:pt x="4254" y="9998"/>
                  </a:cubicBezTo>
                  <a:cubicBezTo>
                    <a:pt x="4243" y="10013"/>
                    <a:pt x="4234" y="10030"/>
                    <a:pt x="4222" y="10045"/>
                  </a:cubicBezTo>
                  <a:cubicBezTo>
                    <a:pt x="4220" y="10045"/>
                    <a:pt x="4220" y="10047"/>
                    <a:pt x="4218" y="10047"/>
                  </a:cubicBezTo>
                  <a:lnTo>
                    <a:pt x="4213" y="10058"/>
                  </a:lnTo>
                  <a:cubicBezTo>
                    <a:pt x="4203" y="10068"/>
                    <a:pt x="4196" y="10079"/>
                    <a:pt x="4188" y="10090"/>
                  </a:cubicBezTo>
                  <a:cubicBezTo>
                    <a:pt x="4184" y="10096"/>
                    <a:pt x="4179" y="10102"/>
                    <a:pt x="4173" y="10107"/>
                  </a:cubicBezTo>
                  <a:lnTo>
                    <a:pt x="4156" y="10128"/>
                  </a:lnTo>
                  <a:cubicBezTo>
                    <a:pt x="4152" y="10134"/>
                    <a:pt x="4149" y="10137"/>
                    <a:pt x="4145" y="10143"/>
                  </a:cubicBezTo>
                  <a:lnTo>
                    <a:pt x="4141" y="10145"/>
                  </a:lnTo>
                  <a:lnTo>
                    <a:pt x="4139" y="10149"/>
                  </a:lnTo>
                  <a:cubicBezTo>
                    <a:pt x="4132" y="10156"/>
                    <a:pt x="4124" y="10166"/>
                    <a:pt x="4115" y="10171"/>
                  </a:cubicBezTo>
                  <a:cubicBezTo>
                    <a:pt x="4103" y="10184"/>
                    <a:pt x="4092" y="10196"/>
                    <a:pt x="4081" y="10207"/>
                  </a:cubicBezTo>
                  <a:lnTo>
                    <a:pt x="4077" y="10209"/>
                  </a:lnTo>
                  <a:lnTo>
                    <a:pt x="4077" y="10211"/>
                  </a:lnTo>
                  <a:cubicBezTo>
                    <a:pt x="4068" y="10220"/>
                    <a:pt x="4058" y="10230"/>
                    <a:pt x="4049" y="10237"/>
                  </a:cubicBezTo>
                  <a:cubicBezTo>
                    <a:pt x="4047" y="10239"/>
                    <a:pt x="4047" y="10239"/>
                    <a:pt x="4045" y="10241"/>
                  </a:cubicBezTo>
                  <a:lnTo>
                    <a:pt x="4022" y="10260"/>
                  </a:lnTo>
                  <a:lnTo>
                    <a:pt x="4011" y="10269"/>
                  </a:lnTo>
                  <a:lnTo>
                    <a:pt x="4004" y="10275"/>
                  </a:lnTo>
                  <a:cubicBezTo>
                    <a:pt x="3992" y="10282"/>
                    <a:pt x="3983" y="10292"/>
                    <a:pt x="3972" y="10299"/>
                  </a:cubicBezTo>
                  <a:lnTo>
                    <a:pt x="3970" y="10301"/>
                  </a:lnTo>
                  <a:lnTo>
                    <a:pt x="3968" y="10303"/>
                  </a:lnTo>
                  <a:lnTo>
                    <a:pt x="3966" y="10303"/>
                  </a:lnTo>
                  <a:lnTo>
                    <a:pt x="3960" y="10307"/>
                  </a:lnTo>
                  <a:lnTo>
                    <a:pt x="3949" y="10316"/>
                  </a:lnTo>
                  <a:lnTo>
                    <a:pt x="3926" y="10331"/>
                  </a:lnTo>
                  <a:lnTo>
                    <a:pt x="3923" y="10335"/>
                  </a:lnTo>
                  <a:lnTo>
                    <a:pt x="3921" y="10335"/>
                  </a:lnTo>
                  <a:cubicBezTo>
                    <a:pt x="3911" y="10341"/>
                    <a:pt x="3902" y="10348"/>
                    <a:pt x="3892" y="10354"/>
                  </a:cubicBezTo>
                  <a:lnTo>
                    <a:pt x="3890" y="10356"/>
                  </a:lnTo>
                  <a:lnTo>
                    <a:pt x="3877" y="10364"/>
                  </a:lnTo>
                  <a:lnTo>
                    <a:pt x="3864" y="10371"/>
                  </a:lnTo>
                  <a:cubicBezTo>
                    <a:pt x="3855" y="10377"/>
                    <a:pt x="3843" y="10384"/>
                    <a:pt x="3834" y="10390"/>
                  </a:cubicBezTo>
                  <a:lnTo>
                    <a:pt x="3821" y="10396"/>
                  </a:lnTo>
                  <a:lnTo>
                    <a:pt x="3819" y="10397"/>
                  </a:lnTo>
                  <a:cubicBezTo>
                    <a:pt x="3806" y="10405"/>
                    <a:pt x="3791" y="10413"/>
                    <a:pt x="3777" y="10418"/>
                  </a:cubicBezTo>
                  <a:lnTo>
                    <a:pt x="3772" y="10422"/>
                  </a:lnTo>
                  <a:lnTo>
                    <a:pt x="3751" y="10431"/>
                  </a:lnTo>
                  <a:lnTo>
                    <a:pt x="3732" y="10439"/>
                  </a:lnTo>
                  <a:lnTo>
                    <a:pt x="3721" y="10445"/>
                  </a:lnTo>
                  <a:lnTo>
                    <a:pt x="3681" y="10462"/>
                  </a:lnTo>
                  <a:lnTo>
                    <a:pt x="3666" y="10465"/>
                  </a:lnTo>
                  <a:lnTo>
                    <a:pt x="3655" y="10471"/>
                  </a:lnTo>
                  <a:cubicBezTo>
                    <a:pt x="3649" y="10473"/>
                    <a:pt x="3644" y="10475"/>
                    <a:pt x="3638" y="10477"/>
                  </a:cubicBezTo>
                  <a:lnTo>
                    <a:pt x="3612" y="10486"/>
                  </a:lnTo>
                  <a:cubicBezTo>
                    <a:pt x="3598" y="10490"/>
                    <a:pt x="3583" y="10494"/>
                    <a:pt x="3570" y="10497"/>
                  </a:cubicBezTo>
                  <a:lnTo>
                    <a:pt x="3542" y="10505"/>
                  </a:lnTo>
                  <a:lnTo>
                    <a:pt x="3508" y="10512"/>
                  </a:lnTo>
                  <a:cubicBezTo>
                    <a:pt x="3497" y="10514"/>
                    <a:pt x="3485" y="10516"/>
                    <a:pt x="3474" y="10518"/>
                  </a:cubicBezTo>
                  <a:cubicBezTo>
                    <a:pt x="3449" y="10524"/>
                    <a:pt x="3427" y="10527"/>
                    <a:pt x="3404" y="10531"/>
                  </a:cubicBezTo>
                  <a:cubicBezTo>
                    <a:pt x="3380" y="10533"/>
                    <a:pt x="3357" y="10537"/>
                    <a:pt x="3333" y="10541"/>
                  </a:cubicBezTo>
                  <a:cubicBezTo>
                    <a:pt x="3310" y="10543"/>
                    <a:pt x="3285" y="10546"/>
                    <a:pt x="3263" y="10548"/>
                  </a:cubicBezTo>
                  <a:lnTo>
                    <a:pt x="3246" y="10550"/>
                  </a:lnTo>
                  <a:lnTo>
                    <a:pt x="3238" y="10550"/>
                  </a:lnTo>
                  <a:lnTo>
                    <a:pt x="3195" y="10554"/>
                  </a:lnTo>
                  <a:lnTo>
                    <a:pt x="3152" y="10556"/>
                  </a:lnTo>
                  <a:cubicBezTo>
                    <a:pt x="3088" y="10561"/>
                    <a:pt x="3027" y="10563"/>
                    <a:pt x="2971" y="10565"/>
                  </a:cubicBezTo>
                  <a:cubicBezTo>
                    <a:pt x="2888" y="10569"/>
                    <a:pt x="2818" y="10569"/>
                    <a:pt x="2777" y="10569"/>
                  </a:cubicBezTo>
                  <a:cubicBezTo>
                    <a:pt x="2777" y="10527"/>
                    <a:pt x="2777" y="10458"/>
                    <a:pt x="2780" y="10375"/>
                  </a:cubicBezTo>
                  <a:cubicBezTo>
                    <a:pt x="2782" y="10328"/>
                    <a:pt x="2784" y="10279"/>
                    <a:pt x="2788" y="10226"/>
                  </a:cubicBezTo>
                  <a:lnTo>
                    <a:pt x="2790" y="10183"/>
                  </a:lnTo>
                  <a:lnTo>
                    <a:pt x="2794" y="10139"/>
                  </a:lnTo>
                  <a:lnTo>
                    <a:pt x="2795" y="10113"/>
                  </a:lnTo>
                  <a:lnTo>
                    <a:pt x="2797" y="10100"/>
                  </a:lnTo>
                  <a:cubicBezTo>
                    <a:pt x="2799" y="10081"/>
                    <a:pt x="2801" y="10062"/>
                    <a:pt x="2803" y="10045"/>
                  </a:cubicBezTo>
                  <a:cubicBezTo>
                    <a:pt x="2805" y="10020"/>
                    <a:pt x="2809" y="9998"/>
                    <a:pt x="2810" y="9975"/>
                  </a:cubicBezTo>
                  <a:cubicBezTo>
                    <a:pt x="2814" y="9953"/>
                    <a:pt x="2818" y="9928"/>
                    <a:pt x="2822" y="9906"/>
                  </a:cubicBezTo>
                  <a:cubicBezTo>
                    <a:pt x="2826" y="9883"/>
                    <a:pt x="2829" y="9860"/>
                    <a:pt x="2835" y="9838"/>
                  </a:cubicBezTo>
                  <a:lnTo>
                    <a:pt x="2841" y="9811"/>
                  </a:lnTo>
                  <a:cubicBezTo>
                    <a:pt x="2844" y="9796"/>
                    <a:pt x="2846" y="9781"/>
                    <a:pt x="2850" y="9768"/>
                  </a:cubicBezTo>
                  <a:cubicBezTo>
                    <a:pt x="2856" y="9753"/>
                    <a:pt x="2859" y="9738"/>
                    <a:pt x="2863" y="9725"/>
                  </a:cubicBezTo>
                  <a:cubicBezTo>
                    <a:pt x="2865" y="9721"/>
                    <a:pt x="2867" y="9717"/>
                    <a:pt x="2867" y="9713"/>
                  </a:cubicBezTo>
                  <a:cubicBezTo>
                    <a:pt x="2869" y="9711"/>
                    <a:pt x="2869" y="9709"/>
                    <a:pt x="2869" y="9708"/>
                  </a:cubicBezTo>
                  <a:cubicBezTo>
                    <a:pt x="2869" y="9704"/>
                    <a:pt x="2871" y="9702"/>
                    <a:pt x="2873" y="9698"/>
                  </a:cubicBezTo>
                  <a:cubicBezTo>
                    <a:pt x="2878" y="9685"/>
                    <a:pt x="2882" y="9672"/>
                    <a:pt x="2888" y="9659"/>
                  </a:cubicBezTo>
                  <a:cubicBezTo>
                    <a:pt x="2893" y="9645"/>
                    <a:pt x="2895" y="9638"/>
                    <a:pt x="2899" y="9628"/>
                  </a:cubicBezTo>
                  <a:lnTo>
                    <a:pt x="2907" y="9613"/>
                  </a:lnTo>
                  <a:cubicBezTo>
                    <a:pt x="2909" y="9611"/>
                    <a:pt x="2909" y="9610"/>
                    <a:pt x="2909" y="9608"/>
                  </a:cubicBezTo>
                  <a:lnTo>
                    <a:pt x="2912" y="9604"/>
                  </a:lnTo>
                  <a:cubicBezTo>
                    <a:pt x="2918" y="9589"/>
                    <a:pt x="2925" y="9574"/>
                    <a:pt x="2933" y="9561"/>
                  </a:cubicBezTo>
                  <a:lnTo>
                    <a:pt x="2939" y="9547"/>
                  </a:lnTo>
                  <a:cubicBezTo>
                    <a:pt x="2944" y="9536"/>
                    <a:pt x="2950" y="9525"/>
                    <a:pt x="2958" y="9513"/>
                  </a:cubicBezTo>
                  <a:cubicBezTo>
                    <a:pt x="2958" y="9510"/>
                    <a:pt x="2959" y="9508"/>
                    <a:pt x="2961" y="9504"/>
                  </a:cubicBezTo>
                  <a:cubicBezTo>
                    <a:pt x="2963" y="9502"/>
                    <a:pt x="2967" y="9497"/>
                    <a:pt x="2969" y="9491"/>
                  </a:cubicBezTo>
                  <a:lnTo>
                    <a:pt x="2971" y="9489"/>
                  </a:lnTo>
                  <a:cubicBezTo>
                    <a:pt x="2976" y="9480"/>
                    <a:pt x="2982" y="9470"/>
                    <a:pt x="2988" y="9461"/>
                  </a:cubicBezTo>
                  <a:lnTo>
                    <a:pt x="2991" y="9455"/>
                  </a:lnTo>
                  <a:lnTo>
                    <a:pt x="3005" y="9434"/>
                  </a:lnTo>
                  <a:lnTo>
                    <a:pt x="3012" y="9425"/>
                  </a:lnTo>
                  <a:cubicBezTo>
                    <a:pt x="3012" y="9423"/>
                    <a:pt x="3014" y="9421"/>
                    <a:pt x="3016" y="9419"/>
                  </a:cubicBezTo>
                  <a:lnTo>
                    <a:pt x="3016" y="9417"/>
                  </a:lnTo>
                  <a:lnTo>
                    <a:pt x="3018" y="9415"/>
                  </a:lnTo>
                  <a:cubicBezTo>
                    <a:pt x="3018" y="9414"/>
                    <a:pt x="3018" y="9414"/>
                    <a:pt x="3018" y="9414"/>
                  </a:cubicBezTo>
                  <a:cubicBezTo>
                    <a:pt x="3018" y="9414"/>
                    <a:pt x="3018" y="9412"/>
                    <a:pt x="3018" y="9412"/>
                  </a:cubicBezTo>
                  <a:cubicBezTo>
                    <a:pt x="3025" y="9400"/>
                    <a:pt x="3033" y="9391"/>
                    <a:pt x="3040" y="9380"/>
                  </a:cubicBezTo>
                  <a:lnTo>
                    <a:pt x="3044" y="9376"/>
                  </a:lnTo>
                  <a:lnTo>
                    <a:pt x="3050" y="9368"/>
                  </a:lnTo>
                  <a:lnTo>
                    <a:pt x="3052" y="9365"/>
                  </a:lnTo>
                  <a:cubicBezTo>
                    <a:pt x="3057" y="9357"/>
                    <a:pt x="3063" y="9350"/>
                    <a:pt x="3071" y="9342"/>
                  </a:cubicBezTo>
                  <a:cubicBezTo>
                    <a:pt x="3076" y="9334"/>
                    <a:pt x="3080" y="9331"/>
                    <a:pt x="3084" y="9327"/>
                  </a:cubicBezTo>
                  <a:cubicBezTo>
                    <a:pt x="3088" y="9321"/>
                    <a:pt x="3089" y="9319"/>
                    <a:pt x="3093" y="9316"/>
                  </a:cubicBezTo>
                  <a:cubicBezTo>
                    <a:pt x="3106" y="9299"/>
                    <a:pt x="3121" y="9282"/>
                    <a:pt x="3137" y="9267"/>
                  </a:cubicBezTo>
                  <a:lnTo>
                    <a:pt x="3140" y="9263"/>
                  </a:lnTo>
                  <a:lnTo>
                    <a:pt x="3142" y="9259"/>
                  </a:lnTo>
                  <a:lnTo>
                    <a:pt x="3155" y="9248"/>
                  </a:lnTo>
                  <a:cubicBezTo>
                    <a:pt x="3161" y="9242"/>
                    <a:pt x="3167" y="9236"/>
                    <a:pt x="3170" y="9233"/>
                  </a:cubicBezTo>
                  <a:cubicBezTo>
                    <a:pt x="3182" y="9221"/>
                    <a:pt x="3191" y="9212"/>
                    <a:pt x="3203" y="9202"/>
                  </a:cubicBezTo>
                  <a:lnTo>
                    <a:pt x="3204" y="9201"/>
                  </a:lnTo>
                  <a:cubicBezTo>
                    <a:pt x="3214" y="9193"/>
                    <a:pt x="3223" y="9186"/>
                    <a:pt x="3233" y="9178"/>
                  </a:cubicBezTo>
                  <a:lnTo>
                    <a:pt x="3236" y="9174"/>
                  </a:lnTo>
                  <a:lnTo>
                    <a:pt x="3248" y="9165"/>
                  </a:lnTo>
                  <a:lnTo>
                    <a:pt x="3259" y="9155"/>
                  </a:lnTo>
                  <a:cubicBezTo>
                    <a:pt x="3265" y="9150"/>
                    <a:pt x="3272" y="9146"/>
                    <a:pt x="3278" y="9140"/>
                  </a:cubicBezTo>
                  <a:lnTo>
                    <a:pt x="3287" y="9135"/>
                  </a:lnTo>
                  <a:cubicBezTo>
                    <a:pt x="3295" y="9129"/>
                    <a:pt x="3302" y="9123"/>
                    <a:pt x="3310" y="9118"/>
                  </a:cubicBezTo>
                  <a:lnTo>
                    <a:pt x="3325" y="9106"/>
                  </a:lnTo>
                  <a:cubicBezTo>
                    <a:pt x="3367" y="9078"/>
                    <a:pt x="3412" y="9054"/>
                    <a:pt x="3457" y="9031"/>
                  </a:cubicBezTo>
                  <a:cubicBezTo>
                    <a:pt x="3478" y="9020"/>
                    <a:pt x="3500" y="9008"/>
                    <a:pt x="3523" y="8999"/>
                  </a:cubicBezTo>
                  <a:cubicBezTo>
                    <a:pt x="3546" y="8990"/>
                    <a:pt x="3563" y="8982"/>
                    <a:pt x="3583" y="8976"/>
                  </a:cubicBezTo>
                  <a:lnTo>
                    <a:pt x="3596" y="8971"/>
                  </a:lnTo>
                  <a:lnTo>
                    <a:pt x="3608" y="8967"/>
                  </a:lnTo>
                  <a:cubicBezTo>
                    <a:pt x="3615" y="8963"/>
                    <a:pt x="3621" y="8961"/>
                    <a:pt x="3625" y="8956"/>
                  </a:cubicBezTo>
                  <a:lnTo>
                    <a:pt x="3638" y="8942"/>
                  </a:lnTo>
                  <a:lnTo>
                    <a:pt x="3779" y="8801"/>
                  </a:lnTo>
                  <a:lnTo>
                    <a:pt x="3787" y="8793"/>
                  </a:lnTo>
                  <a:cubicBezTo>
                    <a:pt x="3815" y="8765"/>
                    <a:pt x="3832" y="8728"/>
                    <a:pt x="3832" y="8688"/>
                  </a:cubicBezTo>
                  <a:lnTo>
                    <a:pt x="3832" y="8680"/>
                  </a:lnTo>
                  <a:cubicBezTo>
                    <a:pt x="3832" y="8669"/>
                    <a:pt x="3832" y="8660"/>
                    <a:pt x="3830" y="8650"/>
                  </a:cubicBezTo>
                  <a:cubicBezTo>
                    <a:pt x="3826" y="8635"/>
                    <a:pt x="3821" y="8622"/>
                    <a:pt x="3813" y="8609"/>
                  </a:cubicBezTo>
                  <a:cubicBezTo>
                    <a:pt x="3811" y="8605"/>
                    <a:pt x="3809" y="8599"/>
                    <a:pt x="3806" y="8596"/>
                  </a:cubicBezTo>
                  <a:lnTo>
                    <a:pt x="3804" y="8592"/>
                  </a:lnTo>
                  <a:lnTo>
                    <a:pt x="3802" y="8590"/>
                  </a:lnTo>
                  <a:cubicBezTo>
                    <a:pt x="3794" y="8579"/>
                    <a:pt x="3785" y="8569"/>
                    <a:pt x="3776" y="8560"/>
                  </a:cubicBezTo>
                  <a:lnTo>
                    <a:pt x="3774" y="8560"/>
                  </a:lnTo>
                  <a:cubicBezTo>
                    <a:pt x="3766" y="8554"/>
                    <a:pt x="3757" y="8547"/>
                    <a:pt x="3747" y="8543"/>
                  </a:cubicBezTo>
                  <a:cubicBezTo>
                    <a:pt x="3743" y="8541"/>
                    <a:pt x="3740" y="8539"/>
                    <a:pt x="3736" y="8537"/>
                  </a:cubicBezTo>
                  <a:lnTo>
                    <a:pt x="3726" y="8533"/>
                  </a:lnTo>
                  <a:cubicBezTo>
                    <a:pt x="3715" y="8530"/>
                    <a:pt x="3704" y="8528"/>
                    <a:pt x="3693" y="8526"/>
                  </a:cubicBezTo>
                  <a:lnTo>
                    <a:pt x="3670" y="8526"/>
                  </a:lnTo>
                  <a:cubicBezTo>
                    <a:pt x="3661" y="8526"/>
                    <a:pt x="3651" y="8528"/>
                    <a:pt x="3642" y="8530"/>
                  </a:cubicBezTo>
                  <a:cubicBezTo>
                    <a:pt x="3632" y="8532"/>
                    <a:pt x="3625" y="8533"/>
                    <a:pt x="3617" y="8537"/>
                  </a:cubicBezTo>
                  <a:lnTo>
                    <a:pt x="3602" y="8543"/>
                  </a:lnTo>
                  <a:lnTo>
                    <a:pt x="3600" y="8543"/>
                  </a:lnTo>
                  <a:lnTo>
                    <a:pt x="3589" y="8547"/>
                  </a:lnTo>
                  <a:lnTo>
                    <a:pt x="3578" y="8552"/>
                  </a:lnTo>
                  <a:lnTo>
                    <a:pt x="3514" y="8577"/>
                  </a:lnTo>
                  <a:lnTo>
                    <a:pt x="3506" y="8581"/>
                  </a:lnTo>
                  <a:lnTo>
                    <a:pt x="3476" y="8594"/>
                  </a:lnTo>
                  <a:lnTo>
                    <a:pt x="3423" y="8613"/>
                  </a:lnTo>
                  <a:lnTo>
                    <a:pt x="3416" y="8616"/>
                  </a:lnTo>
                  <a:lnTo>
                    <a:pt x="3408" y="8620"/>
                  </a:lnTo>
                  <a:lnTo>
                    <a:pt x="3363" y="8637"/>
                  </a:lnTo>
                  <a:cubicBezTo>
                    <a:pt x="3361" y="8639"/>
                    <a:pt x="3359" y="8639"/>
                    <a:pt x="3355" y="8641"/>
                  </a:cubicBezTo>
                  <a:cubicBezTo>
                    <a:pt x="3334" y="8654"/>
                    <a:pt x="3312" y="8665"/>
                    <a:pt x="3289" y="8677"/>
                  </a:cubicBezTo>
                  <a:lnTo>
                    <a:pt x="3280" y="8680"/>
                  </a:lnTo>
                  <a:cubicBezTo>
                    <a:pt x="3267" y="8688"/>
                    <a:pt x="3252" y="8694"/>
                    <a:pt x="3233" y="8701"/>
                  </a:cubicBezTo>
                  <a:cubicBezTo>
                    <a:pt x="3216" y="8709"/>
                    <a:pt x="3193" y="8716"/>
                    <a:pt x="3170" y="8724"/>
                  </a:cubicBezTo>
                  <a:cubicBezTo>
                    <a:pt x="3125" y="8737"/>
                    <a:pt x="3080" y="8748"/>
                    <a:pt x="3033" y="8754"/>
                  </a:cubicBezTo>
                  <a:cubicBezTo>
                    <a:pt x="3010" y="8756"/>
                    <a:pt x="2988" y="8758"/>
                    <a:pt x="2963" y="8760"/>
                  </a:cubicBezTo>
                  <a:lnTo>
                    <a:pt x="2910" y="8760"/>
                  </a:lnTo>
                  <a:cubicBezTo>
                    <a:pt x="2893" y="8760"/>
                    <a:pt x="2876" y="8756"/>
                    <a:pt x="2859" y="8754"/>
                  </a:cubicBezTo>
                  <a:cubicBezTo>
                    <a:pt x="2839" y="8750"/>
                    <a:pt x="2818" y="8746"/>
                    <a:pt x="2797" y="8741"/>
                  </a:cubicBezTo>
                  <a:cubicBezTo>
                    <a:pt x="2782" y="8737"/>
                    <a:pt x="2767" y="8731"/>
                    <a:pt x="2752" y="8726"/>
                  </a:cubicBezTo>
                  <a:lnTo>
                    <a:pt x="2733" y="8718"/>
                  </a:lnTo>
                  <a:lnTo>
                    <a:pt x="2654" y="8686"/>
                  </a:lnTo>
                  <a:lnTo>
                    <a:pt x="2588" y="8658"/>
                  </a:lnTo>
                  <a:lnTo>
                    <a:pt x="2528" y="8633"/>
                  </a:lnTo>
                  <a:lnTo>
                    <a:pt x="2524" y="8633"/>
                  </a:lnTo>
                  <a:lnTo>
                    <a:pt x="2516" y="8630"/>
                  </a:lnTo>
                  <a:lnTo>
                    <a:pt x="2479" y="8614"/>
                  </a:lnTo>
                  <a:lnTo>
                    <a:pt x="2475" y="8613"/>
                  </a:lnTo>
                  <a:lnTo>
                    <a:pt x="2466" y="8609"/>
                  </a:lnTo>
                  <a:lnTo>
                    <a:pt x="2400" y="8581"/>
                  </a:lnTo>
                  <a:lnTo>
                    <a:pt x="2386" y="8577"/>
                  </a:lnTo>
                  <a:lnTo>
                    <a:pt x="2339" y="8556"/>
                  </a:lnTo>
                  <a:lnTo>
                    <a:pt x="2311" y="8545"/>
                  </a:lnTo>
                  <a:lnTo>
                    <a:pt x="2305" y="8543"/>
                  </a:lnTo>
                  <a:lnTo>
                    <a:pt x="2245" y="8518"/>
                  </a:lnTo>
                  <a:lnTo>
                    <a:pt x="2243" y="8518"/>
                  </a:lnTo>
                  <a:lnTo>
                    <a:pt x="2234" y="8515"/>
                  </a:lnTo>
                  <a:lnTo>
                    <a:pt x="2224" y="8511"/>
                  </a:lnTo>
                  <a:lnTo>
                    <a:pt x="2183" y="8494"/>
                  </a:lnTo>
                  <a:lnTo>
                    <a:pt x="2149" y="8481"/>
                  </a:lnTo>
                  <a:lnTo>
                    <a:pt x="2141" y="8477"/>
                  </a:lnTo>
                  <a:lnTo>
                    <a:pt x="2124" y="8469"/>
                  </a:lnTo>
                  <a:cubicBezTo>
                    <a:pt x="2128" y="8466"/>
                    <a:pt x="2130" y="8462"/>
                    <a:pt x="2134" y="8458"/>
                  </a:cubicBezTo>
                  <a:lnTo>
                    <a:pt x="2138" y="8450"/>
                  </a:lnTo>
                  <a:lnTo>
                    <a:pt x="2155" y="8424"/>
                  </a:lnTo>
                  <a:cubicBezTo>
                    <a:pt x="2162" y="8413"/>
                    <a:pt x="2170" y="8400"/>
                    <a:pt x="2177" y="8388"/>
                  </a:cubicBezTo>
                  <a:cubicBezTo>
                    <a:pt x="2179" y="8386"/>
                    <a:pt x="2181" y="8384"/>
                    <a:pt x="2181" y="8381"/>
                  </a:cubicBezTo>
                  <a:lnTo>
                    <a:pt x="2185" y="8375"/>
                  </a:lnTo>
                  <a:lnTo>
                    <a:pt x="2187" y="8373"/>
                  </a:lnTo>
                  <a:cubicBezTo>
                    <a:pt x="2196" y="8356"/>
                    <a:pt x="2207" y="8337"/>
                    <a:pt x="2217" y="8320"/>
                  </a:cubicBezTo>
                  <a:cubicBezTo>
                    <a:pt x="2217" y="8319"/>
                    <a:pt x="2219" y="8317"/>
                    <a:pt x="2219" y="8315"/>
                  </a:cubicBezTo>
                  <a:cubicBezTo>
                    <a:pt x="2224" y="8307"/>
                    <a:pt x="2228" y="8298"/>
                    <a:pt x="2232" y="8288"/>
                  </a:cubicBezTo>
                  <a:cubicBezTo>
                    <a:pt x="2239" y="8275"/>
                    <a:pt x="2247" y="8262"/>
                    <a:pt x="2253" y="8247"/>
                  </a:cubicBezTo>
                  <a:cubicBezTo>
                    <a:pt x="2256" y="8243"/>
                    <a:pt x="2258" y="8239"/>
                    <a:pt x="2260" y="8236"/>
                  </a:cubicBezTo>
                  <a:cubicBezTo>
                    <a:pt x="2268" y="8217"/>
                    <a:pt x="2275" y="8200"/>
                    <a:pt x="2285" y="8179"/>
                  </a:cubicBezTo>
                  <a:cubicBezTo>
                    <a:pt x="2287" y="8173"/>
                    <a:pt x="2290" y="8168"/>
                    <a:pt x="2292" y="8162"/>
                  </a:cubicBezTo>
                  <a:lnTo>
                    <a:pt x="2294" y="8156"/>
                  </a:lnTo>
                  <a:cubicBezTo>
                    <a:pt x="2298" y="8149"/>
                    <a:pt x="2302" y="8139"/>
                    <a:pt x="2305" y="8132"/>
                  </a:cubicBezTo>
                  <a:cubicBezTo>
                    <a:pt x="2307" y="8128"/>
                    <a:pt x="2309" y="8126"/>
                    <a:pt x="2309" y="8123"/>
                  </a:cubicBezTo>
                  <a:lnTo>
                    <a:pt x="2315" y="8111"/>
                  </a:lnTo>
                  <a:cubicBezTo>
                    <a:pt x="2322" y="8096"/>
                    <a:pt x="2328" y="8079"/>
                    <a:pt x="2336" y="8062"/>
                  </a:cubicBezTo>
                  <a:lnTo>
                    <a:pt x="2377" y="7968"/>
                  </a:lnTo>
                  <a:lnTo>
                    <a:pt x="2396" y="7921"/>
                  </a:lnTo>
                  <a:lnTo>
                    <a:pt x="2405" y="7902"/>
                  </a:lnTo>
                  <a:cubicBezTo>
                    <a:pt x="2411" y="7889"/>
                    <a:pt x="2418" y="7874"/>
                    <a:pt x="2426" y="7861"/>
                  </a:cubicBezTo>
                  <a:cubicBezTo>
                    <a:pt x="2435" y="7840"/>
                    <a:pt x="2447" y="7823"/>
                    <a:pt x="2458" y="7804"/>
                  </a:cubicBezTo>
                  <a:cubicBezTo>
                    <a:pt x="2467" y="7789"/>
                    <a:pt x="2479" y="7776"/>
                    <a:pt x="2490" y="7761"/>
                  </a:cubicBezTo>
                  <a:cubicBezTo>
                    <a:pt x="2501" y="7747"/>
                    <a:pt x="2513" y="7734"/>
                    <a:pt x="2524" y="7721"/>
                  </a:cubicBezTo>
                  <a:cubicBezTo>
                    <a:pt x="2541" y="7704"/>
                    <a:pt x="2558" y="7687"/>
                    <a:pt x="2575" y="7672"/>
                  </a:cubicBezTo>
                  <a:lnTo>
                    <a:pt x="2579" y="7670"/>
                  </a:lnTo>
                  <a:cubicBezTo>
                    <a:pt x="2611" y="7642"/>
                    <a:pt x="2645" y="7617"/>
                    <a:pt x="2680" y="7595"/>
                  </a:cubicBezTo>
                  <a:lnTo>
                    <a:pt x="2690" y="7589"/>
                  </a:lnTo>
                  <a:cubicBezTo>
                    <a:pt x="2712" y="7576"/>
                    <a:pt x="2733" y="7567"/>
                    <a:pt x="2754" y="7555"/>
                  </a:cubicBezTo>
                  <a:cubicBezTo>
                    <a:pt x="2786" y="7538"/>
                    <a:pt x="2818" y="7525"/>
                    <a:pt x="2852" y="7514"/>
                  </a:cubicBezTo>
                  <a:lnTo>
                    <a:pt x="2878" y="7504"/>
                  </a:lnTo>
                  <a:cubicBezTo>
                    <a:pt x="2910" y="7493"/>
                    <a:pt x="2931" y="7489"/>
                    <a:pt x="2933" y="7489"/>
                  </a:cubicBezTo>
                  <a:cubicBezTo>
                    <a:pt x="2935" y="7489"/>
                    <a:pt x="2939" y="7487"/>
                    <a:pt x="2941" y="7487"/>
                  </a:cubicBezTo>
                  <a:lnTo>
                    <a:pt x="2963" y="7478"/>
                  </a:lnTo>
                  <a:lnTo>
                    <a:pt x="2999" y="7463"/>
                  </a:lnTo>
                  <a:lnTo>
                    <a:pt x="3007" y="7461"/>
                  </a:lnTo>
                  <a:lnTo>
                    <a:pt x="3080" y="7431"/>
                  </a:lnTo>
                  <a:lnTo>
                    <a:pt x="3091" y="7427"/>
                  </a:lnTo>
                  <a:lnTo>
                    <a:pt x="3103" y="7421"/>
                  </a:lnTo>
                  <a:lnTo>
                    <a:pt x="3127" y="7412"/>
                  </a:lnTo>
                  <a:lnTo>
                    <a:pt x="3131" y="7410"/>
                  </a:lnTo>
                  <a:cubicBezTo>
                    <a:pt x="3137" y="7408"/>
                    <a:pt x="3142" y="7404"/>
                    <a:pt x="3148" y="7403"/>
                  </a:cubicBezTo>
                  <a:cubicBezTo>
                    <a:pt x="3157" y="7397"/>
                    <a:pt x="3167" y="7391"/>
                    <a:pt x="3174" y="7384"/>
                  </a:cubicBezTo>
                  <a:lnTo>
                    <a:pt x="3182" y="7380"/>
                  </a:lnTo>
                  <a:cubicBezTo>
                    <a:pt x="3184" y="7376"/>
                    <a:pt x="3187" y="7372"/>
                    <a:pt x="3191" y="7369"/>
                  </a:cubicBezTo>
                  <a:cubicBezTo>
                    <a:pt x="3201" y="7359"/>
                    <a:pt x="3208" y="7350"/>
                    <a:pt x="3214" y="7338"/>
                  </a:cubicBezTo>
                  <a:cubicBezTo>
                    <a:pt x="3216" y="7337"/>
                    <a:pt x="3218" y="7333"/>
                    <a:pt x="3218" y="7331"/>
                  </a:cubicBezTo>
                  <a:cubicBezTo>
                    <a:pt x="3221" y="7327"/>
                    <a:pt x="3221" y="7323"/>
                    <a:pt x="3223" y="7320"/>
                  </a:cubicBezTo>
                  <a:cubicBezTo>
                    <a:pt x="3227" y="7308"/>
                    <a:pt x="3231" y="7299"/>
                    <a:pt x="3233" y="7288"/>
                  </a:cubicBezTo>
                  <a:cubicBezTo>
                    <a:pt x="3235" y="7274"/>
                    <a:pt x="3236" y="7263"/>
                    <a:pt x="3235" y="7250"/>
                  </a:cubicBezTo>
                  <a:lnTo>
                    <a:pt x="3235" y="7242"/>
                  </a:lnTo>
                  <a:cubicBezTo>
                    <a:pt x="3235" y="7239"/>
                    <a:pt x="3235" y="7233"/>
                    <a:pt x="3235" y="7229"/>
                  </a:cubicBezTo>
                  <a:cubicBezTo>
                    <a:pt x="3235" y="7227"/>
                    <a:pt x="3235" y="7225"/>
                    <a:pt x="3235" y="7223"/>
                  </a:cubicBezTo>
                  <a:cubicBezTo>
                    <a:pt x="3233" y="7212"/>
                    <a:pt x="3229" y="7201"/>
                    <a:pt x="3223" y="7191"/>
                  </a:cubicBezTo>
                  <a:cubicBezTo>
                    <a:pt x="3221" y="7184"/>
                    <a:pt x="3218" y="7176"/>
                    <a:pt x="3214" y="7169"/>
                  </a:cubicBezTo>
                  <a:cubicBezTo>
                    <a:pt x="3212" y="7167"/>
                    <a:pt x="3210" y="7165"/>
                    <a:pt x="3208" y="7163"/>
                  </a:cubicBezTo>
                  <a:cubicBezTo>
                    <a:pt x="3178" y="7116"/>
                    <a:pt x="3127" y="7090"/>
                    <a:pt x="3071" y="7090"/>
                  </a:cubicBezTo>
                  <a:lnTo>
                    <a:pt x="2848" y="7090"/>
                  </a:lnTo>
                  <a:cubicBezTo>
                    <a:pt x="2843" y="7090"/>
                    <a:pt x="2837" y="7092"/>
                    <a:pt x="2829" y="7093"/>
                  </a:cubicBezTo>
                  <a:cubicBezTo>
                    <a:pt x="2820" y="7099"/>
                    <a:pt x="2809" y="7103"/>
                    <a:pt x="2799" y="7109"/>
                  </a:cubicBezTo>
                  <a:cubicBezTo>
                    <a:pt x="2769" y="7122"/>
                    <a:pt x="2741" y="7133"/>
                    <a:pt x="2711" y="7144"/>
                  </a:cubicBezTo>
                  <a:cubicBezTo>
                    <a:pt x="2699" y="7148"/>
                    <a:pt x="2688" y="7152"/>
                    <a:pt x="2677" y="7156"/>
                  </a:cubicBezTo>
                  <a:lnTo>
                    <a:pt x="2662" y="7159"/>
                  </a:lnTo>
                  <a:cubicBezTo>
                    <a:pt x="2643" y="7167"/>
                    <a:pt x="2624" y="7171"/>
                    <a:pt x="2605" y="7176"/>
                  </a:cubicBezTo>
                  <a:cubicBezTo>
                    <a:pt x="2598" y="7178"/>
                    <a:pt x="2590" y="7180"/>
                    <a:pt x="2581" y="7182"/>
                  </a:cubicBezTo>
                  <a:cubicBezTo>
                    <a:pt x="2573" y="7184"/>
                    <a:pt x="2564" y="7186"/>
                    <a:pt x="2554" y="7188"/>
                  </a:cubicBezTo>
                  <a:lnTo>
                    <a:pt x="2526" y="7195"/>
                  </a:lnTo>
                  <a:cubicBezTo>
                    <a:pt x="2511" y="7197"/>
                    <a:pt x="2496" y="7199"/>
                    <a:pt x="2483" y="7201"/>
                  </a:cubicBezTo>
                  <a:lnTo>
                    <a:pt x="2467" y="7203"/>
                  </a:lnTo>
                  <a:lnTo>
                    <a:pt x="2458" y="7205"/>
                  </a:lnTo>
                  <a:cubicBezTo>
                    <a:pt x="2445" y="7207"/>
                    <a:pt x="2432" y="7208"/>
                    <a:pt x="2417" y="7210"/>
                  </a:cubicBezTo>
                  <a:cubicBezTo>
                    <a:pt x="2403" y="7210"/>
                    <a:pt x="2388" y="7212"/>
                    <a:pt x="2373" y="7214"/>
                  </a:cubicBezTo>
                  <a:lnTo>
                    <a:pt x="2258" y="7214"/>
                  </a:lnTo>
                  <a:lnTo>
                    <a:pt x="2226" y="7212"/>
                  </a:lnTo>
                  <a:lnTo>
                    <a:pt x="2205" y="7210"/>
                  </a:lnTo>
                  <a:lnTo>
                    <a:pt x="2194" y="7210"/>
                  </a:lnTo>
                  <a:lnTo>
                    <a:pt x="2179" y="7208"/>
                  </a:lnTo>
                  <a:cubicBezTo>
                    <a:pt x="2170" y="7208"/>
                    <a:pt x="2160" y="7207"/>
                    <a:pt x="2151" y="7205"/>
                  </a:cubicBezTo>
                  <a:lnTo>
                    <a:pt x="2132" y="7203"/>
                  </a:lnTo>
                  <a:lnTo>
                    <a:pt x="2126" y="7203"/>
                  </a:lnTo>
                  <a:cubicBezTo>
                    <a:pt x="2119" y="7201"/>
                    <a:pt x="2111" y="7201"/>
                    <a:pt x="2102" y="7199"/>
                  </a:cubicBezTo>
                  <a:lnTo>
                    <a:pt x="2085" y="7195"/>
                  </a:lnTo>
                  <a:lnTo>
                    <a:pt x="2079" y="7193"/>
                  </a:lnTo>
                  <a:lnTo>
                    <a:pt x="2072" y="7193"/>
                  </a:lnTo>
                  <a:cubicBezTo>
                    <a:pt x="2062" y="7190"/>
                    <a:pt x="2051" y="7190"/>
                    <a:pt x="2040" y="7186"/>
                  </a:cubicBezTo>
                  <a:lnTo>
                    <a:pt x="2034" y="7186"/>
                  </a:lnTo>
                  <a:lnTo>
                    <a:pt x="2021" y="7182"/>
                  </a:lnTo>
                  <a:cubicBezTo>
                    <a:pt x="2008" y="7180"/>
                    <a:pt x="1996" y="7176"/>
                    <a:pt x="1983" y="7173"/>
                  </a:cubicBezTo>
                  <a:lnTo>
                    <a:pt x="1972" y="7169"/>
                  </a:lnTo>
                  <a:lnTo>
                    <a:pt x="1959" y="7165"/>
                  </a:lnTo>
                  <a:lnTo>
                    <a:pt x="1932" y="7158"/>
                  </a:lnTo>
                  <a:lnTo>
                    <a:pt x="1911" y="7150"/>
                  </a:lnTo>
                  <a:lnTo>
                    <a:pt x="1883" y="7141"/>
                  </a:lnTo>
                  <a:lnTo>
                    <a:pt x="1872" y="7137"/>
                  </a:lnTo>
                  <a:lnTo>
                    <a:pt x="1855" y="7129"/>
                  </a:lnTo>
                  <a:cubicBezTo>
                    <a:pt x="1842" y="7124"/>
                    <a:pt x="1829" y="7118"/>
                    <a:pt x="1815" y="7112"/>
                  </a:cubicBezTo>
                  <a:lnTo>
                    <a:pt x="1800" y="7107"/>
                  </a:lnTo>
                  <a:lnTo>
                    <a:pt x="1789" y="7101"/>
                  </a:lnTo>
                  <a:lnTo>
                    <a:pt x="1778" y="7095"/>
                  </a:lnTo>
                  <a:cubicBezTo>
                    <a:pt x="1768" y="7092"/>
                    <a:pt x="1759" y="7086"/>
                    <a:pt x="1749" y="7080"/>
                  </a:cubicBezTo>
                  <a:cubicBezTo>
                    <a:pt x="1736" y="7073"/>
                    <a:pt x="1723" y="7067"/>
                    <a:pt x="1710" y="7058"/>
                  </a:cubicBezTo>
                  <a:lnTo>
                    <a:pt x="1687" y="7044"/>
                  </a:lnTo>
                  <a:cubicBezTo>
                    <a:pt x="1678" y="7039"/>
                    <a:pt x="1670" y="7033"/>
                    <a:pt x="1661" y="7027"/>
                  </a:cubicBezTo>
                  <a:cubicBezTo>
                    <a:pt x="1653" y="7022"/>
                    <a:pt x="1638" y="7012"/>
                    <a:pt x="1627" y="7005"/>
                  </a:cubicBezTo>
                  <a:cubicBezTo>
                    <a:pt x="1608" y="6992"/>
                    <a:pt x="1589" y="6978"/>
                    <a:pt x="1570" y="6965"/>
                  </a:cubicBezTo>
                  <a:cubicBezTo>
                    <a:pt x="1551" y="6950"/>
                    <a:pt x="1534" y="6937"/>
                    <a:pt x="1516" y="6922"/>
                  </a:cubicBezTo>
                  <a:cubicBezTo>
                    <a:pt x="1497" y="6907"/>
                    <a:pt x="1478" y="6894"/>
                    <a:pt x="1461" y="6879"/>
                  </a:cubicBezTo>
                  <a:cubicBezTo>
                    <a:pt x="1457" y="6877"/>
                    <a:pt x="1453" y="6873"/>
                    <a:pt x="1450" y="6871"/>
                  </a:cubicBezTo>
                  <a:lnTo>
                    <a:pt x="1440" y="6862"/>
                  </a:lnTo>
                  <a:cubicBezTo>
                    <a:pt x="1429" y="6852"/>
                    <a:pt x="1418" y="6843"/>
                    <a:pt x="1406" y="6833"/>
                  </a:cubicBezTo>
                  <a:lnTo>
                    <a:pt x="1374" y="6805"/>
                  </a:lnTo>
                  <a:cubicBezTo>
                    <a:pt x="1327" y="6765"/>
                    <a:pt x="1284" y="6724"/>
                    <a:pt x="1244" y="6688"/>
                  </a:cubicBezTo>
                  <a:cubicBezTo>
                    <a:pt x="1184" y="6632"/>
                    <a:pt x="1133" y="6583"/>
                    <a:pt x="1105" y="6552"/>
                  </a:cubicBezTo>
                  <a:cubicBezTo>
                    <a:pt x="1133" y="6524"/>
                    <a:pt x="1184" y="6475"/>
                    <a:pt x="1244" y="6417"/>
                  </a:cubicBezTo>
                  <a:cubicBezTo>
                    <a:pt x="1280" y="6385"/>
                    <a:pt x="1322" y="6347"/>
                    <a:pt x="1363" y="6309"/>
                  </a:cubicBezTo>
                  <a:lnTo>
                    <a:pt x="1397" y="6281"/>
                  </a:lnTo>
                  <a:lnTo>
                    <a:pt x="1429" y="6253"/>
                  </a:lnTo>
                  <a:lnTo>
                    <a:pt x="1450" y="6236"/>
                  </a:lnTo>
                  <a:cubicBezTo>
                    <a:pt x="1467" y="6221"/>
                    <a:pt x="1485" y="6208"/>
                    <a:pt x="1502" y="6192"/>
                  </a:cubicBezTo>
                  <a:cubicBezTo>
                    <a:pt x="1521" y="6179"/>
                    <a:pt x="1540" y="6164"/>
                    <a:pt x="1559" y="6151"/>
                  </a:cubicBezTo>
                  <a:cubicBezTo>
                    <a:pt x="1576" y="6136"/>
                    <a:pt x="1597" y="6123"/>
                    <a:pt x="1616" y="6110"/>
                  </a:cubicBezTo>
                  <a:cubicBezTo>
                    <a:pt x="1631" y="6098"/>
                    <a:pt x="1646" y="6089"/>
                    <a:pt x="1661" y="6078"/>
                  </a:cubicBezTo>
                  <a:lnTo>
                    <a:pt x="1674" y="6070"/>
                  </a:lnTo>
                  <a:cubicBezTo>
                    <a:pt x="1682" y="6064"/>
                    <a:pt x="1689" y="6061"/>
                    <a:pt x="1697" y="6055"/>
                  </a:cubicBezTo>
                  <a:cubicBezTo>
                    <a:pt x="1710" y="6047"/>
                    <a:pt x="1723" y="6040"/>
                    <a:pt x="1734" y="6032"/>
                  </a:cubicBezTo>
                  <a:cubicBezTo>
                    <a:pt x="1749" y="6025"/>
                    <a:pt x="1763" y="6017"/>
                    <a:pt x="1776" y="6012"/>
                  </a:cubicBezTo>
                  <a:lnTo>
                    <a:pt x="1778" y="6010"/>
                  </a:lnTo>
                  <a:lnTo>
                    <a:pt x="1787" y="6006"/>
                  </a:lnTo>
                  <a:lnTo>
                    <a:pt x="1800" y="6000"/>
                  </a:lnTo>
                  <a:cubicBezTo>
                    <a:pt x="1813" y="5993"/>
                    <a:pt x="1827" y="5987"/>
                    <a:pt x="1840" y="5981"/>
                  </a:cubicBezTo>
                  <a:cubicBezTo>
                    <a:pt x="1849" y="5978"/>
                    <a:pt x="1859" y="5974"/>
                    <a:pt x="1868" y="5970"/>
                  </a:cubicBezTo>
                  <a:lnTo>
                    <a:pt x="1872" y="5970"/>
                  </a:lnTo>
                  <a:lnTo>
                    <a:pt x="1881" y="5966"/>
                  </a:lnTo>
                  <a:lnTo>
                    <a:pt x="1896" y="5961"/>
                  </a:lnTo>
                  <a:cubicBezTo>
                    <a:pt x="1908" y="5957"/>
                    <a:pt x="1921" y="5953"/>
                    <a:pt x="1932" y="5949"/>
                  </a:cubicBezTo>
                  <a:lnTo>
                    <a:pt x="1942" y="5946"/>
                  </a:lnTo>
                  <a:lnTo>
                    <a:pt x="1955" y="5942"/>
                  </a:lnTo>
                  <a:lnTo>
                    <a:pt x="1985" y="5932"/>
                  </a:lnTo>
                  <a:lnTo>
                    <a:pt x="2004" y="5929"/>
                  </a:lnTo>
                  <a:lnTo>
                    <a:pt x="2017" y="5925"/>
                  </a:lnTo>
                  <a:lnTo>
                    <a:pt x="2021" y="5925"/>
                  </a:lnTo>
                  <a:lnTo>
                    <a:pt x="2042" y="5919"/>
                  </a:lnTo>
                  <a:lnTo>
                    <a:pt x="2055" y="5917"/>
                  </a:lnTo>
                  <a:cubicBezTo>
                    <a:pt x="2062" y="5915"/>
                    <a:pt x="2072" y="5914"/>
                    <a:pt x="2079" y="5912"/>
                  </a:cubicBezTo>
                  <a:lnTo>
                    <a:pt x="2085" y="5910"/>
                  </a:lnTo>
                  <a:lnTo>
                    <a:pt x="2087" y="5910"/>
                  </a:lnTo>
                  <a:lnTo>
                    <a:pt x="2104" y="5906"/>
                  </a:lnTo>
                  <a:lnTo>
                    <a:pt x="2109" y="5906"/>
                  </a:lnTo>
                  <a:lnTo>
                    <a:pt x="2132" y="5904"/>
                  </a:lnTo>
                  <a:cubicBezTo>
                    <a:pt x="2140" y="5902"/>
                    <a:pt x="2149" y="5900"/>
                    <a:pt x="2156" y="5900"/>
                  </a:cubicBezTo>
                  <a:lnTo>
                    <a:pt x="2170" y="5898"/>
                  </a:lnTo>
                  <a:cubicBezTo>
                    <a:pt x="2181" y="5898"/>
                    <a:pt x="2190" y="5897"/>
                    <a:pt x="2202" y="5897"/>
                  </a:cubicBezTo>
                  <a:lnTo>
                    <a:pt x="2213" y="5897"/>
                  </a:lnTo>
                  <a:cubicBezTo>
                    <a:pt x="2221" y="5897"/>
                    <a:pt x="2228" y="5895"/>
                    <a:pt x="2236" y="5895"/>
                  </a:cubicBezTo>
                  <a:lnTo>
                    <a:pt x="2373" y="5895"/>
                  </a:lnTo>
                  <a:cubicBezTo>
                    <a:pt x="2385" y="5897"/>
                    <a:pt x="2400" y="5897"/>
                    <a:pt x="2413" y="5898"/>
                  </a:cubicBezTo>
                  <a:lnTo>
                    <a:pt x="2426" y="5898"/>
                  </a:lnTo>
                  <a:cubicBezTo>
                    <a:pt x="2445" y="5900"/>
                    <a:pt x="2462" y="5902"/>
                    <a:pt x="2479" y="5906"/>
                  </a:cubicBezTo>
                  <a:lnTo>
                    <a:pt x="2484" y="5906"/>
                  </a:lnTo>
                  <a:lnTo>
                    <a:pt x="2498" y="5908"/>
                  </a:lnTo>
                  <a:cubicBezTo>
                    <a:pt x="2513" y="5910"/>
                    <a:pt x="2528" y="5914"/>
                    <a:pt x="2545" y="5915"/>
                  </a:cubicBezTo>
                  <a:cubicBezTo>
                    <a:pt x="2588" y="5925"/>
                    <a:pt x="2631" y="5936"/>
                    <a:pt x="2675" y="5951"/>
                  </a:cubicBezTo>
                  <a:cubicBezTo>
                    <a:pt x="2703" y="5961"/>
                    <a:pt x="2731" y="5970"/>
                    <a:pt x="2760" y="5981"/>
                  </a:cubicBezTo>
                  <a:lnTo>
                    <a:pt x="2777" y="5989"/>
                  </a:lnTo>
                  <a:cubicBezTo>
                    <a:pt x="2794" y="5996"/>
                    <a:pt x="2810" y="6004"/>
                    <a:pt x="2827" y="6013"/>
                  </a:cubicBezTo>
                  <a:cubicBezTo>
                    <a:pt x="2835" y="6015"/>
                    <a:pt x="2841" y="6017"/>
                    <a:pt x="2846" y="6017"/>
                  </a:cubicBezTo>
                  <a:lnTo>
                    <a:pt x="3080" y="6017"/>
                  </a:lnTo>
                  <a:cubicBezTo>
                    <a:pt x="3110" y="6017"/>
                    <a:pt x="3140" y="6008"/>
                    <a:pt x="3165" y="5991"/>
                  </a:cubicBezTo>
                  <a:cubicBezTo>
                    <a:pt x="3178" y="5983"/>
                    <a:pt x="3191" y="5972"/>
                    <a:pt x="3203" y="5959"/>
                  </a:cubicBezTo>
                  <a:cubicBezTo>
                    <a:pt x="3203" y="5957"/>
                    <a:pt x="3204" y="5955"/>
                    <a:pt x="3206" y="5953"/>
                  </a:cubicBezTo>
                  <a:cubicBezTo>
                    <a:pt x="3219" y="5934"/>
                    <a:pt x="3229" y="5914"/>
                    <a:pt x="3235" y="5891"/>
                  </a:cubicBezTo>
                  <a:cubicBezTo>
                    <a:pt x="3235" y="5891"/>
                    <a:pt x="3235" y="5889"/>
                    <a:pt x="3235" y="5889"/>
                  </a:cubicBezTo>
                  <a:lnTo>
                    <a:pt x="3235" y="5885"/>
                  </a:lnTo>
                  <a:lnTo>
                    <a:pt x="3235" y="5878"/>
                  </a:lnTo>
                  <a:lnTo>
                    <a:pt x="3235" y="5870"/>
                  </a:lnTo>
                  <a:cubicBezTo>
                    <a:pt x="3236" y="5857"/>
                    <a:pt x="3236" y="5844"/>
                    <a:pt x="3235" y="5833"/>
                  </a:cubicBezTo>
                  <a:cubicBezTo>
                    <a:pt x="3233" y="5821"/>
                    <a:pt x="3229" y="5810"/>
                    <a:pt x="3225" y="5800"/>
                  </a:cubicBezTo>
                  <a:lnTo>
                    <a:pt x="3221" y="5789"/>
                  </a:lnTo>
                  <a:cubicBezTo>
                    <a:pt x="3219" y="5787"/>
                    <a:pt x="3218" y="5784"/>
                    <a:pt x="3216" y="5782"/>
                  </a:cubicBezTo>
                  <a:cubicBezTo>
                    <a:pt x="3210" y="5770"/>
                    <a:pt x="3203" y="5761"/>
                    <a:pt x="3195" y="5751"/>
                  </a:cubicBezTo>
                  <a:lnTo>
                    <a:pt x="3184" y="5740"/>
                  </a:lnTo>
                  <a:cubicBezTo>
                    <a:pt x="3182" y="5738"/>
                    <a:pt x="3180" y="5738"/>
                    <a:pt x="3178" y="5736"/>
                  </a:cubicBezTo>
                  <a:cubicBezTo>
                    <a:pt x="3169" y="5729"/>
                    <a:pt x="3161" y="5723"/>
                    <a:pt x="3152" y="5718"/>
                  </a:cubicBezTo>
                  <a:cubicBezTo>
                    <a:pt x="3148" y="5718"/>
                    <a:pt x="3144" y="5714"/>
                    <a:pt x="3140" y="5714"/>
                  </a:cubicBezTo>
                  <a:lnTo>
                    <a:pt x="3127" y="5706"/>
                  </a:lnTo>
                  <a:lnTo>
                    <a:pt x="3108" y="5699"/>
                  </a:lnTo>
                  <a:lnTo>
                    <a:pt x="3097" y="5695"/>
                  </a:lnTo>
                  <a:lnTo>
                    <a:pt x="3086" y="5689"/>
                  </a:lnTo>
                  <a:lnTo>
                    <a:pt x="3018" y="5661"/>
                  </a:lnTo>
                  <a:lnTo>
                    <a:pt x="3010" y="5657"/>
                  </a:lnTo>
                  <a:lnTo>
                    <a:pt x="2978" y="5642"/>
                  </a:lnTo>
                  <a:lnTo>
                    <a:pt x="2941" y="5627"/>
                  </a:lnTo>
                  <a:lnTo>
                    <a:pt x="2922" y="5620"/>
                  </a:lnTo>
                  <a:lnTo>
                    <a:pt x="2905" y="5612"/>
                  </a:lnTo>
                  <a:lnTo>
                    <a:pt x="2880" y="5601"/>
                  </a:lnTo>
                  <a:cubicBezTo>
                    <a:pt x="2876" y="5601"/>
                    <a:pt x="2875" y="5599"/>
                    <a:pt x="2873" y="5599"/>
                  </a:cubicBezTo>
                  <a:cubicBezTo>
                    <a:pt x="2831" y="5589"/>
                    <a:pt x="2792" y="5574"/>
                    <a:pt x="2754" y="5559"/>
                  </a:cubicBezTo>
                  <a:cubicBezTo>
                    <a:pt x="2746" y="5555"/>
                    <a:pt x="2737" y="5552"/>
                    <a:pt x="2729" y="5548"/>
                  </a:cubicBezTo>
                  <a:lnTo>
                    <a:pt x="2712" y="5540"/>
                  </a:lnTo>
                  <a:cubicBezTo>
                    <a:pt x="2663" y="5516"/>
                    <a:pt x="2618" y="5489"/>
                    <a:pt x="2575" y="5457"/>
                  </a:cubicBezTo>
                  <a:cubicBezTo>
                    <a:pt x="2556" y="5442"/>
                    <a:pt x="2537" y="5427"/>
                    <a:pt x="2520" y="5412"/>
                  </a:cubicBezTo>
                  <a:cubicBezTo>
                    <a:pt x="2511" y="5403"/>
                    <a:pt x="2501" y="5393"/>
                    <a:pt x="2492" y="5384"/>
                  </a:cubicBezTo>
                  <a:lnTo>
                    <a:pt x="2484" y="5376"/>
                  </a:lnTo>
                  <a:cubicBezTo>
                    <a:pt x="2473" y="5363"/>
                    <a:pt x="2460" y="5350"/>
                    <a:pt x="2450" y="5337"/>
                  </a:cubicBezTo>
                  <a:cubicBezTo>
                    <a:pt x="2420" y="5299"/>
                    <a:pt x="2398" y="5258"/>
                    <a:pt x="2379" y="5212"/>
                  </a:cubicBezTo>
                  <a:cubicBezTo>
                    <a:pt x="2360" y="5169"/>
                    <a:pt x="2343" y="5126"/>
                    <a:pt x="2324" y="5082"/>
                  </a:cubicBezTo>
                  <a:lnTo>
                    <a:pt x="2319" y="5069"/>
                  </a:lnTo>
                  <a:lnTo>
                    <a:pt x="2298" y="5020"/>
                  </a:lnTo>
                  <a:cubicBezTo>
                    <a:pt x="2298" y="5016"/>
                    <a:pt x="2296" y="5013"/>
                    <a:pt x="2294" y="5011"/>
                  </a:cubicBezTo>
                  <a:lnTo>
                    <a:pt x="2292" y="5003"/>
                  </a:lnTo>
                  <a:lnTo>
                    <a:pt x="2290" y="4998"/>
                  </a:lnTo>
                  <a:cubicBezTo>
                    <a:pt x="2285" y="4986"/>
                    <a:pt x="2279" y="4973"/>
                    <a:pt x="2273" y="4960"/>
                  </a:cubicBezTo>
                  <a:cubicBezTo>
                    <a:pt x="2268" y="4943"/>
                    <a:pt x="2260" y="4926"/>
                    <a:pt x="2253" y="4909"/>
                  </a:cubicBezTo>
                  <a:cubicBezTo>
                    <a:pt x="2251" y="4905"/>
                    <a:pt x="2249" y="4900"/>
                    <a:pt x="2247" y="4896"/>
                  </a:cubicBezTo>
                  <a:cubicBezTo>
                    <a:pt x="2239" y="4877"/>
                    <a:pt x="2232" y="4860"/>
                    <a:pt x="2226" y="4845"/>
                  </a:cubicBezTo>
                  <a:lnTo>
                    <a:pt x="2213" y="4813"/>
                  </a:lnTo>
                  <a:cubicBezTo>
                    <a:pt x="2213" y="4811"/>
                    <a:pt x="2211" y="4809"/>
                    <a:pt x="2211" y="4807"/>
                  </a:cubicBezTo>
                  <a:lnTo>
                    <a:pt x="2183" y="4743"/>
                  </a:lnTo>
                  <a:cubicBezTo>
                    <a:pt x="2183" y="4741"/>
                    <a:pt x="2183" y="4741"/>
                    <a:pt x="2183" y="4741"/>
                  </a:cubicBezTo>
                  <a:cubicBezTo>
                    <a:pt x="2183" y="4737"/>
                    <a:pt x="2181" y="4736"/>
                    <a:pt x="2181" y="4732"/>
                  </a:cubicBezTo>
                  <a:cubicBezTo>
                    <a:pt x="2179" y="4730"/>
                    <a:pt x="2177" y="4726"/>
                    <a:pt x="2175" y="4722"/>
                  </a:cubicBezTo>
                  <a:cubicBezTo>
                    <a:pt x="2170" y="4707"/>
                    <a:pt x="2164" y="4692"/>
                    <a:pt x="2158" y="4679"/>
                  </a:cubicBezTo>
                  <a:cubicBezTo>
                    <a:pt x="2153" y="4666"/>
                    <a:pt x="2149" y="4656"/>
                    <a:pt x="2143" y="4645"/>
                  </a:cubicBezTo>
                  <a:cubicBezTo>
                    <a:pt x="2141" y="4643"/>
                    <a:pt x="2141" y="4639"/>
                    <a:pt x="2140" y="4636"/>
                  </a:cubicBezTo>
                  <a:cubicBezTo>
                    <a:pt x="2138" y="4634"/>
                    <a:pt x="2136" y="4624"/>
                    <a:pt x="2132" y="4619"/>
                  </a:cubicBezTo>
                  <a:lnTo>
                    <a:pt x="2126" y="4606"/>
                  </a:lnTo>
                  <a:lnTo>
                    <a:pt x="2140" y="4602"/>
                  </a:lnTo>
                  <a:lnTo>
                    <a:pt x="2156" y="4600"/>
                  </a:lnTo>
                  <a:lnTo>
                    <a:pt x="2164" y="4598"/>
                  </a:lnTo>
                  <a:lnTo>
                    <a:pt x="2194" y="4590"/>
                  </a:lnTo>
                  <a:cubicBezTo>
                    <a:pt x="2209" y="4589"/>
                    <a:pt x="2221" y="4585"/>
                    <a:pt x="2234" y="4581"/>
                  </a:cubicBezTo>
                  <a:lnTo>
                    <a:pt x="2243" y="4579"/>
                  </a:lnTo>
                  <a:lnTo>
                    <a:pt x="2251" y="4577"/>
                  </a:lnTo>
                  <a:lnTo>
                    <a:pt x="2253" y="4577"/>
                  </a:lnTo>
                  <a:cubicBezTo>
                    <a:pt x="2271" y="4572"/>
                    <a:pt x="2292" y="4566"/>
                    <a:pt x="2311" y="4560"/>
                  </a:cubicBezTo>
                  <a:lnTo>
                    <a:pt x="2317" y="4558"/>
                  </a:lnTo>
                  <a:lnTo>
                    <a:pt x="2345" y="4549"/>
                  </a:lnTo>
                  <a:cubicBezTo>
                    <a:pt x="2358" y="4545"/>
                    <a:pt x="2373" y="4540"/>
                    <a:pt x="2388" y="4534"/>
                  </a:cubicBezTo>
                  <a:lnTo>
                    <a:pt x="2401" y="4530"/>
                  </a:lnTo>
                  <a:lnTo>
                    <a:pt x="2462" y="4506"/>
                  </a:lnTo>
                  <a:lnTo>
                    <a:pt x="2475" y="4502"/>
                  </a:lnTo>
                  <a:lnTo>
                    <a:pt x="2481" y="4500"/>
                  </a:lnTo>
                  <a:lnTo>
                    <a:pt x="2511" y="4487"/>
                  </a:lnTo>
                  <a:lnTo>
                    <a:pt x="2520" y="4483"/>
                  </a:lnTo>
                  <a:lnTo>
                    <a:pt x="2526" y="4481"/>
                  </a:lnTo>
                  <a:lnTo>
                    <a:pt x="2582" y="4459"/>
                  </a:lnTo>
                  <a:lnTo>
                    <a:pt x="2645" y="4434"/>
                  </a:lnTo>
                  <a:lnTo>
                    <a:pt x="2660" y="4428"/>
                  </a:lnTo>
                  <a:lnTo>
                    <a:pt x="2728" y="4400"/>
                  </a:lnTo>
                  <a:cubicBezTo>
                    <a:pt x="2743" y="4394"/>
                    <a:pt x="2758" y="4389"/>
                    <a:pt x="2773" y="4385"/>
                  </a:cubicBezTo>
                  <a:lnTo>
                    <a:pt x="2788" y="4379"/>
                  </a:lnTo>
                  <a:cubicBezTo>
                    <a:pt x="2809" y="4374"/>
                    <a:pt x="2829" y="4370"/>
                    <a:pt x="2852" y="4366"/>
                  </a:cubicBezTo>
                  <a:cubicBezTo>
                    <a:pt x="2869" y="4362"/>
                    <a:pt x="2886" y="4360"/>
                    <a:pt x="2903" y="4359"/>
                  </a:cubicBezTo>
                  <a:cubicBezTo>
                    <a:pt x="2920" y="4359"/>
                    <a:pt x="2939" y="4357"/>
                    <a:pt x="2956" y="4357"/>
                  </a:cubicBezTo>
                  <a:cubicBezTo>
                    <a:pt x="2980" y="4357"/>
                    <a:pt x="3005" y="4357"/>
                    <a:pt x="3027" y="4360"/>
                  </a:cubicBezTo>
                  <a:cubicBezTo>
                    <a:pt x="3057" y="4362"/>
                    <a:pt x="3086" y="4366"/>
                    <a:pt x="3114" y="4372"/>
                  </a:cubicBezTo>
                  <a:cubicBezTo>
                    <a:pt x="3152" y="4381"/>
                    <a:pt x="3187" y="4391"/>
                    <a:pt x="3225" y="4402"/>
                  </a:cubicBezTo>
                  <a:lnTo>
                    <a:pt x="3233" y="4406"/>
                  </a:lnTo>
                  <a:lnTo>
                    <a:pt x="3235" y="4406"/>
                  </a:lnTo>
                  <a:cubicBezTo>
                    <a:pt x="3285" y="4423"/>
                    <a:pt x="3334" y="4445"/>
                    <a:pt x="3382" y="4474"/>
                  </a:cubicBezTo>
                  <a:lnTo>
                    <a:pt x="3395" y="4481"/>
                  </a:lnTo>
                  <a:cubicBezTo>
                    <a:pt x="3397" y="4481"/>
                    <a:pt x="3399" y="4483"/>
                    <a:pt x="3400" y="4483"/>
                  </a:cubicBezTo>
                  <a:lnTo>
                    <a:pt x="3402" y="4483"/>
                  </a:lnTo>
                  <a:lnTo>
                    <a:pt x="3412" y="4489"/>
                  </a:lnTo>
                  <a:lnTo>
                    <a:pt x="3459" y="4508"/>
                  </a:lnTo>
                  <a:lnTo>
                    <a:pt x="3493" y="4523"/>
                  </a:lnTo>
                  <a:lnTo>
                    <a:pt x="3500" y="4526"/>
                  </a:lnTo>
                  <a:lnTo>
                    <a:pt x="3568" y="4555"/>
                  </a:lnTo>
                  <a:lnTo>
                    <a:pt x="3579" y="4560"/>
                  </a:lnTo>
                  <a:lnTo>
                    <a:pt x="3591" y="4564"/>
                  </a:lnTo>
                  <a:lnTo>
                    <a:pt x="3596" y="4568"/>
                  </a:lnTo>
                  <a:lnTo>
                    <a:pt x="3602" y="4570"/>
                  </a:lnTo>
                  <a:cubicBezTo>
                    <a:pt x="3612" y="4573"/>
                    <a:pt x="3623" y="4577"/>
                    <a:pt x="3632" y="4579"/>
                  </a:cubicBezTo>
                  <a:cubicBezTo>
                    <a:pt x="3644" y="4581"/>
                    <a:pt x="3653" y="4581"/>
                    <a:pt x="3662" y="4581"/>
                  </a:cubicBezTo>
                  <a:cubicBezTo>
                    <a:pt x="3663" y="4582"/>
                    <a:pt x="3665" y="4582"/>
                    <a:pt x="3666" y="4582"/>
                  </a:cubicBezTo>
                  <a:cubicBezTo>
                    <a:pt x="3668" y="4582"/>
                    <a:pt x="3669" y="4582"/>
                    <a:pt x="3670" y="4581"/>
                  </a:cubicBezTo>
                  <a:cubicBezTo>
                    <a:pt x="3673" y="4582"/>
                    <a:pt x="3675" y="4582"/>
                    <a:pt x="3677" y="4582"/>
                  </a:cubicBezTo>
                  <a:cubicBezTo>
                    <a:pt x="3680" y="4582"/>
                    <a:pt x="3682" y="4582"/>
                    <a:pt x="3685" y="4581"/>
                  </a:cubicBezTo>
                  <a:cubicBezTo>
                    <a:pt x="3696" y="4581"/>
                    <a:pt x="3708" y="4577"/>
                    <a:pt x="3719" y="4573"/>
                  </a:cubicBezTo>
                  <a:lnTo>
                    <a:pt x="3728" y="4570"/>
                  </a:lnTo>
                  <a:cubicBezTo>
                    <a:pt x="3732" y="4570"/>
                    <a:pt x="3736" y="4568"/>
                    <a:pt x="3740" y="4566"/>
                  </a:cubicBezTo>
                  <a:cubicBezTo>
                    <a:pt x="3749" y="4560"/>
                    <a:pt x="3759" y="4555"/>
                    <a:pt x="3768" y="4549"/>
                  </a:cubicBezTo>
                  <a:cubicBezTo>
                    <a:pt x="3779" y="4541"/>
                    <a:pt x="3787" y="4532"/>
                    <a:pt x="3796" y="4521"/>
                  </a:cubicBezTo>
                  <a:cubicBezTo>
                    <a:pt x="3798" y="4519"/>
                    <a:pt x="3798" y="4517"/>
                    <a:pt x="3800" y="4515"/>
                  </a:cubicBezTo>
                  <a:cubicBezTo>
                    <a:pt x="3802" y="4515"/>
                    <a:pt x="3802" y="4513"/>
                    <a:pt x="3804" y="4511"/>
                  </a:cubicBezTo>
                  <a:lnTo>
                    <a:pt x="3806" y="4509"/>
                  </a:lnTo>
                  <a:cubicBezTo>
                    <a:pt x="3806" y="4508"/>
                    <a:pt x="3808" y="4506"/>
                    <a:pt x="3808" y="4504"/>
                  </a:cubicBezTo>
                  <a:cubicBezTo>
                    <a:pt x="3821" y="4485"/>
                    <a:pt x="3828" y="4462"/>
                    <a:pt x="3832" y="4440"/>
                  </a:cubicBezTo>
                  <a:cubicBezTo>
                    <a:pt x="3832" y="4438"/>
                    <a:pt x="3832" y="4434"/>
                    <a:pt x="3834" y="4432"/>
                  </a:cubicBezTo>
                  <a:cubicBezTo>
                    <a:pt x="3834" y="4415"/>
                    <a:pt x="3834" y="4398"/>
                    <a:pt x="3830" y="4383"/>
                  </a:cubicBezTo>
                  <a:cubicBezTo>
                    <a:pt x="3823" y="4351"/>
                    <a:pt x="3808" y="4323"/>
                    <a:pt x="3787" y="4302"/>
                  </a:cubicBezTo>
                  <a:lnTo>
                    <a:pt x="3783" y="4298"/>
                  </a:lnTo>
                  <a:lnTo>
                    <a:pt x="3719" y="4234"/>
                  </a:lnTo>
                  <a:lnTo>
                    <a:pt x="3642" y="4155"/>
                  </a:lnTo>
                  <a:lnTo>
                    <a:pt x="3628" y="4144"/>
                  </a:lnTo>
                  <a:lnTo>
                    <a:pt x="3627" y="4142"/>
                  </a:lnTo>
                  <a:cubicBezTo>
                    <a:pt x="3627" y="4142"/>
                    <a:pt x="3625" y="4140"/>
                    <a:pt x="3623" y="4138"/>
                  </a:cubicBezTo>
                  <a:cubicBezTo>
                    <a:pt x="3619" y="4136"/>
                    <a:pt x="3615" y="4134"/>
                    <a:pt x="3612" y="4132"/>
                  </a:cubicBezTo>
                  <a:cubicBezTo>
                    <a:pt x="3591" y="4125"/>
                    <a:pt x="3572" y="4117"/>
                    <a:pt x="3553" y="4110"/>
                  </a:cubicBezTo>
                  <a:cubicBezTo>
                    <a:pt x="3547" y="4108"/>
                    <a:pt x="3540" y="4104"/>
                    <a:pt x="3534" y="4102"/>
                  </a:cubicBezTo>
                  <a:cubicBezTo>
                    <a:pt x="3508" y="4091"/>
                    <a:pt x="3483" y="4080"/>
                    <a:pt x="3459" y="4066"/>
                  </a:cubicBezTo>
                  <a:cubicBezTo>
                    <a:pt x="3434" y="4055"/>
                    <a:pt x="3412" y="4042"/>
                    <a:pt x="3387" y="4029"/>
                  </a:cubicBezTo>
                  <a:cubicBezTo>
                    <a:pt x="3372" y="4019"/>
                    <a:pt x="3355" y="4008"/>
                    <a:pt x="3338" y="3997"/>
                  </a:cubicBezTo>
                  <a:cubicBezTo>
                    <a:pt x="3327" y="3991"/>
                    <a:pt x="3317" y="3984"/>
                    <a:pt x="3306" y="3976"/>
                  </a:cubicBezTo>
                  <a:lnTo>
                    <a:pt x="3291" y="3965"/>
                  </a:lnTo>
                  <a:lnTo>
                    <a:pt x="3289" y="3965"/>
                  </a:lnTo>
                  <a:cubicBezTo>
                    <a:pt x="3272" y="3951"/>
                    <a:pt x="3255" y="3940"/>
                    <a:pt x="3238" y="3925"/>
                  </a:cubicBezTo>
                  <a:lnTo>
                    <a:pt x="3236" y="3923"/>
                  </a:lnTo>
                  <a:cubicBezTo>
                    <a:pt x="3225" y="3916"/>
                    <a:pt x="3216" y="3906"/>
                    <a:pt x="3204" y="3897"/>
                  </a:cubicBezTo>
                  <a:cubicBezTo>
                    <a:pt x="3193" y="3887"/>
                    <a:pt x="3189" y="3882"/>
                    <a:pt x="3180" y="3874"/>
                  </a:cubicBezTo>
                  <a:lnTo>
                    <a:pt x="3174" y="3869"/>
                  </a:lnTo>
                  <a:lnTo>
                    <a:pt x="3167" y="3861"/>
                  </a:lnTo>
                  <a:lnTo>
                    <a:pt x="3165" y="3859"/>
                  </a:lnTo>
                  <a:cubicBezTo>
                    <a:pt x="3155" y="3850"/>
                    <a:pt x="3148" y="3842"/>
                    <a:pt x="3140" y="3833"/>
                  </a:cubicBezTo>
                  <a:lnTo>
                    <a:pt x="3133" y="3825"/>
                  </a:lnTo>
                  <a:cubicBezTo>
                    <a:pt x="3125" y="3818"/>
                    <a:pt x="3118" y="3810"/>
                    <a:pt x="3112" y="3803"/>
                  </a:cubicBezTo>
                  <a:lnTo>
                    <a:pt x="3110" y="3803"/>
                  </a:lnTo>
                  <a:cubicBezTo>
                    <a:pt x="3106" y="3797"/>
                    <a:pt x="3101" y="3789"/>
                    <a:pt x="3095" y="3784"/>
                  </a:cubicBezTo>
                  <a:cubicBezTo>
                    <a:pt x="3089" y="3778"/>
                    <a:pt x="3091" y="3778"/>
                    <a:pt x="3088" y="3776"/>
                  </a:cubicBezTo>
                  <a:lnTo>
                    <a:pt x="3067" y="3752"/>
                  </a:lnTo>
                  <a:lnTo>
                    <a:pt x="3059" y="3742"/>
                  </a:lnTo>
                  <a:lnTo>
                    <a:pt x="3059" y="3740"/>
                  </a:lnTo>
                  <a:cubicBezTo>
                    <a:pt x="3056" y="3735"/>
                    <a:pt x="3050" y="3727"/>
                    <a:pt x="3044" y="3720"/>
                  </a:cubicBezTo>
                  <a:cubicBezTo>
                    <a:pt x="3039" y="3712"/>
                    <a:pt x="3035" y="3708"/>
                    <a:pt x="3031" y="3703"/>
                  </a:cubicBezTo>
                  <a:cubicBezTo>
                    <a:pt x="3031" y="3703"/>
                    <a:pt x="3031" y="3703"/>
                    <a:pt x="3031" y="3701"/>
                  </a:cubicBezTo>
                  <a:lnTo>
                    <a:pt x="3029" y="3699"/>
                  </a:lnTo>
                  <a:lnTo>
                    <a:pt x="3016" y="3682"/>
                  </a:lnTo>
                  <a:lnTo>
                    <a:pt x="3012" y="3676"/>
                  </a:lnTo>
                  <a:cubicBezTo>
                    <a:pt x="3008" y="3669"/>
                    <a:pt x="3003" y="3663"/>
                    <a:pt x="2999" y="3656"/>
                  </a:cubicBezTo>
                  <a:lnTo>
                    <a:pt x="2991" y="3646"/>
                  </a:lnTo>
                  <a:cubicBezTo>
                    <a:pt x="2988" y="3639"/>
                    <a:pt x="2986" y="3633"/>
                    <a:pt x="2982" y="3627"/>
                  </a:cubicBezTo>
                  <a:lnTo>
                    <a:pt x="2980" y="3625"/>
                  </a:lnTo>
                  <a:lnTo>
                    <a:pt x="2973" y="3612"/>
                  </a:lnTo>
                  <a:lnTo>
                    <a:pt x="2965" y="3599"/>
                  </a:lnTo>
                  <a:lnTo>
                    <a:pt x="2948" y="3569"/>
                  </a:lnTo>
                  <a:cubicBezTo>
                    <a:pt x="2946" y="3565"/>
                    <a:pt x="2944" y="3561"/>
                    <a:pt x="2942" y="3556"/>
                  </a:cubicBezTo>
                  <a:lnTo>
                    <a:pt x="2939" y="3552"/>
                  </a:lnTo>
                  <a:cubicBezTo>
                    <a:pt x="2933" y="3539"/>
                    <a:pt x="2925" y="3526"/>
                    <a:pt x="2920" y="3512"/>
                  </a:cubicBezTo>
                  <a:lnTo>
                    <a:pt x="2909" y="3488"/>
                  </a:lnTo>
                  <a:lnTo>
                    <a:pt x="2909" y="3486"/>
                  </a:lnTo>
                  <a:cubicBezTo>
                    <a:pt x="2905" y="3477"/>
                    <a:pt x="2899" y="3467"/>
                    <a:pt x="2895" y="3458"/>
                  </a:cubicBezTo>
                  <a:cubicBezTo>
                    <a:pt x="2892" y="3448"/>
                    <a:pt x="2886" y="3431"/>
                    <a:pt x="2880" y="3418"/>
                  </a:cubicBezTo>
                  <a:cubicBezTo>
                    <a:pt x="2878" y="3412"/>
                    <a:pt x="2876" y="3407"/>
                    <a:pt x="2875" y="3403"/>
                  </a:cubicBezTo>
                  <a:cubicBezTo>
                    <a:pt x="2873" y="3397"/>
                    <a:pt x="2873" y="3397"/>
                    <a:pt x="2871" y="3394"/>
                  </a:cubicBezTo>
                  <a:lnTo>
                    <a:pt x="2871" y="3392"/>
                  </a:lnTo>
                  <a:cubicBezTo>
                    <a:pt x="2867" y="3379"/>
                    <a:pt x="2863" y="3363"/>
                    <a:pt x="2858" y="3348"/>
                  </a:cubicBezTo>
                  <a:cubicBezTo>
                    <a:pt x="2854" y="3335"/>
                    <a:pt x="2850" y="3320"/>
                    <a:pt x="2846" y="3305"/>
                  </a:cubicBezTo>
                  <a:cubicBezTo>
                    <a:pt x="2844" y="3297"/>
                    <a:pt x="2843" y="3288"/>
                    <a:pt x="2841" y="3279"/>
                  </a:cubicBezTo>
                  <a:cubicBezTo>
                    <a:pt x="2839" y="3269"/>
                    <a:pt x="2839" y="3269"/>
                    <a:pt x="2837" y="3264"/>
                  </a:cubicBezTo>
                  <a:cubicBezTo>
                    <a:pt x="2833" y="3247"/>
                    <a:pt x="2829" y="3228"/>
                    <a:pt x="2827" y="3209"/>
                  </a:cubicBezTo>
                  <a:cubicBezTo>
                    <a:pt x="2824" y="3186"/>
                    <a:pt x="2820" y="3164"/>
                    <a:pt x="2816" y="3141"/>
                  </a:cubicBezTo>
                  <a:cubicBezTo>
                    <a:pt x="2812" y="3117"/>
                    <a:pt x="2810" y="3094"/>
                    <a:pt x="2807" y="3071"/>
                  </a:cubicBezTo>
                  <a:cubicBezTo>
                    <a:pt x="2805" y="3049"/>
                    <a:pt x="2801" y="3024"/>
                    <a:pt x="2799" y="3002"/>
                  </a:cubicBezTo>
                  <a:cubicBezTo>
                    <a:pt x="2799" y="2994"/>
                    <a:pt x="2797" y="2986"/>
                    <a:pt x="2797" y="2977"/>
                  </a:cubicBezTo>
                  <a:lnTo>
                    <a:pt x="2794" y="2934"/>
                  </a:lnTo>
                  <a:cubicBezTo>
                    <a:pt x="2794" y="2919"/>
                    <a:pt x="2792" y="2905"/>
                    <a:pt x="2790" y="2890"/>
                  </a:cubicBezTo>
                  <a:cubicBezTo>
                    <a:pt x="2786" y="2834"/>
                    <a:pt x="2784" y="2777"/>
                    <a:pt x="2782" y="2728"/>
                  </a:cubicBezTo>
                  <a:cubicBezTo>
                    <a:pt x="2780" y="2643"/>
                    <a:pt x="2780" y="2576"/>
                    <a:pt x="2780" y="2534"/>
                  </a:cubicBezTo>
                  <a:cubicBezTo>
                    <a:pt x="2822" y="2534"/>
                    <a:pt x="2890" y="2534"/>
                    <a:pt x="2974" y="2536"/>
                  </a:cubicBezTo>
                  <a:cubicBezTo>
                    <a:pt x="3025" y="2538"/>
                    <a:pt x="3080" y="2540"/>
                    <a:pt x="3138" y="2544"/>
                  </a:cubicBezTo>
                  <a:lnTo>
                    <a:pt x="3182" y="2547"/>
                  </a:lnTo>
                  <a:lnTo>
                    <a:pt x="3225" y="2551"/>
                  </a:lnTo>
                  <a:lnTo>
                    <a:pt x="3250" y="2553"/>
                  </a:lnTo>
                  <a:lnTo>
                    <a:pt x="3252" y="2553"/>
                  </a:lnTo>
                  <a:cubicBezTo>
                    <a:pt x="3276" y="2555"/>
                    <a:pt x="3299" y="2559"/>
                    <a:pt x="3323" y="2561"/>
                  </a:cubicBezTo>
                  <a:cubicBezTo>
                    <a:pt x="3346" y="2564"/>
                    <a:pt x="3370" y="2566"/>
                    <a:pt x="3393" y="2570"/>
                  </a:cubicBezTo>
                  <a:cubicBezTo>
                    <a:pt x="3414" y="2574"/>
                    <a:pt x="3440" y="2577"/>
                    <a:pt x="3461" y="2581"/>
                  </a:cubicBezTo>
                  <a:cubicBezTo>
                    <a:pt x="3478" y="2583"/>
                    <a:pt x="3495" y="2587"/>
                    <a:pt x="3512" y="2591"/>
                  </a:cubicBezTo>
                  <a:lnTo>
                    <a:pt x="3530" y="2594"/>
                  </a:lnTo>
                  <a:lnTo>
                    <a:pt x="3557" y="2600"/>
                  </a:lnTo>
                  <a:cubicBezTo>
                    <a:pt x="3572" y="2604"/>
                    <a:pt x="3587" y="2608"/>
                    <a:pt x="3600" y="2613"/>
                  </a:cubicBezTo>
                  <a:cubicBezTo>
                    <a:pt x="3613" y="2617"/>
                    <a:pt x="3628" y="2621"/>
                    <a:pt x="3642" y="2626"/>
                  </a:cubicBezTo>
                  <a:lnTo>
                    <a:pt x="3644" y="2626"/>
                  </a:lnTo>
                  <a:lnTo>
                    <a:pt x="3655" y="2630"/>
                  </a:lnTo>
                  <a:lnTo>
                    <a:pt x="3670" y="2636"/>
                  </a:lnTo>
                  <a:cubicBezTo>
                    <a:pt x="3683" y="2640"/>
                    <a:pt x="3696" y="2645"/>
                    <a:pt x="3710" y="2651"/>
                  </a:cubicBezTo>
                  <a:cubicBezTo>
                    <a:pt x="3719" y="2655"/>
                    <a:pt x="3726" y="2659"/>
                    <a:pt x="3736" y="2662"/>
                  </a:cubicBezTo>
                  <a:lnTo>
                    <a:pt x="3738" y="2664"/>
                  </a:lnTo>
                  <a:lnTo>
                    <a:pt x="3764" y="2676"/>
                  </a:lnTo>
                  <a:cubicBezTo>
                    <a:pt x="3779" y="2683"/>
                    <a:pt x="3794" y="2691"/>
                    <a:pt x="3809" y="2698"/>
                  </a:cubicBezTo>
                  <a:lnTo>
                    <a:pt x="3813" y="2700"/>
                  </a:lnTo>
                  <a:lnTo>
                    <a:pt x="3821" y="2704"/>
                  </a:lnTo>
                  <a:cubicBezTo>
                    <a:pt x="3834" y="2711"/>
                    <a:pt x="3849" y="2719"/>
                    <a:pt x="3862" y="2728"/>
                  </a:cubicBezTo>
                  <a:lnTo>
                    <a:pt x="3864" y="2730"/>
                  </a:lnTo>
                  <a:cubicBezTo>
                    <a:pt x="3870" y="2732"/>
                    <a:pt x="3874" y="2734"/>
                    <a:pt x="3877" y="2738"/>
                  </a:cubicBezTo>
                  <a:lnTo>
                    <a:pt x="3881" y="2738"/>
                  </a:lnTo>
                  <a:lnTo>
                    <a:pt x="3894" y="2747"/>
                  </a:lnTo>
                  <a:lnTo>
                    <a:pt x="3909" y="2758"/>
                  </a:lnTo>
                  <a:lnTo>
                    <a:pt x="3924" y="2768"/>
                  </a:lnTo>
                  <a:lnTo>
                    <a:pt x="3930" y="2772"/>
                  </a:lnTo>
                  <a:lnTo>
                    <a:pt x="3936" y="2775"/>
                  </a:lnTo>
                  <a:lnTo>
                    <a:pt x="3955" y="2789"/>
                  </a:lnTo>
                  <a:lnTo>
                    <a:pt x="3958" y="2789"/>
                  </a:lnTo>
                  <a:lnTo>
                    <a:pt x="3964" y="2794"/>
                  </a:lnTo>
                  <a:lnTo>
                    <a:pt x="3970" y="2798"/>
                  </a:lnTo>
                  <a:cubicBezTo>
                    <a:pt x="3979" y="2806"/>
                    <a:pt x="3988" y="2811"/>
                    <a:pt x="3996" y="2819"/>
                  </a:cubicBezTo>
                  <a:cubicBezTo>
                    <a:pt x="4000" y="2823"/>
                    <a:pt x="4004" y="2824"/>
                    <a:pt x="4007" y="2828"/>
                  </a:cubicBezTo>
                  <a:cubicBezTo>
                    <a:pt x="4015" y="2834"/>
                    <a:pt x="4024" y="2841"/>
                    <a:pt x="4032" y="2849"/>
                  </a:cubicBezTo>
                  <a:lnTo>
                    <a:pt x="4049" y="2864"/>
                  </a:lnTo>
                  <a:cubicBezTo>
                    <a:pt x="4053" y="2866"/>
                    <a:pt x="4056" y="2870"/>
                    <a:pt x="4058" y="2873"/>
                  </a:cubicBezTo>
                  <a:lnTo>
                    <a:pt x="4060" y="2873"/>
                  </a:lnTo>
                  <a:lnTo>
                    <a:pt x="4083" y="2894"/>
                  </a:lnTo>
                  <a:cubicBezTo>
                    <a:pt x="4094" y="2905"/>
                    <a:pt x="4105" y="2917"/>
                    <a:pt x="4117" y="2928"/>
                  </a:cubicBezTo>
                  <a:lnTo>
                    <a:pt x="4120" y="2932"/>
                  </a:lnTo>
                  <a:lnTo>
                    <a:pt x="4134" y="2945"/>
                  </a:lnTo>
                  <a:cubicBezTo>
                    <a:pt x="4137" y="2951"/>
                    <a:pt x="4141" y="2954"/>
                    <a:pt x="4145" y="2958"/>
                  </a:cubicBezTo>
                  <a:cubicBezTo>
                    <a:pt x="4156" y="2970"/>
                    <a:pt x="4166" y="2983"/>
                    <a:pt x="4175" y="2994"/>
                  </a:cubicBezTo>
                  <a:lnTo>
                    <a:pt x="4186" y="3009"/>
                  </a:lnTo>
                  <a:cubicBezTo>
                    <a:pt x="4190" y="3013"/>
                    <a:pt x="4194" y="3017"/>
                    <a:pt x="4198" y="3022"/>
                  </a:cubicBezTo>
                  <a:cubicBezTo>
                    <a:pt x="4200" y="3026"/>
                    <a:pt x="4209" y="3035"/>
                    <a:pt x="4213" y="3043"/>
                  </a:cubicBezTo>
                  <a:cubicBezTo>
                    <a:pt x="4218" y="3051"/>
                    <a:pt x="4226" y="3060"/>
                    <a:pt x="4232" y="3069"/>
                  </a:cubicBezTo>
                  <a:cubicBezTo>
                    <a:pt x="4234" y="3071"/>
                    <a:pt x="4235" y="3075"/>
                    <a:pt x="4237" y="3077"/>
                  </a:cubicBezTo>
                  <a:cubicBezTo>
                    <a:pt x="4243" y="3084"/>
                    <a:pt x="4249" y="3094"/>
                    <a:pt x="4254" y="3101"/>
                  </a:cubicBezTo>
                  <a:cubicBezTo>
                    <a:pt x="4260" y="3111"/>
                    <a:pt x="4262" y="3113"/>
                    <a:pt x="4266" y="3118"/>
                  </a:cubicBezTo>
                  <a:cubicBezTo>
                    <a:pt x="4284" y="3150"/>
                    <a:pt x="4301" y="3181"/>
                    <a:pt x="4318" y="3213"/>
                  </a:cubicBezTo>
                  <a:cubicBezTo>
                    <a:pt x="4322" y="3222"/>
                    <a:pt x="4326" y="3230"/>
                    <a:pt x="4332" y="3239"/>
                  </a:cubicBezTo>
                  <a:cubicBezTo>
                    <a:pt x="4335" y="3247"/>
                    <a:pt x="4337" y="3254"/>
                    <a:pt x="4341" y="3262"/>
                  </a:cubicBezTo>
                  <a:cubicBezTo>
                    <a:pt x="4352" y="3288"/>
                    <a:pt x="4364" y="3314"/>
                    <a:pt x="4373" y="3341"/>
                  </a:cubicBezTo>
                  <a:cubicBezTo>
                    <a:pt x="4377" y="3350"/>
                    <a:pt x="4381" y="3358"/>
                    <a:pt x="4382" y="3365"/>
                  </a:cubicBezTo>
                  <a:cubicBezTo>
                    <a:pt x="4384" y="3371"/>
                    <a:pt x="4388" y="3377"/>
                    <a:pt x="4394" y="3382"/>
                  </a:cubicBezTo>
                  <a:lnTo>
                    <a:pt x="4407" y="3395"/>
                  </a:lnTo>
                  <a:lnTo>
                    <a:pt x="4548" y="3537"/>
                  </a:lnTo>
                  <a:lnTo>
                    <a:pt x="4558" y="3546"/>
                  </a:lnTo>
                  <a:cubicBezTo>
                    <a:pt x="4586" y="3575"/>
                    <a:pt x="4625" y="3592"/>
                    <a:pt x="4665" y="3592"/>
                  </a:cubicBezTo>
                  <a:cubicBezTo>
                    <a:pt x="4667" y="3592"/>
                    <a:pt x="4669" y="3592"/>
                    <a:pt x="4671" y="3592"/>
                  </a:cubicBezTo>
                  <a:cubicBezTo>
                    <a:pt x="4682" y="3592"/>
                    <a:pt x="4695" y="3590"/>
                    <a:pt x="4707" y="3586"/>
                  </a:cubicBezTo>
                  <a:cubicBezTo>
                    <a:pt x="4708" y="3586"/>
                    <a:pt x="4710" y="3584"/>
                    <a:pt x="4712" y="3584"/>
                  </a:cubicBezTo>
                  <a:cubicBezTo>
                    <a:pt x="4720" y="3582"/>
                    <a:pt x="4727" y="3578"/>
                    <a:pt x="4735" y="3575"/>
                  </a:cubicBezTo>
                  <a:cubicBezTo>
                    <a:pt x="4741" y="3573"/>
                    <a:pt x="4746" y="3569"/>
                    <a:pt x="4752" y="3565"/>
                  </a:cubicBezTo>
                  <a:lnTo>
                    <a:pt x="4756" y="3563"/>
                  </a:lnTo>
                  <a:cubicBezTo>
                    <a:pt x="4759" y="3559"/>
                    <a:pt x="4763" y="3558"/>
                    <a:pt x="4765" y="3554"/>
                  </a:cubicBezTo>
                  <a:cubicBezTo>
                    <a:pt x="4769" y="3552"/>
                    <a:pt x="4773" y="3548"/>
                    <a:pt x="4776" y="3546"/>
                  </a:cubicBezTo>
                  <a:cubicBezTo>
                    <a:pt x="4778" y="3543"/>
                    <a:pt x="4778" y="3543"/>
                    <a:pt x="4780" y="3541"/>
                  </a:cubicBezTo>
                  <a:cubicBezTo>
                    <a:pt x="4790" y="3531"/>
                    <a:pt x="4797" y="3520"/>
                    <a:pt x="4803" y="3510"/>
                  </a:cubicBezTo>
                  <a:lnTo>
                    <a:pt x="4803" y="3509"/>
                  </a:lnTo>
                  <a:cubicBezTo>
                    <a:pt x="4806" y="3499"/>
                    <a:pt x="4812" y="3490"/>
                    <a:pt x="4814" y="3478"/>
                  </a:cubicBezTo>
                  <a:cubicBezTo>
                    <a:pt x="4814" y="3475"/>
                    <a:pt x="4816" y="3471"/>
                    <a:pt x="4818" y="3467"/>
                  </a:cubicBezTo>
                  <a:cubicBezTo>
                    <a:pt x="4818" y="3461"/>
                    <a:pt x="4818" y="3460"/>
                    <a:pt x="4820" y="3458"/>
                  </a:cubicBezTo>
                  <a:cubicBezTo>
                    <a:pt x="4822" y="3444"/>
                    <a:pt x="4822" y="3431"/>
                    <a:pt x="4820" y="3416"/>
                  </a:cubicBezTo>
                  <a:cubicBezTo>
                    <a:pt x="4820" y="3412"/>
                    <a:pt x="4818" y="3407"/>
                    <a:pt x="4816" y="3401"/>
                  </a:cubicBezTo>
                  <a:cubicBezTo>
                    <a:pt x="4814" y="3395"/>
                    <a:pt x="4814" y="3395"/>
                    <a:pt x="4812" y="3392"/>
                  </a:cubicBezTo>
                  <a:cubicBezTo>
                    <a:pt x="4812" y="3388"/>
                    <a:pt x="4810" y="3384"/>
                    <a:pt x="4810" y="3380"/>
                  </a:cubicBezTo>
                  <a:lnTo>
                    <a:pt x="4803" y="3362"/>
                  </a:lnTo>
                  <a:lnTo>
                    <a:pt x="4799" y="3356"/>
                  </a:lnTo>
                  <a:lnTo>
                    <a:pt x="4780" y="3309"/>
                  </a:lnTo>
                  <a:lnTo>
                    <a:pt x="4776" y="3297"/>
                  </a:lnTo>
                  <a:lnTo>
                    <a:pt x="4771" y="3284"/>
                  </a:lnTo>
                  <a:lnTo>
                    <a:pt x="4742" y="3211"/>
                  </a:lnTo>
                  <a:lnTo>
                    <a:pt x="4739" y="3203"/>
                  </a:lnTo>
                  <a:lnTo>
                    <a:pt x="4727" y="3175"/>
                  </a:lnTo>
                  <a:lnTo>
                    <a:pt x="4724" y="3166"/>
                  </a:lnTo>
                  <a:lnTo>
                    <a:pt x="4699" y="3103"/>
                  </a:lnTo>
                  <a:cubicBezTo>
                    <a:pt x="4699" y="3103"/>
                    <a:pt x="4697" y="3101"/>
                    <a:pt x="4697" y="3100"/>
                  </a:cubicBezTo>
                  <a:lnTo>
                    <a:pt x="4695" y="3096"/>
                  </a:lnTo>
                  <a:cubicBezTo>
                    <a:pt x="4695" y="3096"/>
                    <a:pt x="4688" y="3084"/>
                    <a:pt x="4676" y="3066"/>
                  </a:cubicBezTo>
                  <a:cubicBezTo>
                    <a:pt x="4667" y="3045"/>
                    <a:pt x="4656" y="3022"/>
                    <a:pt x="4642" y="2994"/>
                  </a:cubicBezTo>
                  <a:cubicBezTo>
                    <a:pt x="4616" y="2932"/>
                    <a:pt x="4597" y="2866"/>
                    <a:pt x="4586" y="2798"/>
                  </a:cubicBezTo>
                  <a:cubicBezTo>
                    <a:pt x="4582" y="2777"/>
                    <a:pt x="4580" y="2757"/>
                    <a:pt x="4578" y="2736"/>
                  </a:cubicBezTo>
                  <a:lnTo>
                    <a:pt x="4578" y="2728"/>
                  </a:lnTo>
                  <a:cubicBezTo>
                    <a:pt x="4578" y="2715"/>
                    <a:pt x="4578" y="2704"/>
                    <a:pt x="4578" y="2691"/>
                  </a:cubicBezTo>
                  <a:lnTo>
                    <a:pt x="4578" y="2676"/>
                  </a:lnTo>
                  <a:cubicBezTo>
                    <a:pt x="4578" y="2660"/>
                    <a:pt x="4578" y="2643"/>
                    <a:pt x="4580" y="2626"/>
                  </a:cubicBezTo>
                  <a:cubicBezTo>
                    <a:pt x="4582" y="2606"/>
                    <a:pt x="4586" y="2587"/>
                    <a:pt x="4590" y="2566"/>
                  </a:cubicBezTo>
                  <a:cubicBezTo>
                    <a:pt x="4597" y="2536"/>
                    <a:pt x="4607" y="2504"/>
                    <a:pt x="4620" y="2476"/>
                  </a:cubicBezTo>
                  <a:cubicBezTo>
                    <a:pt x="4635" y="2436"/>
                    <a:pt x="4652" y="2397"/>
                    <a:pt x="4667" y="2357"/>
                  </a:cubicBezTo>
                  <a:cubicBezTo>
                    <a:pt x="4676" y="2336"/>
                    <a:pt x="4686" y="2316"/>
                    <a:pt x="4693" y="2295"/>
                  </a:cubicBezTo>
                  <a:cubicBezTo>
                    <a:pt x="4693" y="2295"/>
                    <a:pt x="4693" y="2293"/>
                    <a:pt x="4693" y="2293"/>
                  </a:cubicBezTo>
                  <a:lnTo>
                    <a:pt x="4697" y="2285"/>
                  </a:lnTo>
                  <a:lnTo>
                    <a:pt x="4697" y="2283"/>
                  </a:lnTo>
                  <a:lnTo>
                    <a:pt x="4716" y="2234"/>
                  </a:lnTo>
                  <a:lnTo>
                    <a:pt x="4739" y="2182"/>
                  </a:lnTo>
                  <a:cubicBezTo>
                    <a:pt x="4741" y="2176"/>
                    <a:pt x="4744" y="2170"/>
                    <a:pt x="4746" y="2165"/>
                  </a:cubicBezTo>
                  <a:lnTo>
                    <a:pt x="4767" y="2112"/>
                  </a:lnTo>
                  <a:cubicBezTo>
                    <a:pt x="4773" y="2101"/>
                    <a:pt x="4776" y="2089"/>
                    <a:pt x="4782" y="2078"/>
                  </a:cubicBezTo>
                  <a:lnTo>
                    <a:pt x="4784" y="2072"/>
                  </a:lnTo>
                  <a:cubicBezTo>
                    <a:pt x="4791" y="2052"/>
                    <a:pt x="4801" y="2033"/>
                    <a:pt x="4808" y="2014"/>
                  </a:cubicBezTo>
                  <a:cubicBezTo>
                    <a:pt x="4808" y="2010"/>
                    <a:pt x="4810" y="2008"/>
                    <a:pt x="4810" y="2005"/>
                  </a:cubicBezTo>
                  <a:cubicBezTo>
                    <a:pt x="4812" y="2003"/>
                    <a:pt x="4814" y="1999"/>
                    <a:pt x="4816" y="1995"/>
                  </a:cubicBezTo>
                  <a:cubicBezTo>
                    <a:pt x="4816" y="1991"/>
                    <a:pt x="4818" y="1988"/>
                    <a:pt x="4820" y="1984"/>
                  </a:cubicBezTo>
                  <a:lnTo>
                    <a:pt x="4839" y="1940"/>
                  </a:lnTo>
                  <a:cubicBezTo>
                    <a:pt x="4842" y="1927"/>
                    <a:pt x="4848" y="1916"/>
                    <a:pt x="4852" y="1905"/>
                  </a:cubicBezTo>
                  <a:cubicBezTo>
                    <a:pt x="4854" y="1903"/>
                    <a:pt x="4855" y="1899"/>
                    <a:pt x="4855" y="1895"/>
                  </a:cubicBezTo>
                  <a:cubicBezTo>
                    <a:pt x="4857" y="1893"/>
                    <a:pt x="4861" y="1884"/>
                    <a:pt x="4863" y="1878"/>
                  </a:cubicBezTo>
                  <a:cubicBezTo>
                    <a:pt x="4865" y="1873"/>
                    <a:pt x="4867" y="1871"/>
                    <a:pt x="4869" y="1867"/>
                  </a:cubicBezTo>
                  <a:cubicBezTo>
                    <a:pt x="4871" y="1869"/>
                    <a:pt x="4874" y="1871"/>
                    <a:pt x="4876" y="1873"/>
                  </a:cubicBezTo>
                  <a:lnTo>
                    <a:pt x="4889" y="1880"/>
                  </a:lnTo>
                  <a:lnTo>
                    <a:pt x="4897" y="1886"/>
                  </a:lnTo>
                  <a:lnTo>
                    <a:pt x="4923" y="1903"/>
                  </a:lnTo>
                  <a:cubicBezTo>
                    <a:pt x="4935" y="1910"/>
                    <a:pt x="4946" y="1916"/>
                    <a:pt x="4957" y="1923"/>
                  </a:cubicBezTo>
                  <a:lnTo>
                    <a:pt x="4965" y="1927"/>
                  </a:lnTo>
                  <a:lnTo>
                    <a:pt x="4972" y="1933"/>
                  </a:lnTo>
                  <a:lnTo>
                    <a:pt x="4984" y="1940"/>
                  </a:lnTo>
                  <a:cubicBezTo>
                    <a:pt x="4997" y="1948"/>
                    <a:pt x="5010" y="1954"/>
                    <a:pt x="5023" y="1961"/>
                  </a:cubicBezTo>
                  <a:lnTo>
                    <a:pt x="5029" y="1963"/>
                  </a:lnTo>
                  <a:lnTo>
                    <a:pt x="5053" y="1976"/>
                  </a:lnTo>
                  <a:cubicBezTo>
                    <a:pt x="5067" y="1984"/>
                    <a:pt x="5080" y="1989"/>
                    <a:pt x="5093" y="1997"/>
                  </a:cubicBezTo>
                  <a:lnTo>
                    <a:pt x="5104" y="2001"/>
                  </a:lnTo>
                  <a:cubicBezTo>
                    <a:pt x="5125" y="2012"/>
                    <a:pt x="5146" y="2021"/>
                    <a:pt x="5170" y="2031"/>
                  </a:cubicBezTo>
                  <a:lnTo>
                    <a:pt x="5174" y="2035"/>
                  </a:lnTo>
                  <a:lnTo>
                    <a:pt x="5185" y="2038"/>
                  </a:lnTo>
                  <a:lnTo>
                    <a:pt x="5214" y="2050"/>
                  </a:lnTo>
                  <a:lnTo>
                    <a:pt x="5232" y="2059"/>
                  </a:lnTo>
                  <a:lnTo>
                    <a:pt x="5242" y="2063"/>
                  </a:lnTo>
                  <a:lnTo>
                    <a:pt x="5293" y="2086"/>
                  </a:lnTo>
                  <a:lnTo>
                    <a:pt x="5302" y="2089"/>
                  </a:lnTo>
                  <a:lnTo>
                    <a:pt x="5370" y="2119"/>
                  </a:lnTo>
                  <a:lnTo>
                    <a:pt x="5438" y="2148"/>
                  </a:lnTo>
                  <a:cubicBezTo>
                    <a:pt x="5460" y="2157"/>
                    <a:pt x="5483" y="2168"/>
                    <a:pt x="5504" y="2182"/>
                  </a:cubicBezTo>
                  <a:cubicBezTo>
                    <a:pt x="5521" y="2191"/>
                    <a:pt x="5538" y="2202"/>
                    <a:pt x="5555" y="2214"/>
                  </a:cubicBezTo>
                  <a:cubicBezTo>
                    <a:pt x="5570" y="2225"/>
                    <a:pt x="5583" y="2236"/>
                    <a:pt x="5596" y="2248"/>
                  </a:cubicBezTo>
                  <a:cubicBezTo>
                    <a:pt x="5609" y="2259"/>
                    <a:pt x="5623" y="2270"/>
                    <a:pt x="5634" y="2282"/>
                  </a:cubicBezTo>
                  <a:cubicBezTo>
                    <a:pt x="5653" y="2300"/>
                    <a:pt x="5668" y="2317"/>
                    <a:pt x="5683" y="2336"/>
                  </a:cubicBezTo>
                  <a:lnTo>
                    <a:pt x="5687" y="2340"/>
                  </a:lnTo>
                  <a:cubicBezTo>
                    <a:pt x="5726" y="2389"/>
                    <a:pt x="5760" y="2444"/>
                    <a:pt x="5787" y="2500"/>
                  </a:cubicBezTo>
                  <a:cubicBezTo>
                    <a:pt x="5788" y="2504"/>
                    <a:pt x="5792" y="2510"/>
                    <a:pt x="5794" y="2513"/>
                  </a:cubicBezTo>
                  <a:cubicBezTo>
                    <a:pt x="5804" y="2536"/>
                    <a:pt x="5813" y="2557"/>
                    <a:pt x="5820" y="2576"/>
                  </a:cubicBezTo>
                  <a:cubicBezTo>
                    <a:pt x="5820" y="2579"/>
                    <a:pt x="5822" y="2583"/>
                    <a:pt x="5824" y="2585"/>
                  </a:cubicBezTo>
                  <a:cubicBezTo>
                    <a:pt x="5836" y="2615"/>
                    <a:pt x="5845" y="2645"/>
                    <a:pt x="5851" y="2676"/>
                  </a:cubicBezTo>
                  <a:cubicBezTo>
                    <a:pt x="5853" y="2677"/>
                    <a:pt x="5853" y="2681"/>
                    <a:pt x="5853" y="2683"/>
                  </a:cubicBezTo>
                  <a:lnTo>
                    <a:pt x="5860" y="2702"/>
                  </a:lnTo>
                  <a:lnTo>
                    <a:pt x="5862" y="2706"/>
                  </a:lnTo>
                  <a:lnTo>
                    <a:pt x="5868" y="2719"/>
                  </a:lnTo>
                  <a:lnTo>
                    <a:pt x="5888" y="2770"/>
                  </a:lnTo>
                  <a:lnTo>
                    <a:pt x="5902" y="2802"/>
                  </a:lnTo>
                  <a:lnTo>
                    <a:pt x="5903" y="2807"/>
                  </a:lnTo>
                  <a:lnTo>
                    <a:pt x="5930" y="2873"/>
                  </a:lnTo>
                  <a:lnTo>
                    <a:pt x="5934" y="2883"/>
                  </a:lnTo>
                  <a:lnTo>
                    <a:pt x="5935" y="2887"/>
                  </a:lnTo>
                  <a:cubicBezTo>
                    <a:pt x="5935" y="2890"/>
                    <a:pt x="5937" y="2892"/>
                    <a:pt x="5939" y="2894"/>
                  </a:cubicBezTo>
                  <a:cubicBezTo>
                    <a:pt x="5945" y="2905"/>
                    <a:pt x="5951" y="2917"/>
                    <a:pt x="5960" y="2928"/>
                  </a:cubicBezTo>
                  <a:cubicBezTo>
                    <a:pt x="5966" y="2936"/>
                    <a:pt x="5971" y="2943"/>
                    <a:pt x="5979" y="2949"/>
                  </a:cubicBezTo>
                  <a:lnTo>
                    <a:pt x="5984" y="2954"/>
                  </a:lnTo>
                  <a:cubicBezTo>
                    <a:pt x="5986" y="2956"/>
                    <a:pt x="5990" y="2960"/>
                    <a:pt x="5994" y="2962"/>
                  </a:cubicBezTo>
                  <a:cubicBezTo>
                    <a:pt x="6003" y="2970"/>
                    <a:pt x="6015" y="2975"/>
                    <a:pt x="6026" y="2979"/>
                  </a:cubicBezTo>
                  <a:cubicBezTo>
                    <a:pt x="6028" y="2981"/>
                    <a:pt x="6032" y="2983"/>
                    <a:pt x="6033" y="2983"/>
                  </a:cubicBezTo>
                  <a:cubicBezTo>
                    <a:pt x="6037" y="2985"/>
                    <a:pt x="6041" y="2986"/>
                    <a:pt x="6045" y="2986"/>
                  </a:cubicBezTo>
                  <a:cubicBezTo>
                    <a:pt x="6056" y="2990"/>
                    <a:pt x="6067" y="2992"/>
                    <a:pt x="6079" y="2992"/>
                  </a:cubicBezTo>
                  <a:cubicBezTo>
                    <a:pt x="6085" y="2993"/>
                    <a:pt x="6092" y="2994"/>
                    <a:pt x="6098" y="2994"/>
                  </a:cubicBezTo>
                  <a:cubicBezTo>
                    <a:pt x="6105" y="2994"/>
                    <a:pt x="6112" y="2993"/>
                    <a:pt x="6118" y="2992"/>
                  </a:cubicBezTo>
                  <a:lnTo>
                    <a:pt x="6128" y="2992"/>
                  </a:lnTo>
                  <a:cubicBezTo>
                    <a:pt x="6131" y="2992"/>
                    <a:pt x="6135" y="2990"/>
                    <a:pt x="6139" y="2990"/>
                  </a:cubicBezTo>
                  <a:cubicBezTo>
                    <a:pt x="6164" y="2985"/>
                    <a:pt x="6184" y="2973"/>
                    <a:pt x="6203" y="2958"/>
                  </a:cubicBezTo>
                  <a:cubicBezTo>
                    <a:pt x="6205" y="2956"/>
                    <a:pt x="6207" y="2954"/>
                    <a:pt x="6209" y="2953"/>
                  </a:cubicBezTo>
                  <a:cubicBezTo>
                    <a:pt x="6224" y="2939"/>
                    <a:pt x="6235" y="2926"/>
                    <a:pt x="6243" y="2909"/>
                  </a:cubicBezTo>
                  <a:cubicBezTo>
                    <a:pt x="6258" y="2885"/>
                    <a:pt x="6265" y="2856"/>
                    <a:pt x="6265" y="2828"/>
                  </a:cubicBezTo>
                  <a:lnTo>
                    <a:pt x="6265" y="2608"/>
                  </a:lnTo>
                  <a:cubicBezTo>
                    <a:pt x="6265" y="2602"/>
                    <a:pt x="6263" y="2594"/>
                    <a:pt x="6262" y="2589"/>
                  </a:cubicBezTo>
                  <a:cubicBezTo>
                    <a:pt x="6256" y="2577"/>
                    <a:pt x="6250" y="2564"/>
                    <a:pt x="6245" y="2555"/>
                  </a:cubicBezTo>
                  <a:cubicBezTo>
                    <a:pt x="6243" y="2549"/>
                    <a:pt x="6241" y="2544"/>
                    <a:pt x="6239" y="2540"/>
                  </a:cubicBezTo>
                  <a:cubicBezTo>
                    <a:pt x="6228" y="2515"/>
                    <a:pt x="6218" y="2493"/>
                    <a:pt x="6209" y="2466"/>
                  </a:cubicBezTo>
                  <a:cubicBezTo>
                    <a:pt x="6205" y="2457"/>
                    <a:pt x="6203" y="2446"/>
                    <a:pt x="6199" y="2436"/>
                  </a:cubicBezTo>
                  <a:cubicBezTo>
                    <a:pt x="6190" y="2410"/>
                    <a:pt x="6182" y="2381"/>
                    <a:pt x="6175" y="2355"/>
                  </a:cubicBezTo>
                  <a:cubicBezTo>
                    <a:pt x="6171" y="2338"/>
                    <a:pt x="6167" y="2319"/>
                    <a:pt x="6164" y="2302"/>
                  </a:cubicBezTo>
                  <a:cubicBezTo>
                    <a:pt x="6164" y="2300"/>
                    <a:pt x="6164" y="2299"/>
                    <a:pt x="6162" y="2297"/>
                  </a:cubicBezTo>
                  <a:cubicBezTo>
                    <a:pt x="6158" y="2278"/>
                    <a:pt x="6156" y="2259"/>
                    <a:pt x="6152" y="2242"/>
                  </a:cubicBezTo>
                  <a:lnTo>
                    <a:pt x="6152" y="2238"/>
                  </a:lnTo>
                  <a:cubicBezTo>
                    <a:pt x="6152" y="2236"/>
                    <a:pt x="6152" y="2229"/>
                    <a:pt x="6150" y="2225"/>
                  </a:cubicBezTo>
                  <a:cubicBezTo>
                    <a:pt x="6148" y="2221"/>
                    <a:pt x="6148" y="2214"/>
                    <a:pt x="6148" y="2208"/>
                  </a:cubicBezTo>
                  <a:cubicBezTo>
                    <a:pt x="6147" y="2197"/>
                    <a:pt x="6147" y="2187"/>
                    <a:pt x="6145" y="2176"/>
                  </a:cubicBezTo>
                  <a:cubicBezTo>
                    <a:pt x="6145" y="2167"/>
                    <a:pt x="6143" y="2157"/>
                    <a:pt x="6143" y="2148"/>
                  </a:cubicBezTo>
                  <a:lnTo>
                    <a:pt x="6141" y="2133"/>
                  </a:lnTo>
                  <a:cubicBezTo>
                    <a:pt x="6141" y="2119"/>
                    <a:pt x="6141" y="2104"/>
                    <a:pt x="6141" y="2089"/>
                  </a:cubicBezTo>
                  <a:lnTo>
                    <a:pt x="6141" y="2078"/>
                  </a:lnTo>
                  <a:lnTo>
                    <a:pt x="6141" y="2059"/>
                  </a:lnTo>
                  <a:lnTo>
                    <a:pt x="6141" y="2055"/>
                  </a:lnTo>
                  <a:lnTo>
                    <a:pt x="6141" y="2042"/>
                  </a:lnTo>
                  <a:lnTo>
                    <a:pt x="6141" y="2023"/>
                  </a:lnTo>
                  <a:cubicBezTo>
                    <a:pt x="6141" y="2010"/>
                    <a:pt x="6141" y="1995"/>
                    <a:pt x="6143" y="1982"/>
                  </a:cubicBezTo>
                  <a:lnTo>
                    <a:pt x="6143" y="1967"/>
                  </a:lnTo>
                  <a:cubicBezTo>
                    <a:pt x="6143" y="1961"/>
                    <a:pt x="6143" y="1954"/>
                    <a:pt x="6143" y="1946"/>
                  </a:cubicBezTo>
                  <a:lnTo>
                    <a:pt x="6147" y="1916"/>
                  </a:lnTo>
                  <a:cubicBezTo>
                    <a:pt x="6147" y="1914"/>
                    <a:pt x="6147" y="1912"/>
                    <a:pt x="6147" y="1912"/>
                  </a:cubicBezTo>
                  <a:lnTo>
                    <a:pt x="6148" y="1903"/>
                  </a:lnTo>
                  <a:cubicBezTo>
                    <a:pt x="6148" y="1899"/>
                    <a:pt x="6148" y="1895"/>
                    <a:pt x="6150" y="1891"/>
                  </a:cubicBezTo>
                  <a:cubicBezTo>
                    <a:pt x="6152" y="1880"/>
                    <a:pt x="6154" y="1867"/>
                    <a:pt x="6156" y="1856"/>
                  </a:cubicBezTo>
                  <a:lnTo>
                    <a:pt x="6156" y="1852"/>
                  </a:lnTo>
                  <a:lnTo>
                    <a:pt x="6156" y="1846"/>
                  </a:lnTo>
                  <a:lnTo>
                    <a:pt x="6158" y="1841"/>
                  </a:lnTo>
                  <a:cubicBezTo>
                    <a:pt x="6158" y="1837"/>
                    <a:pt x="6158" y="1835"/>
                    <a:pt x="6160" y="1831"/>
                  </a:cubicBezTo>
                  <a:cubicBezTo>
                    <a:pt x="6162" y="1822"/>
                    <a:pt x="6164" y="1812"/>
                    <a:pt x="6165" y="1803"/>
                  </a:cubicBezTo>
                  <a:cubicBezTo>
                    <a:pt x="6165" y="1801"/>
                    <a:pt x="6165" y="1801"/>
                    <a:pt x="6165" y="1801"/>
                  </a:cubicBezTo>
                  <a:cubicBezTo>
                    <a:pt x="6165" y="1797"/>
                    <a:pt x="6167" y="1795"/>
                    <a:pt x="6167" y="1792"/>
                  </a:cubicBezTo>
                  <a:cubicBezTo>
                    <a:pt x="6169" y="1784"/>
                    <a:pt x="6171" y="1776"/>
                    <a:pt x="6173" y="1769"/>
                  </a:cubicBezTo>
                  <a:lnTo>
                    <a:pt x="6173" y="1765"/>
                  </a:lnTo>
                  <a:lnTo>
                    <a:pt x="6177" y="1752"/>
                  </a:lnTo>
                  <a:cubicBezTo>
                    <a:pt x="6177" y="1748"/>
                    <a:pt x="6179" y="1744"/>
                    <a:pt x="6180" y="1739"/>
                  </a:cubicBezTo>
                  <a:cubicBezTo>
                    <a:pt x="6184" y="1727"/>
                    <a:pt x="6188" y="1716"/>
                    <a:pt x="6192" y="1703"/>
                  </a:cubicBezTo>
                  <a:lnTo>
                    <a:pt x="6196" y="1692"/>
                  </a:lnTo>
                  <a:cubicBezTo>
                    <a:pt x="6196" y="1690"/>
                    <a:pt x="6196" y="1690"/>
                    <a:pt x="6196" y="1688"/>
                  </a:cubicBezTo>
                  <a:cubicBezTo>
                    <a:pt x="6199" y="1673"/>
                    <a:pt x="6205" y="1660"/>
                    <a:pt x="6211" y="1645"/>
                  </a:cubicBezTo>
                  <a:lnTo>
                    <a:pt x="6214" y="1633"/>
                  </a:lnTo>
                  <a:cubicBezTo>
                    <a:pt x="6216" y="1628"/>
                    <a:pt x="6218" y="1624"/>
                    <a:pt x="6220" y="1618"/>
                  </a:cubicBezTo>
                  <a:cubicBezTo>
                    <a:pt x="6224" y="1609"/>
                    <a:pt x="6229" y="1599"/>
                    <a:pt x="6233" y="1590"/>
                  </a:cubicBezTo>
                  <a:cubicBezTo>
                    <a:pt x="6237" y="1580"/>
                    <a:pt x="6245" y="1563"/>
                    <a:pt x="6250" y="1550"/>
                  </a:cubicBezTo>
                  <a:cubicBezTo>
                    <a:pt x="6252" y="1547"/>
                    <a:pt x="6254" y="1543"/>
                    <a:pt x="6256" y="1539"/>
                  </a:cubicBezTo>
                  <a:cubicBezTo>
                    <a:pt x="6256" y="1539"/>
                    <a:pt x="6256" y="1537"/>
                    <a:pt x="6258" y="1537"/>
                  </a:cubicBezTo>
                  <a:cubicBezTo>
                    <a:pt x="6258" y="1533"/>
                    <a:pt x="6262" y="1530"/>
                    <a:pt x="6262" y="1526"/>
                  </a:cubicBezTo>
                  <a:cubicBezTo>
                    <a:pt x="6269" y="1513"/>
                    <a:pt x="6277" y="1499"/>
                    <a:pt x="6284" y="1486"/>
                  </a:cubicBezTo>
                  <a:cubicBezTo>
                    <a:pt x="6292" y="1473"/>
                    <a:pt x="6299" y="1462"/>
                    <a:pt x="6307" y="1449"/>
                  </a:cubicBezTo>
                  <a:cubicBezTo>
                    <a:pt x="6311" y="1441"/>
                    <a:pt x="6316" y="1433"/>
                    <a:pt x="6322" y="1424"/>
                  </a:cubicBezTo>
                  <a:lnTo>
                    <a:pt x="6324" y="1422"/>
                  </a:lnTo>
                  <a:cubicBezTo>
                    <a:pt x="6335" y="1403"/>
                    <a:pt x="6348" y="1384"/>
                    <a:pt x="6361" y="1366"/>
                  </a:cubicBezTo>
                  <a:cubicBezTo>
                    <a:pt x="6375" y="1349"/>
                    <a:pt x="6388" y="1328"/>
                    <a:pt x="6403" y="1309"/>
                  </a:cubicBezTo>
                  <a:cubicBezTo>
                    <a:pt x="6416" y="1290"/>
                    <a:pt x="6431" y="1273"/>
                    <a:pt x="6444" y="1254"/>
                  </a:cubicBezTo>
                  <a:lnTo>
                    <a:pt x="6480" y="1211"/>
                  </a:lnTo>
                  <a:lnTo>
                    <a:pt x="6490" y="1200"/>
                  </a:lnTo>
                  <a:cubicBezTo>
                    <a:pt x="6495" y="1194"/>
                    <a:pt x="6501" y="1188"/>
                    <a:pt x="6507" y="1181"/>
                  </a:cubicBezTo>
                  <a:cubicBezTo>
                    <a:pt x="6516" y="1170"/>
                    <a:pt x="6525" y="1158"/>
                    <a:pt x="6535" y="1147"/>
                  </a:cubicBezTo>
                  <a:cubicBezTo>
                    <a:pt x="6544" y="1138"/>
                    <a:pt x="6554" y="1126"/>
                    <a:pt x="6563" y="1115"/>
                  </a:cubicBezTo>
                  <a:cubicBezTo>
                    <a:pt x="6597" y="1075"/>
                    <a:pt x="6631" y="1040"/>
                    <a:pt x="6663" y="1006"/>
                  </a:cubicBezTo>
                  <a:cubicBezTo>
                    <a:pt x="6720" y="943"/>
                    <a:pt x="6769" y="894"/>
                    <a:pt x="6799" y="866"/>
                  </a:cubicBezTo>
                  <a:close/>
                  <a:moveTo>
                    <a:pt x="10090" y="10599"/>
                  </a:moveTo>
                  <a:lnTo>
                    <a:pt x="10116" y="10605"/>
                  </a:lnTo>
                  <a:cubicBezTo>
                    <a:pt x="10139" y="10610"/>
                    <a:pt x="10161" y="10614"/>
                    <a:pt x="10186" y="10618"/>
                  </a:cubicBezTo>
                  <a:cubicBezTo>
                    <a:pt x="10208" y="10622"/>
                    <a:pt x="10233" y="10624"/>
                    <a:pt x="10253" y="10627"/>
                  </a:cubicBezTo>
                  <a:cubicBezTo>
                    <a:pt x="10276" y="10629"/>
                    <a:pt x="10301" y="10633"/>
                    <a:pt x="10323" y="10635"/>
                  </a:cubicBezTo>
                  <a:lnTo>
                    <a:pt x="10395" y="10642"/>
                  </a:lnTo>
                  <a:lnTo>
                    <a:pt x="10421" y="10644"/>
                  </a:lnTo>
                  <a:cubicBezTo>
                    <a:pt x="10408" y="10774"/>
                    <a:pt x="10382" y="10903"/>
                    <a:pt x="10342" y="11027"/>
                  </a:cubicBezTo>
                  <a:cubicBezTo>
                    <a:pt x="10338" y="11042"/>
                    <a:pt x="10333" y="11055"/>
                    <a:pt x="10329" y="11068"/>
                  </a:cubicBezTo>
                  <a:cubicBezTo>
                    <a:pt x="10323" y="11083"/>
                    <a:pt x="10319" y="11097"/>
                    <a:pt x="10314" y="11110"/>
                  </a:cubicBezTo>
                  <a:cubicBezTo>
                    <a:pt x="10304" y="11140"/>
                    <a:pt x="10291" y="11170"/>
                    <a:pt x="10280" y="11200"/>
                  </a:cubicBezTo>
                  <a:cubicBezTo>
                    <a:pt x="10274" y="11214"/>
                    <a:pt x="10269" y="11227"/>
                    <a:pt x="10263" y="11240"/>
                  </a:cubicBezTo>
                  <a:cubicBezTo>
                    <a:pt x="10257" y="11253"/>
                    <a:pt x="10252" y="11266"/>
                    <a:pt x="10244" y="11280"/>
                  </a:cubicBezTo>
                  <a:cubicBezTo>
                    <a:pt x="10221" y="11330"/>
                    <a:pt x="10195" y="11379"/>
                    <a:pt x="10169" y="11427"/>
                  </a:cubicBezTo>
                  <a:cubicBezTo>
                    <a:pt x="10161" y="11440"/>
                    <a:pt x="10154" y="11453"/>
                    <a:pt x="10146" y="11464"/>
                  </a:cubicBezTo>
                  <a:cubicBezTo>
                    <a:pt x="10139" y="11477"/>
                    <a:pt x="10127" y="11491"/>
                    <a:pt x="10120" y="11502"/>
                  </a:cubicBezTo>
                  <a:cubicBezTo>
                    <a:pt x="9750" y="12084"/>
                    <a:pt x="9114" y="12423"/>
                    <a:pt x="8448" y="12423"/>
                  </a:cubicBezTo>
                  <a:cubicBezTo>
                    <a:pt x="8287" y="12423"/>
                    <a:pt x="8126" y="12404"/>
                    <a:pt x="7965" y="12363"/>
                  </a:cubicBezTo>
                  <a:cubicBezTo>
                    <a:pt x="7950" y="12361"/>
                    <a:pt x="7937" y="12356"/>
                    <a:pt x="7922" y="12352"/>
                  </a:cubicBezTo>
                  <a:lnTo>
                    <a:pt x="7881" y="12341"/>
                  </a:lnTo>
                  <a:cubicBezTo>
                    <a:pt x="7828" y="12326"/>
                    <a:pt x="7777" y="12307"/>
                    <a:pt x="7726" y="12288"/>
                  </a:cubicBezTo>
                  <a:cubicBezTo>
                    <a:pt x="7713" y="12282"/>
                    <a:pt x="7698" y="12277"/>
                    <a:pt x="7685" y="12271"/>
                  </a:cubicBezTo>
                  <a:lnTo>
                    <a:pt x="7645" y="12254"/>
                  </a:lnTo>
                  <a:cubicBezTo>
                    <a:pt x="7615" y="12241"/>
                    <a:pt x="7587" y="12226"/>
                    <a:pt x="7558" y="12212"/>
                  </a:cubicBezTo>
                  <a:cubicBezTo>
                    <a:pt x="7545" y="12205"/>
                    <a:pt x="7532" y="12199"/>
                    <a:pt x="7519" y="12192"/>
                  </a:cubicBezTo>
                  <a:cubicBezTo>
                    <a:pt x="7505" y="12184"/>
                    <a:pt x="7492" y="12179"/>
                    <a:pt x="7481" y="12171"/>
                  </a:cubicBezTo>
                  <a:cubicBezTo>
                    <a:pt x="7374" y="12111"/>
                    <a:pt x="7274" y="12041"/>
                    <a:pt x="7179" y="11964"/>
                  </a:cubicBezTo>
                  <a:lnTo>
                    <a:pt x="7194" y="11943"/>
                  </a:lnTo>
                  <a:lnTo>
                    <a:pt x="7240" y="11888"/>
                  </a:lnTo>
                  <a:cubicBezTo>
                    <a:pt x="7253" y="11871"/>
                    <a:pt x="7268" y="11852"/>
                    <a:pt x="7281" y="11834"/>
                  </a:cubicBezTo>
                  <a:cubicBezTo>
                    <a:pt x="7294" y="11815"/>
                    <a:pt x="7309" y="11796"/>
                    <a:pt x="7323" y="11777"/>
                  </a:cubicBezTo>
                  <a:cubicBezTo>
                    <a:pt x="7336" y="11758"/>
                    <a:pt x="7349" y="11738"/>
                    <a:pt x="7360" y="11719"/>
                  </a:cubicBezTo>
                  <a:lnTo>
                    <a:pt x="7375" y="11694"/>
                  </a:lnTo>
                  <a:cubicBezTo>
                    <a:pt x="7426" y="11738"/>
                    <a:pt x="7477" y="11777"/>
                    <a:pt x="7532" y="11815"/>
                  </a:cubicBezTo>
                  <a:cubicBezTo>
                    <a:pt x="7549" y="11824"/>
                    <a:pt x="7564" y="11834"/>
                    <a:pt x="7579" y="11843"/>
                  </a:cubicBezTo>
                  <a:cubicBezTo>
                    <a:pt x="7596" y="11852"/>
                    <a:pt x="7609" y="11862"/>
                    <a:pt x="7624" y="11869"/>
                  </a:cubicBezTo>
                  <a:cubicBezTo>
                    <a:pt x="7656" y="11888"/>
                    <a:pt x="7688" y="11905"/>
                    <a:pt x="7720" y="11922"/>
                  </a:cubicBezTo>
                  <a:cubicBezTo>
                    <a:pt x="7735" y="11930"/>
                    <a:pt x="7749" y="11935"/>
                    <a:pt x="7764" y="11943"/>
                  </a:cubicBezTo>
                  <a:cubicBezTo>
                    <a:pt x="7779" y="11949"/>
                    <a:pt x="7792" y="11956"/>
                    <a:pt x="7805" y="11962"/>
                  </a:cubicBezTo>
                  <a:cubicBezTo>
                    <a:pt x="7858" y="11983"/>
                    <a:pt x="7911" y="12003"/>
                    <a:pt x="7965" y="12018"/>
                  </a:cubicBezTo>
                  <a:cubicBezTo>
                    <a:pt x="7979" y="12024"/>
                    <a:pt x="7992" y="12028"/>
                    <a:pt x="8007" y="12032"/>
                  </a:cubicBezTo>
                  <a:lnTo>
                    <a:pt x="8048" y="12043"/>
                  </a:lnTo>
                  <a:cubicBezTo>
                    <a:pt x="8181" y="12076"/>
                    <a:pt x="8315" y="12092"/>
                    <a:pt x="8447" y="12092"/>
                  </a:cubicBezTo>
                  <a:cubicBezTo>
                    <a:pt x="8996" y="12092"/>
                    <a:pt x="9519" y="11817"/>
                    <a:pt x="9828" y="11344"/>
                  </a:cubicBezTo>
                  <a:cubicBezTo>
                    <a:pt x="9835" y="11332"/>
                    <a:pt x="9844" y="11319"/>
                    <a:pt x="9852" y="11308"/>
                  </a:cubicBezTo>
                  <a:cubicBezTo>
                    <a:pt x="9860" y="11295"/>
                    <a:pt x="9867" y="11281"/>
                    <a:pt x="9875" y="11270"/>
                  </a:cubicBezTo>
                  <a:cubicBezTo>
                    <a:pt x="9903" y="11221"/>
                    <a:pt x="9927" y="11172"/>
                    <a:pt x="9950" y="11121"/>
                  </a:cubicBezTo>
                  <a:cubicBezTo>
                    <a:pt x="9958" y="11108"/>
                    <a:pt x="9963" y="11095"/>
                    <a:pt x="9969" y="11082"/>
                  </a:cubicBezTo>
                  <a:cubicBezTo>
                    <a:pt x="9975" y="11068"/>
                    <a:pt x="9980" y="11053"/>
                    <a:pt x="9986" y="11038"/>
                  </a:cubicBezTo>
                  <a:cubicBezTo>
                    <a:pt x="9999" y="11006"/>
                    <a:pt x="10008" y="10974"/>
                    <a:pt x="10020" y="10940"/>
                  </a:cubicBezTo>
                  <a:cubicBezTo>
                    <a:pt x="10025" y="10925"/>
                    <a:pt x="10029" y="10910"/>
                    <a:pt x="10035" y="10893"/>
                  </a:cubicBezTo>
                  <a:cubicBezTo>
                    <a:pt x="10039" y="10878"/>
                    <a:pt x="10044" y="10863"/>
                    <a:pt x="10048" y="10846"/>
                  </a:cubicBezTo>
                  <a:cubicBezTo>
                    <a:pt x="10069" y="10765"/>
                    <a:pt x="10082" y="10684"/>
                    <a:pt x="10090" y="10599"/>
                  </a:cubicBezTo>
                  <a:close/>
                  <a:moveTo>
                    <a:pt x="3574" y="10590"/>
                  </a:moveTo>
                  <a:cubicBezTo>
                    <a:pt x="3579" y="10661"/>
                    <a:pt x="3591" y="10731"/>
                    <a:pt x="3606" y="10803"/>
                  </a:cubicBezTo>
                  <a:cubicBezTo>
                    <a:pt x="3610" y="10820"/>
                    <a:pt x="3613" y="10837"/>
                    <a:pt x="3619" y="10855"/>
                  </a:cubicBezTo>
                  <a:cubicBezTo>
                    <a:pt x="3623" y="10872"/>
                    <a:pt x="3627" y="10887"/>
                    <a:pt x="3632" y="10904"/>
                  </a:cubicBezTo>
                  <a:cubicBezTo>
                    <a:pt x="3642" y="10938"/>
                    <a:pt x="3653" y="10972"/>
                    <a:pt x="3664" y="11006"/>
                  </a:cubicBezTo>
                  <a:cubicBezTo>
                    <a:pt x="3670" y="11021"/>
                    <a:pt x="3676" y="11036"/>
                    <a:pt x="3681" y="11051"/>
                  </a:cubicBezTo>
                  <a:cubicBezTo>
                    <a:pt x="3687" y="11065"/>
                    <a:pt x="3693" y="11078"/>
                    <a:pt x="3698" y="11093"/>
                  </a:cubicBezTo>
                  <a:cubicBezTo>
                    <a:pt x="3719" y="11144"/>
                    <a:pt x="3743" y="11195"/>
                    <a:pt x="3772" y="11244"/>
                  </a:cubicBezTo>
                  <a:cubicBezTo>
                    <a:pt x="3779" y="11257"/>
                    <a:pt x="3785" y="11270"/>
                    <a:pt x="3792" y="11283"/>
                  </a:cubicBezTo>
                  <a:cubicBezTo>
                    <a:pt x="3800" y="11295"/>
                    <a:pt x="3808" y="11306"/>
                    <a:pt x="3817" y="11319"/>
                  </a:cubicBezTo>
                  <a:cubicBezTo>
                    <a:pt x="4117" y="11803"/>
                    <a:pt x="4646" y="12098"/>
                    <a:pt x="5215" y="12098"/>
                  </a:cubicBezTo>
                  <a:cubicBezTo>
                    <a:pt x="5334" y="12098"/>
                    <a:pt x="5451" y="12084"/>
                    <a:pt x="5566" y="12060"/>
                  </a:cubicBezTo>
                  <a:lnTo>
                    <a:pt x="5608" y="12050"/>
                  </a:lnTo>
                  <a:cubicBezTo>
                    <a:pt x="5623" y="12047"/>
                    <a:pt x="5636" y="12043"/>
                    <a:pt x="5651" y="12039"/>
                  </a:cubicBezTo>
                  <a:cubicBezTo>
                    <a:pt x="5704" y="12024"/>
                    <a:pt x="5756" y="12007"/>
                    <a:pt x="5809" y="11986"/>
                  </a:cubicBezTo>
                  <a:lnTo>
                    <a:pt x="5851" y="11971"/>
                  </a:lnTo>
                  <a:lnTo>
                    <a:pt x="5892" y="11952"/>
                  </a:lnTo>
                  <a:cubicBezTo>
                    <a:pt x="5924" y="11937"/>
                    <a:pt x="5956" y="11922"/>
                    <a:pt x="5986" y="11905"/>
                  </a:cubicBezTo>
                  <a:cubicBezTo>
                    <a:pt x="6001" y="11898"/>
                    <a:pt x="6017" y="11890"/>
                    <a:pt x="6030" y="11881"/>
                  </a:cubicBezTo>
                  <a:cubicBezTo>
                    <a:pt x="6045" y="11873"/>
                    <a:pt x="6060" y="11864"/>
                    <a:pt x="6075" y="11854"/>
                  </a:cubicBezTo>
                  <a:cubicBezTo>
                    <a:pt x="6137" y="11817"/>
                    <a:pt x="6197" y="11773"/>
                    <a:pt x="6256" y="11728"/>
                  </a:cubicBezTo>
                  <a:cubicBezTo>
                    <a:pt x="6260" y="11736"/>
                    <a:pt x="6265" y="11741"/>
                    <a:pt x="6269" y="11749"/>
                  </a:cubicBezTo>
                  <a:cubicBezTo>
                    <a:pt x="6282" y="11768"/>
                    <a:pt x="6295" y="11787"/>
                    <a:pt x="6311" y="11807"/>
                  </a:cubicBezTo>
                  <a:cubicBezTo>
                    <a:pt x="6324" y="11826"/>
                    <a:pt x="6337" y="11843"/>
                    <a:pt x="6352" y="11862"/>
                  </a:cubicBezTo>
                  <a:cubicBezTo>
                    <a:pt x="6365" y="11881"/>
                    <a:pt x="6380" y="11900"/>
                    <a:pt x="6395" y="11917"/>
                  </a:cubicBezTo>
                  <a:cubicBezTo>
                    <a:pt x="6409" y="11935"/>
                    <a:pt x="6424" y="11954"/>
                    <a:pt x="6439" y="11971"/>
                  </a:cubicBezTo>
                  <a:lnTo>
                    <a:pt x="6456" y="11992"/>
                  </a:lnTo>
                  <a:cubicBezTo>
                    <a:pt x="6358" y="12071"/>
                    <a:pt x="6254" y="12139"/>
                    <a:pt x="6143" y="12197"/>
                  </a:cubicBezTo>
                  <a:cubicBezTo>
                    <a:pt x="6130" y="12205"/>
                    <a:pt x="6116" y="12211"/>
                    <a:pt x="6103" y="12218"/>
                  </a:cubicBezTo>
                  <a:cubicBezTo>
                    <a:pt x="6090" y="12224"/>
                    <a:pt x="6077" y="12231"/>
                    <a:pt x="6066" y="12237"/>
                  </a:cubicBezTo>
                  <a:cubicBezTo>
                    <a:pt x="6035" y="12250"/>
                    <a:pt x="6005" y="12263"/>
                    <a:pt x="5975" y="12277"/>
                  </a:cubicBezTo>
                  <a:lnTo>
                    <a:pt x="5935" y="12292"/>
                  </a:lnTo>
                  <a:cubicBezTo>
                    <a:pt x="5922" y="12297"/>
                    <a:pt x="5909" y="12303"/>
                    <a:pt x="5894" y="12309"/>
                  </a:cubicBezTo>
                  <a:cubicBezTo>
                    <a:pt x="5843" y="12327"/>
                    <a:pt x="5790" y="12343"/>
                    <a:pt x="5738" y="12358"/>
                  </a:cubicBezTo>
                  <a:cubicBezTo>
                    <a:pt x="5724" y="12361"/>
                    <a:pt x="5709" y="12365"/>
                    <a:pt x="5696" y="12369"/>
                  </a:cubicBezTo>
                  <a:cubicBezTo>
                    <a:pt x="5681" y="12373"/>
                    <a:pt x="5668" y="12375"/>
                    <a:pt x="5653" y="12378"/>
                  </a:cubicBezTo>
                  <a:cubicBezTo>
                    <a:pt x="5506" y="12412"/>
                    <a:pt x="5358" y="12428"/>
                    <a:pt x="5212" y="12428"/>
                  </a:cubicBezTo>
                  <a:cubicBezTo>
                    <a:pt x="4537" y="12428"/>
                    <a:pt x="3895" y="12080"/>
                    <a:pt x="3530" y="11487"/>
                  </a:cubicBezTo>
                  <a:cubicBezTo>
                    <a:pt x="3521" y="11476"/>
                    <a:pt x="3514" y="11462"/>
                    <a:pt x="3506" y="11451"/>
                  </a:cubicBezTo>
                  <a:cubicBezTo>
                    <a:pt x="3498" y="11438"/>
                    <a:pt x="3491" y="11425"/>
                    <a:pt x="3485" y="11411"/>
                  </a:cubicBezTo>
                  <a:cubicBezTo>
                    <a:pt x="3457" y="11364"/>
                    <a:pt x="3432" y="11315"/>
                    <a:pt x="3410" y="11264"/>
                  </a:cubicBezTo>
                  <a:cubicBezTo>
                    <a:pt x="3404" y="11251"/>
                    <a:pt x="3399" y="11238"/>
                    <a:pt x="3393" y="11225"/>
                  </a:cubicBezTo>
                  <a:cubicBezTo>
                    <a:pt x="3387" y="11212"/>
                    <a:pt x="3382" y="11198"/>
                    <a:pt x="3376" y="11185"/>
                  </a:cubicBezTo>
                  <a:cubicBezTo>
                    <a:pt x="3365" y="11155"/>
                    <a:pt x="3353" y="11125"/>
                    <a:pt x="3342" y="11095"/>
                  </a:cubicBezTo>
                  <a:cubicBezTo>
                    <a:pt x="3338" y="11080"/>
                    <a:pt x="3334" y="11067"/>
                    <a:pt x="3329" y="11053"/>
                  </a:cubicBezTo>
                  <a:cubicBezTo>
                    <a:pt x="3325" y="11040"/>
                    <a:pt x="3321" y="11025"/>
                    <a:pt x="3316" y="11012"/>
                  </a:cubicBezTo>
                  <a:cubicBezTo>
                    <a:pt x="3282" y="10889"/>
                    <a:pt x="3257" y="10765"/>
                    <a:pt x="3246" y="10641"/>
                  </a:cubicBezTo>
                  <a:lnTo>
                    <a:pt x="3270" y="10637"/>
                  </a:lnTo>
                  <a:cubicBezTo>
                    <a:pt x="3295" y="10635"/>
                    <a:pt x="3317" y="10633"/>
                    <a:pt x="3340" y="10629"/>
                  </a:cubicBezTo>
                  <a:cubicBezTo>
                    <a:pt x="3363" y="10627"/>
                    <a:pt x="3387" y="10624"/>
                    <a:pt x="3410" y="10620"/>
                  </a:cubicBezTo>
                  <a:cubicBezTo>
                    <a:pt x="3432" y="10618"/>
                    <a:pt x="3457" y="10612"/>
                    <a:pt x="3480" y="10609"/>
                  </a:cubicBezTo>
                  <a:cubicBezTo>
                    <a:pt x="3500" y="10605"/>
                    <a:pt x="3527" y="10599"/>
                    <a:pt x="3547" y="10595"/>
                  </a:cubicBezTo>
                  <a:lnTo>
                    <a:pt x="3574" y="10590"/>
                  </a:lnTo>
                  <a:close/>
                  <a:moveTo>
                    <a:pt x="7123" y="12028"/>
                  </a:moveTo>
                  <a:cubicBezTo>
                    <a:pt x="7223" y="12111"/>
                    <a:pt x="7328" y="12184"/>
                    <a:pt x="7441" y="12248"/>
                  </a:cubicBezTo>
                  <a:cubicBezTo>
                    <a:pt x="7455" y="12256"/>
                    <a:pt x="7468" y="12261"/>
                    <a:pt x="7481" y="12269"/>
                  </a:cubicBezTo>
                  <a:cubicBezTo>
                    <a:pt x="7494" y="12277"/>
                    <a:pt x="7505" y="12282"/>
                    <a:pt x="7519" y="12290"/>
                  </a:cubicBezTo>
                  <a:cubicBezTo>
                    <a:pt x="7549" y="12303"/>
                    <a:pt x="7577" y="12318"/>
                    <a:pt x="7607" y="12331"/>
                  </a:cubicBezTo>
                  <a:cubicBezTo>
                    <a:pt x="7566" y="12407"/>
                    <a:pt x="7513" y="12474"/>
                    <a:pt x="7453" y="12537"/>
                  </a:cubicBezTo>
                  <a:cubicBezTo>
                    <a:pt x="7274" y="12715"/>
                    <a:pt x="7039" y="12804"/>
                    <a:pt x="6804" y="12804"/>
                  </a:cubicBezTo>
                  <a:cubicBezTo>
                    <a:pt x="6570" y="12804"/>
                    <a:pt x="6335" y="12715"/>
                    <a:pt x="6156" y="12537"/>
                  </a:cubicBezTo>
                  <a:cubicBezTo>
                    <a:pt x="6101" y="12482"/>
                    <a:pt x="6054" y="12420"/>
                    <a:pt x="6015" y="12354"/>
                  </a:cubicBezTo>
                  <a:cubicBezTo>
                    <a:pt x="6045" y="12341"/>
                    <a:pt x="6075" y="12327"/>
                    <a:pt x="6105" y="12314"/>
                  </a:cubicBezTo>
                  <a:cubicBezTo>
                    <a:pt x="6120" y="12309"/>
                    <a:pt x="6131" y="12301"/>
                    <a:pt x="6145" y="12295"/>
                  </a:cubicBezTo>
                  <a:lnTo>
                    <a:pt x="6143" y="12295"/>
                  </a:lnTo>
                  <a:cubicBezTo>
                    <a:pt x="6156" y="12288"/>
                    <a:pt x="6169" y="12282"/>
                    <a:pt x="6182" y="12275"/>
                  </a:cubicBezTo>
                  <a:cubicBezTo>
                    <a:pt x="6299" y="12212"/>
                    <a:pt x="6409" y="12141"/>
                    <a:pt x="6512" y="12058"/>
                  </a:cubicBezTo>
                  <a:cubicBezTo>
                    <a:pt x="6646" y="12209"/>
                    <a:pt x="6765" y="12324"/>
                    <a:pt x="6774" y="12331"/>
                  </a:cubicBezTo>
                  <a:cubicBezTo>
                    <a:pt x="6782" y="12339"/>
                    <a:pt x="6793" y="12344"/>
                    <a:pt x="6804" y="12344"/>
                  </a:cubicBezTo>
                  <a:cubicBezTo>
                    <a:pt x="6816" y="12344"/>
                    <a:pt x="6827" y="12339"/>
                    <a:pt x="6835" y="12331"/>
                  </a:cubicBezTo>
                  <a:cubicBezTo>
                    <a:pt x="6844" y="12322"/>
                    <a:pt x="6980" y="12194"/>
                    <a:pt x="7123" y="12028"/>
                  </a:cubicBezTo>
                  <a:close/>
                  <a:moveTo>
                    <a:pt x="7688" y="12365"/>
                  </a:moveTo>
                  <a:cubicBezTo>
                    <a:pt x="7739" y="12386"/>
                    <a:pt x="7790" y="12405"/>
                    <a:pt x="7843" y="12420"/>
                  </a:cubicBezTo>
                  <a:cubicBezTo>
                    <a:pt x="7631" y="12833"/>
                    <a:pt x="7219" y="13055"/>
                    <a:pt x="6802" y="13055"/>
                  </a:cubicBezTo>
                  <a:cubicBezTo>
                    <a:pt x="6507" y="13055"/>
                    <a:pt x="6210" y="12945"/>
                    <a:pt x="5979" y="12714"/>
                  </a:cubicBezTo>
                  <a:cubicBezTo>
                    <a:pt x="5898" y="12633"/>
                    <a:pt x="5830" y="12539"/>
                    <a:pt x="5775" y="12439"/>
                  </a:cubicBezTo>
                  <a:cubicBezTo>
                    <a:pt x="5830" y="12424"/>
                    <a:pt x="5883" y="12407"/>
                    <a:pt x="5934" y="12386"/>
                  </a:cubicBezTo>
                  <a:cubicBezTo>
                    <a:pt x="6127" y="12723"/>
                    <a:pt x="6466" y="12891"/>
                    <a:pt x="6805" y="12891"/>
                  </a:cubicBezTo>
                  <a:cubicBezTo>
                    <a:pt x="7152" y="12891"/>
                    <a:pt x="7499" y="12715"/>
                    <a:pt x="7688" y="12365"/>
                  </a:cubicBezTo>
                  <a:close/>
                  <a:moveTo>
                    <a:pt x="6805" y="1"/>
                  </a:moveTo>
                  <a:cubicBezTo>
                    <a:pt x="6377" y="1"/>
                    <a:pt x="5950" y="215"/>
                    <a:pt x="5711" y="644"/>
                  </a:cubicBezTo>
                  <a:cubicBezTo>
                    <a:pt x="5541" y="600"/>
                    <a:pt x="5370" y="579"/>
                    <a:pt x="5200" y="579"/>
                  </a:cubicBezTo>
                  <a:cubicBezTo>
                    <a:pt x="4475" y="579"/>
                    <a:pt x="3786" y="964"/>
                    <a:pt x="3410" y="1614"/>
                  </a:cubicBezTo>
                  <a:cubicBezTo>
                    <a:pt x="3283" y="1575"/>
                    <a:pt x="3158" y="1557"/>
                    <a:pt x="3036" y="1557"/>
                  </a:cubicBezTo>
                  <a:cubicBezTo>
                    <a:pt x="2238" y="1557"/>
                    <a:pt x="1595" y="2339"/>
                    <a:pt x="1844" y="3171"/>
                  </a:cubicBezTo>
                  <a:cubicBezTo>
                    <a:pt x="1065" y="3644"/>
                    <a:pt x="688" y="4573"/>
                    <a:pt x="918" y="5456"/>
                  </a:cubicBezTo>
                  <a:cubicBezTo>
                    <a:pt x="801" y="5516"/>
                    <a:pt x="694" y="5593"/>
                    <a:pt x="602" y="5687"/>
                  </a:cubicBezTo>
                  <a:cubicBezTo>
                    <a:pt x="0" y="6287"/>
                    <a:pt x="159" y="7299"/>
                    <a:pt x="914" y="7687"/>
                  </a:cubicBezTo>
                  <a:cubicBezTo>
                    <a:pt x="703" y="8564"/>
                    <a:pt x="1084" y="9474"/>
                    <a:pt x="1855" y="9938"/>
                  </a:cubicBezTo>
                  <a:cubicBezTo>
                    <a:pt x="1706" y="10390"/>
                    <a:pt x="1825" y="10886"/>
                    <a:pt x="2160" y="11221"/>
                  </a:cubicBezTo>
                  <a:cubicBezTo>
                    <a:pt x="2399" y="11459"/>
                    <a:pt x="2719" y="11586"/>
                    <a:pt x="3046" y="11586"/>
                  </a:cubicBezTo>
                  <a:cubicBezTo>
                    <a:pt x="3180" y="11586"/>
                    <a:pt x="3315" y="11565"/>
                    <a:pt x="3446" y="11521"/>
                  </a:cubicBezTo>
                  <a:cubicBezTo>
                    <a:pt x="3819" y="12139"/>
                    <a:pt x="4490" y="12518"/>
                    <a:pt x="5214" y="12518"/>
                  </a:cubicBezTo>
                  <a:cubicBezTo>
                    <a:pt x="5374" y="12518"/>
                    <a:pt x="5534" y="12499"/>
                    <a:pt x="5689" y="12461"/>
                  </a:cubicBezTo>
                  <a:cubicBezTo>
                    <a:pt x="5916" y="12905"/>
                    <a:pt x="6359" y="13144"/>
                    <a:pt x="6807" y="13144"/>
                  </a:cubicBezTo>
                  <a:cubicBezTo>
                    <a:pt x="7124" y="13144"/>
                    <a:pt x="7443" y="13025"/>
                    <a:pt x="7692" y="12776"/>
                  </a:cubicBezTo>
                  <a:cubicBezTo>
                    <a:pt x="7788" y="12680"/>
                    <a:pt x="7869" y="12569"/>
                    <a:pt x="7930" y="12446"/>
                  </a:cubicBezTo>
                  <a:cubicBezTo>
                    <a:pt x="8102" y="12491"/>
                    <a:pt x="8276" y="12513"/>
                    <a:pt x="8448" y="12513"/>
                  </a:cubicBezTo>
                  <a:cubicBezTo>
                    <a:pt x="9151" y="12513"/>
                    <a:pt x="9821" y="12152"/>
                    <a:pt x="10204" y="11534"/>
                  </a:cubicBezTo>
                  <a:cubicBezTo>
                    <a:pt x="10329" y="11571"/>
                    <a:pt x="10452" y="11589"/>
                    <a:pt x="10571" y="11589"/>
                  </a:cubicBezTo>
                  <a:cubicBezTo>
                    <a:pt x="11382" y="11589"/>
                    <a:pt x="12029" y="10787"/>
                    <a:pt x="11758" y="9949"/>
                  </a:cubicBezTo>
                  <a:cubicBezTo>
                    <a:pt x="12557" y="9491"/>
                    <a:pt x="12956" y="8560"/>
                    <a:pt x="12738" y="7666"/>
                  </a:cubicBezTo>
                  <a:cubicBezTo>
                    <a:pt x="13460" y="7259"/>
                    <a:pt x="13595" y="6274"/>
                    <a:pt x="13009" y="5687"/>
                  </a:cubicBezTo>
                  <a:lnTo>
                    <a:pt x="13007" y="5685"/>
                  </a:lnTo>
                  <a:cubicBezTo>
                    <a:pt x="12922" y="5599"/>
                    <a:pt x="12822" y="5525"/>
                    <a:pt x="12715" y="5467"/>
                  </a:cubicBezTo>
                  <a:cubicBezTo>
                    <a:pt x="12962" y="4568"/>
                    <a:pt x="12577" y="3616"/>
                    <a:pt x="11773" y="3143"/>
                  </a:cubicBezTo>
                  <a:cubicBezTo>
                    <a:pt x="11998" y="2319"/>
                    <a:pt x="11363" y="1557"/>
                    <a:pt x="10572" y="1557"/>
                  </a:cubicBezTo>
                  <a:cubicBezTo>
                    <a:pt x="10459" y="1557"/>
                    <a:pt x="10342" y="1573"/>
                    <a:pt x="10223" y="1607"/>
                  </a:cubicBezTo>
                  <a:cubicBezTo>
                    <a:pt x="9848" y="956"/>
                    <a:pt x="9159" y="573"/>
                    <a:pt x="8435" y="573"/>
                  </a:cubicBezTo>
                  <a:cubicBezTo>
                    <a:pt x="8257" y="573"/>
                    <a:pt x="8077" y="596"/>
                    <a:pt x="7899" y="644"/>
                  </a:cubicBezTo>
                  <a:cubicBezTo>
                    <a:pt x="7660" y="215"/>
                    <a:pt x="7232" y="1"/>
                    <a:pt x="6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1"/>
            <p:cNvSpPr/>
            <p:nvPr/>
          </p:nvSpPr>
          <p:spPr>
            <a:xfrm>
              <a:off x="4086850" y="4098950"/>
              <a:ext cx="15900" cy="27175"/>
            </a:xfrm>
            <a:custGeom>
              <a:rect b="b" l="l" r="r" t="t"/>
              <a:pathLst>
                <a:path extrusionOk="0" h="1087" w="636">
                  <a:moveTo>
                    <a:pt x="322" y="101"/>
                  </a:moveTo>
                  <a:lnTo>
                    <a:pt x="343" y="121"/>
                  </a:lnTo>
                  <a:lnTo>
                    <a:pt x="362" y="140"/>
                  </a:lnTo>
                  <a:cubicBezTo>
                    <a:pt x="375" y="155"/>
                    <a:pt x="392" y="174"/>
                    <a:pt x="409" y="195"/>
                  </a:cubicBezTo>
                  <a:cubicBezTo>
                    <a:pt x="415" y="202"/>
                    <a:pt x="422" y="210"/>
                    <a:pt x="428" y="219"/>
                  </a:cubicBezTo>
                  <a:cubicBezTo>
                    <a:pt x="435" y="229"/>
                    <a:pt x="445" y="242"/>
                    <a:pt x="452" y="253"/>
                  </a:cubicBezTo>
                  <a:cubicBezTo>
                    <a:pt x="466" y="274"/>
                    <a:pt x="479" y="297"/>
                    <a:pt x="492" y="319"/>
                  </a:cubicBezTo>
                  <a:cubicBezTo>
                    <a:pt x="503" y="340"/>
                    <a:pt x="513" y="363"/>
                    <a:pt x="522" y="383"/>
                  </a:cubicBezTo>
                  <a:cubicBezTo>
                    <a:pt x="522" y="387"/>
                    <a:pt x="524" y="391"/>
                    <a:pt x="526" y="395"/>
                  </a:cubicBezTo>
                  <a:cubicBezTo>
                    <a:pt x="530" y="404"/>
                    <a:pt x="532" y="412"/>
                    <a:pt x="535" y="421"/>
                  </a:cubicBezTo>
                  <a:lnTo>
                    <a:pt x="537" y="429"/>
                  </a:lnTo>
                  <a:cubicBezTo>
                    <a:pt x="541" y="442"/>
                    <a:pt x="545" y="457"/>
                    <a:pt x="547" y="472"/>
                  </a:cubicBezTo>
                  <a:cubicBezTo>
                    <a:pt x="547" y="478"/>
                    <a:pt x="549" y="485"/>
                    <a:pt x="550" y="491"/>
                  </a:cubicBezTo>
                  <a:cubicBezTo>
                    <a:pt x="552" y="508"/>
                    <a:pt x="554" y="525"/>
                    <a:pt x="554" y="544"/>
                  </a:cubicBezTo>
                  <a:lnTo>
                    <a:pt x="554" y="545"/>
                  </a:lnTo>
                  <a:cubicBezTo>
                    <a:pt x="554" y="557"/>
                    <a:pt x="554" y="568"/>
                    <a:pt x="552" y="579"/>
                  </a:cubicBezTo>
                  <a:lnTo>
                    <a:pt x="552" y="585"/>
                  </a:lnTo>
                  <a:cubicBezTo>
                    <a:pt x="552" y="591"/>
                    <a:pt x="550" y="596"/>
                    <a:pt x="550" y="602"/>
                  </a:cubicBezTo>
                  <a:cubicBezTo>
                    <a:pt x="549" y="608"/>
                    <a:pt x="549" y="611"/>
                    <a:pt x="547" y="617"/>
                  </a:cubicBezTo>
                  <a:cubicBezTo>
                    <a:pt x="547" y="619"/>
                    <a:pt x="547" y="619"/>
                    <a:pt x="547" y="621"/>
                  </a:cubicBezTo>
                  <a:cubicBezTo>
                    <a:pt x="547" y="625"/>
                    <a:pt x="545" y="630"/>
                    <a:pt x="545" y="634"/>
                  </a:cubicBezTo>
                  <a:cubicBezTo>
                    <a:pt x="541" y="645"/>
                    <a:pt x="539" y="655"/>
                    <a:pt x="535" y="666"/>
                  </a:cubicBezTo>
                  <a:cubicBezTo>
                    <a:pt x="533" y="672"/>
                    <a:pt x="532" y="677"/>
                    <a:pt x="530" y="683"/>
                  </a:cubicBezTo>
                  <a:cubicBezTo>
                    <a:pt x="528" y="689"/>
                    <a:pt x="524" y="700"/>
                    <a:pt x="520" y="709"/>
                  </a:cubicBezTo>
                  <a:cubicBezTo>
                    <a:pt x="520" y="711"/>
                    <a:pt x="518" y="715"/>
                    <a:pt x="516" y="719"/>
                  </a:cubicBezTo>
                  <a:lnTo>
                    <a:pt x="511" y="734"/>
                  </a:lnTo>
                  <a:cubicBezTo>
                    <a:pt x="509" y="726"/>
                    <a:pt x="509" y="721"/>
                    <a:pt x="507" y="713"/>
                  </a:cubicBezTo>
                  <a:cubicBezTo>
                    <a:pt x="507" y="711"/>
                    <a:pt x="505" y="709"/>
                    <a:pt x="505" y="707"/>
                  </a:cubicBezTo>
                  <a:lnTo>
                    <a:pt x="501" y="694"/>
                  </a:lnTo>
                  <a:lnTo>
                    <a:pt x="500" y="691"/>
                  </a:lnTo>
                  <a:cubicBezTo>
                    <a:pt x="498" y="681"/>
                    <a:pt x="494" y="672"/>
                    <a:pt x="492" y="664"/>
                  </a:cubicBezTo>
                  <a:cubicBezTo>
                    <a:pt x="488" y="657"/>
                    <a:pt x="486" y="655"/>
                    <a:pt x="484" y="649"/>
                  </a:cubicBezTo>
                  <a:cubicBezTo>
                    <a:pt x="483" y="643"/>
                    <a:pt x="481" y="640"/>
                    <a:pt x="479" y="636"/>
                  </a:cubicBezTo>
                  <a:cubicBezTo>
                    <a:pt x="475" y="630"/>
                    <a:pt x="473" y="623"/>
                    <a:pt x="469" y="617"/>
                  </a:cubicBezTo>
                  <a:cubicBezTo>
                    <a:pt x="466" y="611"/>
                    <a:pt x="466" y="611"/>
                    <a:pt x="464" y="609"/>
                  </a:cubicBezTo>
                  <a:cubicBezTo>
                    <a:pt x="460" y="602"/>
                    <a:pt x="456" y="596"/>
                    <a:pt x="452" y="589"/>
                  </a:cubicBezTo>
                  <a:cubicBezTo>
                    <a:pt x="447" y="583"/>
                    <a:pt x="441" y="572"/>
                    <a:pt x="434" y="564"/>
                  </a:cubicBezTo>
                  <a:cubicBezTo>
                    <a:pt x="418" y="544"/>
                    <a:pt x="403" y="525"/>
                    <a:pt x="385" y="506"/>
                  </a:cubicBezTo>
                  <a:cubicBezTo>
                    <a:pt x="373" y="495"/>
                    <a:pt x="362" y="483"/>
                    <a:pt x="351" y="474"/>
                  </a:cubicBezTo>
                  <a:cubicBezTo>
                    <a:pt x="347" y="472"/>
                    <a:pt x="343" y="470"/>
                    <a:pt x="339" y="468"/>
                  </a:cubicBezTo>
                  <a:cubicBezTo>
                    <a:pt x="339" y="466"/>
                    <a:pt x="337" y="466"/>
                    <a:pt x="336" y="466"/>
                  </a:cubicBezTo>
                  <a:cubicBezTo>
                    <a:pt x="334" y="466"/>
                    <a:pt x="330" y="464"/>
                    <a:pt x="328" y="464"/>
                  </a:cubicBezTo>
                  <a:cubicBezTo>
                    <a:pt x="322" y="464"/>
                    <a:pt x="315" y="464"/>
                    <a:pt x="309" y="466"/>
                  </a:cubicBezTo>
                  <a:cubicBezTo>
                    <a:pt x="303" y="468"/>
                    <a:pt x="300" y="470"/>
                    <a:pt x="296" y="474"/>
                  </a:cubicBezTo>
                  <a:cubicBezTo>
                    <a:pt x="294" y="476"/>
                    <a:pt x="287" y="481"/>
                    <a:pt x="273" y="493"/>
                  </a:cubicBezTo>
                  <a:cubicBezTo>
                    <a:pt x="256" y="510"/>
                    <a:pt x="239" y="528"/>
                    <a:pt x="224" y="547"/>
                  </a:cubicBezTo>
                  <a:cubicBezTo>
                    <a:pt x="219" y="555"/>
                    <a:pt x="211" y="562"/>
                    <a:pt x="205" y="572"/>
                  </a:cubicBezTo>
                  <a:lnTo>
                    <a:pt x="200" y="579"/>
                  </a:lnTo>
                  <a:cubicBezTo>
                    <a:pt x="194" y="589"/>
                    <a:pt x="189" y="598"/>
                    <a:pt x="181" y="609"/>
                  </a:cubicBezTo>
                  <a:cubicBezTo>
                    <a:pt x="181" y="611"/>
                    <a:pt x="179" y="613"/>
                    <a:pt x="179" y="615"/>
                  </a:cubicBezTo>
                  <a:lnTo>
                    <a:pt x="177" y="617"/>
                  </a:lnTo>
                  <a:cubicBezTo>
                    <a:pt x="172" y="626"/>
                    <a:pt x="166" y="638"/>
                    <a:pt x="160" y="649"/>
                  </a:cubicBezTo>
                  <a:cubicBezTo>
                    <a:pt x="158" y="653"/>
                    <a:pt x="156" y="658"/>
                    <a:pt x="155" y="664"/>
                  </a:cubicBezTo>
                  <a:cubicBezTo>
                    <a:pt x="155" y="664"/>
                    <a:pt x="155" y="666"/>
                    <a:pt x="155" y="666"/>
                  </a:cubicBezTo>
                  <a:cubicBezTo>
                    <a:pt x="153" y="672"/>
                    <a:pt x="151" y="677"/>
                    <a:pt x="149" y="683"/>
                  </a:cubicBezTo>
                  <a:cubicBezTo>
                    <a:pt x="147" y="685"/>
                    <a:pt x="147" y="687"/>
                    <a:pt x="147" y="689"/>
                  </a:cubicBezTo>
                  <a:cubicBezTo>
                    <a:pt x="145" y="694"/>
                    <a:pt x="143" y="700"/>
                    <a:pt x="141" y="706"/>
                  </a:cubicBezTo>
                  <a:lnTo>
                    <a:pt x="141" y="707"/>
                  </a:lnTo>
                  <a:cubicBezTo>
                    <a:pt x="140" y="717"/>
                    <a:pt x="140" y="724"/>
                    <a:pt x="138" y="734"/>
                  </a:cubicBezTo>
                  <a:cubicBezTo>
                    <a:pt x="134" y="724"/>
                    <a:pt x="130" y="717"/>
                    <a:pt x="126" y="709"/>
                  </a:cubicBezTo>
                  <a:cubicBezTo>
                    <a:pt x="124" y="700"/>
                    <a:pt x="121" y="691"/>
                    <a:pt x="117" y="683"/>
                  </a:cubicBezTo>
                  <a:cubicBezTo>
                    <a:pt x="113" y="674"/>
                    <a:pt x="113" y="672"/>
                    <a:pt x="111" y="666"/>
                  </a:cubicBezTo>
                  <a:cubicBezTo>
                    <a:pt x="109" y="660"/>
                    <a:pt x="107" y="649"/>
                    <a:pt x="106" y="642"/>
                  </a:cubicBezTo>
                  <a:cubicBezTo>
                    <a:pt x="106" y="638"/>
                    <a:pt x="106" y="636"/>
                    <a:pt x="104" y="634"/>
                  </a:cubicBezTo>
                  <a:cubicBezTo>
                    <a:pt x="102" y="632"/>
                    <a:pt x="100" y="625"/>
                    <a:pt x="100" y="619"/>
                  </a:cubicBezTo>
                  <a:cubicBezTo>
                    <a:pt x="100" y="615"/>
                    <a:pt x="98" y="609"/>
                    <a:pt x="98" y="604"/>
                  </a:cubicBezTo>
                  <a:cubicBezTo>
                    <a:pt x="96" y="598"/>
                    <a:pt x="96" y="594"/>
                    <a:pt x="96" y="591"/>
                  </a:cubicBezTo>
                  <a:lnTo>
                    <a:pt x="96" y="585"/>
                  </a:lnTo>
                  <a:cubicBezTo>
                    <a:pt x="96" y="577"/>
                    <a:pt x="96" y="570"/>
                    <a:pt x="94" y="564"/>
                  </a:cubicBezTo>
                  <a:cubicBezTo>
                    <a:pt x="92" y="557"/>
                    <a:pt x="94" y="551"/>
                    <a:pt x="94" y="544"/>
                  </a:cubicBezTo>
                  <a:cubicBezTo>
                    <a:pt x="94" y="542"/>
                    <a:pt x="94" y="540"/>
                    <a:pt x="94" y="538"/>
                  </a:cubicBezTo>
                  <a:cubicBezTo>
                    <a:pt x="94" y="515"/>
                    <a:pt x="96" y="493"/>
                    <a:pt x="100" y="472"/>
                  </a:cubicBezTo>
                  <a:cubicBezTo>
                    <a:pt x="100" y="468"/>
                    <a:pt x="100" y="466"/>
                    <a:pt x="102" y="464"/>
                  </a:cubicBezTo>
                  <a:cubicBezTo>
                    <a:pt x="102" y="461"/>
                    <a:pt x="104" y="457"/>
                    <a:pt x="106" y="453"/>
                  </a:cubicBezTo>
                  <a:cubicBezTo>
                    <a:pt x="107" y="446"/>
                    <a:pt x="109" y="436"/>
                    <a:pt x="111" y="429"/>
                  </a:cubicBezTo>
                  <a:lnTo>
                    <a:pt x="113" y="421"/>
                  </a:lnTo>
                  <a:lnTo>
                    <a:pt x="115" y="408"/>
                  </a:lnTo>
                  <a:cubicBezTo>
                    <a:pt x="117" y="400"/>
                    <a:pt x="121" y="393"/>
                    <a:pt x="124" y="385"/>
                  </a:cubicBezTo>
                  <a:lnTo>
                    <a:pt x="126" y="378"/>
                  </a:lnTo>
                  <a:cubicBezTo>
                    <a:pt x="138" y="351"/>
                    <a:pt x="149" y="327"/>
                    <a:pt x="162" y="304"/>
                  </a:cubicBezTo>
                  <a:cubicBezTo>
                    <a:pt x="175" y="282"/>
                    <a:pt x="189" y="261"/>
                    <a:pt x="204" y="240"/>
                  </a:cubicBezTo>
                  <a:cubicBezTo>
                    <a:pt x="207" y="234"/>
                    <a:pt x="213" y="227"/>
                    <a:pt x="217" y="219"/>
                  </a:cubicBezTo>
                  <a:cubicBezTo>
                    <a:pt x="228" y="206"/>
                    <a:pt x="238" y="195"/>
                    <a:pt x="247" y="184"/>
                  </a:cubicBezTo>
                  <a:lnTo>
                    <a:pt x="251" y="178"/>
                  </a:lnTo>
                  <a:lnTo>
                    <a:pt x="253" y="176"/>
                  </a:lnTo>
                  <a:cubicBezTo>
                    <a:pt x="268" y="159"/>
                    <a:pt x="283" y="142"/>
                    <a:pt x="296" y="129"/>
                  </a:cubicBezTo>
                  <a:cubicBezTo>
                    <a:pt x="302" y="121"/>
                    <a:pt x="307" y="116"/>
                    <a:pt x="313" y="110"/>
                  </a:cubicBezTo>
                  <a:lnTo>
                    <a:pt x="322" y="101"/>
                  </a:lnTo>
                  <a:close/>
                  <a:moveTo>
                    <a:pt x="320" y="566"/>
                  </a:moveTo>
                  <a:cubicBezTo>
                    <a:pt x="328" y="574"/>
                    <a:pt x="336" y="583"/>
                    <a:pt x="345" y="593"/>
                  </a:cubicBezTo>
                  <a:cubicBezTo>
                    <a:pt x="353" y="602"/>
                    <a:pt x="358" y="608"/>
                    <a:pt x="364" y="617"/>
                  </a:cubicBezTo>
                  <a:lnTo>
                    <a:pt x="368" y="621"/>
                  </a:lnTo>
                  <a:cubicBezTo>
                    <a:pt x="377" y="634"/>
                    <a:pt x="385" y="647"/>
                    <a:pt x="394" y="662"/>
                  </a:cubicBezTo>
                  <a:cubicBezTo>
                    <a:pt x="398" y="674"/>
                    <a:pt x="403" y="683"/>
                    <a:pt x="407" y="694"/>
                  </a:cubicBezTo>
                  <a:cubicBezTo>
                    <a:pt x="409" y="696"/>
                    <a:pt x="411" y="700"/>
                    <a:pt x="411" y="704"/>
                  </a:cubicBezTo>
                  <a:cubicBezTo>
                    <a:pt x="417" y="719"/>
                    <a:pt x="420" y="732"/>
                    <a:pt x="422" y="747"/>
                  </a:cubicBezTo>
                  <a:cubicBezTo>
                    <a:pt x="424" y="756"/>
                    <a:pt x="424" y="764"/>
                    <a:pt x="424" y="772"/>
                  </a:cubicBezTo>
                  <a:lnTo>
                    <a:pt x="424" y="775"/>
                  </a:lnTo>
                  <a:cubicBezTo>
                    <a:pt x="424" y="785"/>
                    <a:pt x="424" y="792"/>
                    <a:pt x="422" y="800"/>
                  </a:cubicBezTo>
                  <a:cubicBezTo>
                    <a:pt x="422" y="804"/>
                    <a:pt x="422" y="809"/>
                    <a:pt x="420" y="813"/>
                  </a:cubicBezTo>
                  <a:cubicBezTo>
                    <a:pt x="418" y="824"/>
                    <a:pt x="417" y="836"/>
                    <a:pt x="413" y="845"/>
                  </a:cubicBezTo>
                  <a:cubicBezTo>
                    <a:pt x="411" y="849"/>
                    <a:pt x="409" y="853"/>
                    <a:pt x="407" y="856"/>
                  </a:cubicBezTo>
                  <a:cubicBezTo>
                    <a:pt x="403" y="868"/>
                    <a:pt x="398" y="879"/>
                    <a:pt x="392" y="890"/>
                  </a:cubicBezTo>
                  <a:lnTo>
                    <a:pt x="388" y="896"/>
                  </a:lnTo>
                  <a:cubicBezTo>
                    <a:pt x="379" y="913"/>
                    <a:pt x="369" y="928"/>
                    <a:pt x="356" y="943"/>
                  </a:cubicBezTo>
                  <a:cubicBezTo>
                    <a:pt x="349" y="953"/>
                    <a:pt x="343" y="962"/>
                    <a:pt x="336" y="969"/>
                  </a:cubicBezTo>
                  <a:lnTo>
                    <a:pt x="328" y="977"/>
                  </a:lnTo>
                  <a:lnTo>
                    <a:pt x="320" y="985"/>
                  </a:lnTo>
                  <a:lnTo>
                    <a:pt x="303" y="966"/>
                  </a:lnTo>
                  <a:cubicBezTo>
                    <a:pt x="298" y="960"/>
                    <a:pt x="292" y="953"/>
                    <a:pt x="287" y="945"/>
                  </a:cubicBezTo>
                  <a:cubicBezTo>
                    <a:pt x="271" y="928"/>
                    <a:pt x="260" y="909"/>
                    <a:pt x="249" y="888"/>
                  </a:cubicBezTo>
                  <a:cubicBezTo>
                    <a:pt x="241" y="873"/>
                    <a:pt x="236" y="860"/>
                    <a:pt x="230" y="845"/>
                  </a:cubicBezTo>
                  <a:cubicBezTo>
                    <a:pt x="226" y="834"/>
                    <a:pt x="224" y="824"/>
                    <a:pt x="221" y="813"/>
                  </a:cubicBezTo>
                  <a:cubicBezTo>
                    <a:pt x="221" y="809"/>
                    <a:pt x="221" y="804"/>
                    <a:pt x="219" y="800"/>
                  </a:cubicBezTo>
                  <a:cubicBezTo>
                    <a:pt x="219" y="790"/>
                    <a:pt x="217" y="783"/>
                    <a:pt x="217" y="775"/>
                  </a:cubicBezTo>
                  <a:cubicBezTo>
                    <a:pt x="217" y="766"/>
                    <a:pt x="219" y="756"/>
                    <a:pt x="221" y="747"/>
                  </a:cubicBezTo>
                  <a:cubicBezTo>
                    <a:pt x="221" y="741"/>
                    <a:pt x="222" y="734"/>
                    <a:pt x="224" y="726"/>
                  </a:cubicBezTo>
                  <a:cubicBezTo>
                    <a:pt x="226" y="719"/>
                    <a:pt x="228" y="711"/>
                    <a:pt x="232" y="704"/>
                  </a:cubicBezTo>
                  <a:cubicBezTo>
                    <a:pt x="236" y="691"/>
                    <a:pt x="241" y="679"/>
                    <a:pt x="247" y="668"/>
                  </a:cubicBezTo>
                  <a:cubicBezTo>
                    <a:pt x="247" y="666"/>
                    <a:pt x="249" y="664"/>
                    <a:pt x="249" y="662"/>
                  </a:cubicBezTo>
                  <a:cubicBezTo>
                    <a:pt x="254" y="655"/>
                    <a:pt x="258" y="647"/>
                    <a:pt x="264" y="640"/>
                  </a:cubicBezTo>
                  <a:cubicBezTo>
                    <a:pt x="268" y="632"/>
                    <a:pt x="271" y="626"/>
                    <a:pt x="275" y="621"/>
                  </a:cubicBezTo>
                  <a:lnTo>
                    <a:pt x="279" y="615"/>
                  </a:lnTo>
                  <a:cubicBezTo>
                    <a:pt x="290" y="602"/>
                    <a:pt x="300" y="589"/>
                    <a:pt x="311" y="577"/>
                  </a:cubicBezTo>
                  <a:cubicBezTo>
                    <a:pt x="315" y="574"/>
                    <a:pt x="319" y="570"/>
                    <a:pt x="320" y="566"/>
                  </a:cubicBezTo>
                  <a:close/>
                  <a:moveTo>
                    <a:pt x="320" y="1"/>
                  </a:moveTo>
                  <a:cubicBezTo>
                    <a:pt x="309" y="1"/>
                    <a:pt x="300" y="4"/>
                    <a:pt x="290" y="10"/>
                  </a:cubicBezTo>
                  <a:lnTo>
                    <a:pt x="288" y="12"/>
                  </a:lnTo>
                  <a:lnTo>
                    <a:pt x="279" y="21"/>
                  </a:lnTo>
                  <a:cubicBezTo>
                    <a:pt x="271" y="25"/>
                    <a:pt x="264" y="33"/>
                    <a:pt x="254" y="42"/>
                  </a:cubicBezTo>
                  <a:lnTo>
                    <a:pt x="236" y="59"/>
                  </a:lnTo>
                  <a:cubicBezTo>
                    <a:pt x="222" y="74"/>
                    <a:pt x="205" y="91"/>
                    <a:pt x="189" y="112"/>
                  </a:cubicBezTo>
                  <a:cubicBezTo>
                    <a:pt x="173" y="131"/>
                    <a:pt x="160" y="148"/>
                    <a:pt x="143" y="167"/>
                  </a:cubicBezTo>
                  <a:cubicBezTo>
                    <a:pt x="128" y="187"/>
                    <a:pt x="119" y="204"/>
                    <a:pt x="106" y="223"/>
                  </a:cubicBezTo>
                  <a:lnTo>
                    <a:pt x="104" y="227"/>
                  </a:lnTo>
                  <a:cubicBezTo>
                    <a:pt x="89" y="249"/>
                    <a:pt x="77" y="270"/>
                    <a:pt x="64" y="293"/>
                  </a:cubicBezTo>
                  <a:cubicBezTo>
                    <a:pt x="60" y="302"/>
                    <a:pt x="57" y="312"/>
                    <a:pt x="53" y="321"/>
                  </a:cubicBezTo>
                  <a:cubicBezTo>
                    <a:pt x="45" y="336"/>
                    <a:pt x="40" y="353"/>
                    <a:pt x="32" y="368"/>
                  </a:cubicBezTo>
                  <a:cubicBezTo>
                    <a:pt x="30" y="376"/>
                    <a:pt x="28" y="383"/>
                    <a:pt x="25" y="389"/>
                  </a:cubicBezTo>
                  <a:cubicBezTo>
                    <a:pt x="23" y="397"/>
                    <a:pt x="19" y="412"/>
                    <a:pt x="17" y="423"/>
                  </a:cubicBezTo>
                  <a:cubicBezTo>
                    <a:pt x="17" y="425"/>
                    <a:pt x="17" y="425"/>
                    <a:pt x="15" y="427"/>
                  </a:cubicBezTo>
                  <a:cubicBezTo>
                    <a:pt x="13" y="429"/>
                    <a:pt x="13" y="432"/>
                    <a:pt x="13" y="434"/>
                  </a:cubicBezTo>
                  <a:lnTo>
                    <a:pt x="13" y="436"/>
                  </a:lnTo>
                  <a:cubicBezTo>
                    <a:pt x="11" y="444"/>
                    <a:pt x="11" y="451"/>
                    <a:pt x="9" y="459"/>
                  </a:cubicBezTo>
                  <a:cubicBezTo>
                    <a:pt x="8" y="464"/>
                    <a:pt x="8" y="472"/>
                    <a:pt x="6" y="478"/>
                  </a:cubicBezTo>
                  <a:cubicBezTo>
                    <a:pt x="4" y="493"/>
                    <a:pt x="2" y="508"/>
                    <a:pt x="2" y="523"/>
                  </a:cubicBezTo>
                  <a:cubicBezTo>
                    <a:pt x="2" y="530"/>
                    <a:pt x="0" y="538"/>
                    <a:pt x="0" y="545"/>
                  </a:cubicBezTo>
                  <a:lnTo>
                    <a:pt x="0" y="551"/>
                  </a:lnTo>
                  <a:cubicBezTo>
                    <a:pt x="4" y="560"/>
                    <a:pt x="6" y="570"/>
                    <a:pt x="6" y="579"/>
                  </a:cubicBezTo>
                  <a:lnTo>
                    <a:pt x="6" y="583"/>
                  </a:lnTo>
                  <a:lnTo>
                    <a:pt x="6" y="600"/>
                  </a:lnTo>
                  <a:cubicBezTo>
                    <a:pt x="6" y="606"/>
                    <a:pt x="8" y="617"/>
                    <a:pt x="9" y="626"/>
                  </a:cubicBezTo>
                  <a:cubicBezTo>
                    <a:pt x="11" y="634"/>
                    <a:pt x="13" y="643"/>
                    <a:pt x="13" y="649"/>
                  </a:cubicBezTo>
                  <a:cubicBezTo>
                    <a:pt x="15" y="657"/>
                    <a:pt x="17" y="662"/>
                    <a:pt x="19" y="668"/>
                  </a:cubicBezTo>
                  <a:cubicBezTo>
                    <a:pt x="19" y="670"/>
                    <a:pt x="19" y="670"/>
                    <a:pt x="19" y="670"/>
                  </a:cubicBezTo>
                  <a:cubicBezTo>
                    <a:pt x="23" y="685"/>
                    <a:pt x="26" y="700"/>
                    <a:pt x="32" y="713"/>
                  </a:cubicBezTo>
                  <a:cubicBezTo>
                    <a:pt x="36" y="723"/>
                    <a:pt x="38" y="732"/>
                    <a:pt x="43" y="741"/>
                  </a:cubicBezTo>
                  <a:cubicBezTo>
                    <a:pt x="43" y="747"/>
                    <a:pt x="45" y="751"/>
                    <a:pt x="47" y="755"/>
                  </a:cubicBezTo>
                  <a:cubicBezTo>
                    <a:pt x="49" y="760"/>
                    <a:pt x="51" y="762"/>
                    <a:pt x="53" y="766"/>
                  </a:cubicBezTo>
                  <a:cubicBezTo>
                    <a:pt x="55" y="770"/>
                    <a:pt x="57" y="773"/>
                    <a:pt x="58" y="779"/>
                  </a:cubicBezTo>
                  <a:cubicBezTo>
                    <a:pt x="64" y="792"/>
                    <a:pt x="72" y="804"/>
                    <a:pt x="77" y="817"/>
                  </a:cubicBezTo>
                  <a:lnTo>
                    <a:pt x="77" y="819"/>
                  </a:lnTo>
                  <a:cubicBezTo>
                    <a:pt x="87" y="836"/>
                    <a:pt x="96" y="853"/>
                    <a:pt x="107" y="868"/>
                  </a:cubicBezTo>
                  <a:cubicBezTo>
                    <a:pt x="115" y="879"/>
                    <a:pt x="123" y="890"/>
                    <a:pt x="130" y="902"/>
                  </a:cubicBezTo>
                  <a:cubicBezTo>
                    <a:pt x="141" y="917"/>
                    <a:pt x="151" y="932"/>
                    <a:pt x="162" y="945"/>
                  </a:cubicBezTo>
                  <a:lnTo>
                    <a:pt x="173" y="958"/>
                  </a:lnTo>
                  <a:cubicBezTo>
                    <a:pt x="189" y="977"/>
                    <a:pt x="205" y="996"/>
                    <a:pt x="221" y="1011"/>
                  </a:cubicBezTo>
                  <a:lnTo>
                    <a:pt x="222" y="1013"/>
                  </a:lnTo>
                  <a:lnTo>
                    <a:pt x="226" y="1017"/>
                  </a:lnTo>
                  <a:lnTo>
                    <a:pt x="243" y="1035"/>
                  </a:lnTo>
                  <a:cubicBezTo>
                    <a:pt x="249" y="1039"/>
                    <a:pt x="254" y="1045"/>
                    <a:pt x="258" y="1049"/>
                  </a:cubicBezTo>
                  <a:lnTo>
                    <a:pt x="262" y="1052"/>
                  </a:lnTo>
                  <a:lnTo>
                    <a:pt x="285" y="1073"/>
                  </a:lnTo>
                  <a:lnTo>
                    <a:pt x="290" y="1079"/>
                  </a:lnTo>
                  <a:cubicBezTo>
                    <a:pt x="296" y="1081"/>
                    <a:pt x="302" y="1084"/>
                    <a:pt x="307" y="1086"/>
                  </a:cubicBezTo>
                  <a:lnTo>
                    <a:pt x="319" y="1086"/>
                  </a:lnTo>
                  <a:cubicBezTo>
                    <a:pt x="328" y="1086"/>
                    <a:pt x="337" y="1084"/>
                    <a:pt x="345" y="1077"/>
                  </a:cubicBezTo>
                  <a:lnTo>
                    <a:pt x="349" y="1075"/>
                  </a:lnTo>
                  <a:lnTo>
                    <a:pt x="354" y="1069"/>
                  </a:lnTo>
                  <a:lnTo>
                    <a:pt x="373" y="1054"/>
                  </a:lnTo>
                  <a:lnTo>
                    <a:pt x="373" y="1052"/>
                  </a:lnTo>
                  <a:cubicBezTo>
                    <a:pt x="383" y="1043"/>
                    <a:pt x="394" y="1034"/>
                    <a:pt x="407" y="1020"/>
                  </a:cubicBezTo>
                  <a:lnTo>
                    <a:pt x="417" y="1011"/>
                  </a:lnTo>
                  <a:lnTo>
                    <a:pt x="420" y="1007"/>
                  </a:lnTo>
                  <a:lnTo>
                    <a:pt x="434" y="992"/>
                  </a:lnTo>
                  <a:lnTo>
                    <a:pt x="437" y="986"/>
                  </a:lnTo>
                  <a:cubicBezTo>
                    <a:pt x="456" y="968"/>
                    <a:pt x="473" y="945"/>
                    <a:pt x="492" y="920"/>
                  </a:cubicBezTo>
                  <a:cubicBezTo>
                    <a:pt x="492" y="920"/>
                    <a:pt x="494" y="919"/>
                    <a:pt x="494" y="919"/>
                  </a:cubicBezTo>
                  <a:cubicBezTo>
                    <a:pt x="507" y="902"/>
                    <a:pt x="518" y="885"/>
                    <a:pt x="530" y="868"/>
                  </a:cubicBezTo>
                  <a:cubicBezTo>
                    <a:pt x="535" y="860"/>
                    <a:pt x="539" y="851"/>
                    <a:pt x="545" y="843"/>
                  </a:cubicBezTo>
                  <a:cubicBezTo>
                    <a:pt x="550" y="834"/>
                    <a:pt x="554" y="826"/>
                    <a:pt x="558" y="819"/>
                  </a:cubicBezTo>
                  <a:cubicBezTo>
                    <a:pt x="567" y="802"/>
                    <a:pt x="577" y="785"/>
                    <a:pt x="584" y="766"/>
                  </a:cubicBezTo>
                  <a:cubicBezTo>
                    <a:pt x="586" y="762"/>
                    <a:pt x="588" y="760"/>
                    <a:pt x="590" y="756"/>
                  </a:cubicBezTo>
                  <a:cubicBezTo>
                    <a:pt x="590" y="755"/>
                    <a:pt x="592" y="753"/>
                    <a:pt x="592" y="751"/>
                  </a:cubicBezTo>
                  <a:cubicBezTo>
                    <a:pt x="598" y="738"/>
                    <a:pt x="601" y="726"/>
                    <a:pt x="605" y="713"/>
                  </a:cubicBezTo>
                  <a:cubicBezTo>
                    <a:pt x="605" y="711"/>
                    <a:pt x="605" y="709"/>
                    <a:pt x="607" y="709"/>
                  </a:cubicBezTo>
                  <a:cubicBezTo>
                    <a:pt x="613" y="696"/>
                    <a:pt x="614" y="683"/>
                    <a:pt x="618" y="672"/>
                  </a:cubicBezTo>
                  <a:cubicBezTo>
                    <a:pt x="620" y="664"/>
                    <a:pt x="622" y="657"/>
                    <a:pt x="624" y="649"/>
                  </a:cubicBezTo>
                  <a:cubicBezTo>
                    <a:pt x="626" y="642"/>
                    <a:pt x="626" y="640"/>
                    <a:pt x="626" y="636"/>
                  </a:cubicBezTo>
                  <a:cubicBezTo>
                    <a:pt x="628" y="630"/>
                    <a:pt x="626" y="630"/>
                    <a:pt x="628" y="628"/>
                  </a:cubicBezTo>
                  <a:cubicBezTo>
                    <a:pt x="630" y="626"/>
                    <a:pt x="628" y="626"/>
                    <a:pt x="628" y="625"/>
                  </a:cubicBezTo>
                  <a:cubicBezTo>
                    <a:pt x="630" y="617"/>
                    <a:pt x="631" y="608"/>
                    <a:pt x="631" y="598"/>
                  </a:cubicBezTo>
                  <a:cubicBezTo>
                    <a:pt x="633" y="585"/>
                    <a:pt x="635" y="570"/>
                    <a:pt x="635" y="555"/>
                  </a:cubicBezTo>
                  <a:lnTo>
                    <a:pt x="635" y="549"/>
                  </a:lnTo>
                  <a:lnTo>
                    <a:pt x="635" y="544"/>
                  </a:lnTo>
                  <a:cubicBezTo>
                    <a:pt x="635" y="538"/>
                    <a:pt x="635" y="530"/>
                    <a:pt x="633" y="523"/>
                  </a:cubicBezTo>
                  <a:cubicBezTo>
                    <a:pt x="633" y="510"/>
                    <a:pt x="631" y="495"/>
                    <a:pt x="630" y="481"/>
                  </a:cubicBezTo>
                  <a:cubicBezTo>
                    <a:pt x="630" y="479"/>
                    <a:pt x="630" y="478"/>
                    <a:pt x="630" y="476"/>
                  </a:cubicBezTo>
                  <a:cubicBezTo>
                    <a:pt x="630" y="470"/>
                    <a:pt x="628" y="464"/>
                    <a:pt x="628" y="459"/>
                  </a:cubicBezTo>
                  <a:cubicBezTo>
                    <a:pt x="626" y="453"/>
                    <a:pt x="626" y="447"/>
                    <a:pt x="624" y="442"/>
                  </a:cubicBezTo>
                  <a:lnTo>
                    <a:pt x="622" y="432"/>
                  </a:lnTo>
                  <a:cubicBezTo>
                    <a:pt x="622" y="430"/>
                    <a:pt x="622" y="429"/>
                    <a:pt x="620" y="425"/>
                  </a:cubicBezTo>
                  <a:cubicBezTo>
                    <a:pt x="618" y="413"/>
                    <a:pt x="614" y="400"/>
                    <a:pt x="611" y="389"/>
                  </a:cubicBezTo>
                  <a:cubicBezTo>
                    <a:pt x="611" y="387"/>
                    <a:pt x="611" y="387"/>
                    <a:pt x="611" y="385"/>
                  </a:cubicBezTo>
                  <a:cubicBezTo>
                    <a:pt x="605" y="368"/>
                    <a:pt x="599" y="351"/>
                    <a:pt x="592" y="336"/>
                  </a:cubicBezTo>
                  <a:cubicBezTo>
                    <a:pt x="588" y="327"/>
                    <a:pt x="584" y="317"/>
                    <a:pt x="579" y="308"/>
                  </a:cubicBezTo>
                  <a:cubicBezTo>
                    <a:pt x="567" y="285"/>
                    <a:pt x="556" y="261"/>
                    <a:pt x="543" y="240"/>
                  </a:cubicBezTo>
                  <a:lnTo>
                    <a:pt x="532" y="223"/>
                  </a:lnTo>
                  <a:cubicBezTo>
                    <a:pt x="522" y="208"/>
                    <a:pt x="511" y="193"/>
                    <a:pt x="501" y="178"/>
                  </a:cubicBezTo>
                  <a:cubicBezTo>
                    <a:pt x="486" y="157"/>
                    <a:pt x="471" y="138"/>
                    <a:pt x="456" y="121"/>
                  </a:cubicBezTo>
                  <a:cubicBezTo>
                    <a:pt x="443" y="104"/>
                    <a:pt x="424" y="84"/>
                    <a:pt x="409" y="69"/>
                  </a:cubicBezTo>
                  <a:cubicBezTo>
                    <a:pt x="403" y="63"/>
                    <a:pt x="398" y="55"/>
                    <a:pt x="390" y="50"/>
                  </a:cubicBezTo>
                  <a:cubicBezTo>
                    <a:pt x="379" y="38"/>
                    <a:pt x="368" y="27"/>
                    <a:pt x="360" y="21"/>
                  </a:cubicBezTo>
                  <a:lnTo>
                    <a:pt x="358" y="21"/>
                  </a:lnTo>
                  <a:cubicBezTo>
                    <a:pt x="353" y="16"/>
                    <a:pt x="347" y="12"/>
                    <a:pt x="345" y="10"/>
                  </a:cubicBezTo>
                  <a:cubicBezTo>
                    <a:pt x="343" y="8"/>
                    <a:pt x="339" y="6"/>
                    <a:pt x="337" y="4"/>
                  </a:cubicBezTo>
                  <a:cubicBezTo>
                    <a:pt x="332" y="3"/>
                    <a:pt x="326" y="1"/>
                    <a:pt x="3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1"/>
            <p:cNvSpPr/>
            <p:nvPr/>
          </p:nvSpPr>
          <p:spPr>
            <a:xfrm>
              <a:off x="4086975" y="4330825"/>
              <a:ext cx="15900" cy="27225"/>
            </a:xfrm>
            <a:custGeom>
              <a:rect b="b" l="l" r="r" t="t"/>
              <a:pathLst>
                <a:path extrusionOk="0" h="1089" w="636">
                  <a:moveTo>
                    <a:pt x="315" y="102"/>
                  </a:moveTo>
                  <a:cubicBezTo>
                    <a:pt x="323" y="108"/>
                    <a:pt x="332" y="118"/>
                    <a:pt x="340" y="127"/>
                  </a:cubicBezTo>
                  <a:cubicBezTo>
                    <a:pt x="342" y="127"/>
                    <a:pt x="342" y="129"/>
                    <a:pt x="344" y="129"/>
                  </a:cubicBezTo>
                  <a:cubicBezTo>
                    <a:pt x="349" y="136"/>
                    <a:pt x="357" y="144"/>
                    <a:pt x="366" y="153"/>
                  </a:cubicBezTo>
                  <a:cubicBezTo>
                    <a:pt x="376" y="161"/>
                    <a:pt x="389" y="178"/>
                    <a:pt x="400" y="193"/>
                  </a:cubicBezTo>
                  <a:cubicBezTo>
                    <a:pt x="408" y="200"/>
                    <a:pt x="415" y="210"/>
                    <a:pt x="423" y="219"/>
                  </a:cubicBezTo>
                  <a:cubicBezTo>
                    <a:pt x="429" y="229"/>
                    <a:pt x="440" y="246"/>
                    <a:pt x="449" y="259"/>
                  </a:cubicBezTo>
                  <a:cubicBezTo>
                    <a:pt x="453" y="265"/>
                    <a:pt x="457" y="268"/>
                    <a:pt x="459" y="274"/>
                  </a:cubicBezTo>
                  <a:lnTo>
                    <a:pt x="461" y="276"/>
                  </a:lnTo>
                  <a:lnTo>
                    <a:pt x="474" y="298"/>
                  </a:lnTo>
                  <a:lnTo>
                    <a:pt x="479" y="306"/>
                  </a:lnTo>
                  <a:lnTo>
                    <a:pt x="479" y="310"/>
                  </a:lnTo>
                  <a:cubicBezTo>
                    <a:pt x="485" y="317"/>
                    <a:pt x="489" y="329"/>
                    <a:pt x="495" y="338"/>
                  </a:cubicBezTo>
                  <a:lnTo>
                    <a:pt x="502" y="355"/>
                  </a:lnTo>
                  <a:cubicBezTo>
                    <a:pt x="506" y="363"/>
                    <a:pt x="510" y="372"/>
                    <a:pt x="513" y="380"/>
                  </a:cubicBezTo>
                  <a:lnTo>
                    <a:pt x="517" y="391"/>
                  </a:lnTo>
                  <a:cubicBezTo>
                    <a:pt x="521" y="402"/>
                    <a:pt x="525" y="412"/>
                    <a:pt x="528" y="421"/>
                  </a:cubicBezTo>
                  <a:cubicBezTo>
                    <a:pt x="530" y="432"/>
                    <a:pt x="534" y="442"/>
                    <a:pt x="536" y="451"/>
                  </a:cubicBezTo>
                  <a:cubicBezTo>
                    <a:pt x="536" y="455"/>
                    <a:pt x="538" y="459"/>
                    <a:pt x="538" y="464"/>
                  </a:cubicBezTo>
                  <a:cubicBezTo>
                    <a:pt x="540" y="468"/>
                    <a:pt x="538" y="466"/>
                    <a:pt x="538" y="468"/>
                  </a:cubicBezTo>
                  <a:cubicBezTo>
                    <a:pt x="542" y="481"/>
                    <a:pt x="544" y="496"/>
                    <a:pt x="545" y="511"/>
                  </a:cubicBezTo>
                  <a:lnTo>
                    <a:pt x="545" y="521"/>
                  </a:lnTo>
                  <a:lnTo>
                    <a:pt x="545" y="544"/>
                  </a:lnTo>
                  <a:lnTo>
                    <a:pt x="545" y="557"/>
                  </a:lnTo>
                  <a:lnTo>
                    <a:pt x="545" y="570"/>
                  </a:lnTo>
                  <a:cubicBezTo>
                    <a:pt x="545" y="579"/>
                    <a:pt x="544" y="587"/>
                    <a:pt x="542" y="594"/>
                  </a:cubicBezTo>
                  <a:cubicBezTo>
                    <a:pt x="542" y="604"/>
                    <a:pt x="540" y="609"/>
                    <a:pt x="540" y="617"/>
                  </a:cubicBezTo>
                  <a:cubicBezTo>
                    <a:pt x="538" y="623"/>
                    <a:pt x="536" y="630"/>
                    <a:pt x="534" y="638"/>
                  </a:cubicBezTo>
                  <a:cubicBezTo>
                    <a:pt x="532" y="645"/>
                    <a:pt x="530" y="653"/>
                    <a:pt x="528" y="660"/>
                  </a:cubicBezTo>
                  <a:lnTo>
                    <a:pt x="527" y="666"/>
                  </a:lnTo>
                  <a:lnTo>
                    <a:pt x="525" y="674"/>
                  </a:lnTo>
                  <a:cubicBezTo>
                    <a:pt x="521" y="685"/>
                    <a:pt x="517" y="694"/>
                    <a:pt x="513" y="704"/>
                  </a:cubicBezTo>
                  <a:cubicBezTo>
                    <a:pt x="506" y="721"/>
                    <a:pt x="500" y="738"/>
                    <a:pt x="491" y="753"/>
                  </a:cubicBezTo>
                  <a:cubicBezTo>
                    <a:pt x="479" y="777"/>
                    <a:pt x="466" y="800"/>
                    <a:pt x="453" y="821"/>
                  </a:cubicBezTo>
                  <a:cubicBezTo>
                    <a:pt x="442" y="838"/>
                    <a:pt x="430" y="854"/>
                    <a:pt x="419" y="868"/>
                  </a:cubicBezTo>
                  <a:lnTo>
                    <a:pt x="410" y="881"/>
                  </a:lnTo>
                  <a:cubicBezTo>
                    <a:pt x="393" y="902"/>
                    <a:pt x="378" y="919"/>
                    <a:pt x="363" y="936"/>
                  </a:cubicBezTo>
                  <a:cubicBezTo>
                    <a:pt x="357" y="943"/>
                    <a:pt x="351" y="949"/>
                    <a:pt x="344" y="954"/>
                  </a:cubicBezTo>
                  <a:cubicBezTo>
                    <a:pt x="338" y="960"/>
                    <a:pt x="332" y="968"/>
                    <a:pt x="327" y="973"/>
                  </a:cubicBezTo>
                  <a:lnTo>
                    <a:pt x="317" y="986"/>
                  </a:lnTo>
                  <a:lnTo>
                    <a:pt x="315" y="985"/>
                  </a:lnTo>
                  <a:lnTo>
                    <a:pt x="300" y="969"/>
                  </a:lnTo>
                  <a:cubicBezTo>
                    <a:pt x="287" y="956"/>
                    <a:pt x="270" y="939"/>
                    <a:pt x="253" y="919"/>
                  </a:cubicBezTo>
                  <a:cubicBezTo>
                    <a:pt x="238" y="903"/>
                    <a:pt x="225" y="887"/>
                    <a:pt x="212" y="868"/>
                  </a:cubicBezTo>
                  <a:cubicBezTo>
                    <a:pt x="210" y="866"/>
                    <a:pt x="208" y="864"/>
                    <a:pt x="208" y="862"/>
                  </a:cubicBezTo>
                  <a:cubicBezTo>
                    <a:pt x="193" y="841"/>
                    <a:pt x="180" y="821"/>
                    <a:pt x="167" y="800"/>
                  </a:cubicBezTo>
                  <a:cubicBezTo>
                    <a:pt x="151" y="777"/>
                    <a:pt x="140" y="753"/>
                    <a:pt x="129" y="728"/>
                  </a:cubicBezTo>
                  <a:cubicBezTo>
                    <a:pt x="125" y="721"/>
                    <a:pt x="121" y="711"/>
                    <a:pt x="118" y="704"/>
                  </a:cubicBezTo>
                  <a:cubicBezTo>
                    <a:pt x="118" y="702"/>
                    <a:pt x="118" y="700"/>
                    <a:pt x="116" y="700"/>
                  </a:cubicBezTo>
                  <a:cubicBezTo>
                    <a:pt x="112" y="689"/>
                    <a:pt x="108" y="677"/>
                    <a:pt x="106" y="666"/>
                  </a:cubicBezTo>
                  <a:cubicBezTo>
                    <a:pt x="106" y="664"/>
                    <a:pt x="104" y="662"/>
                    <a:pt x="102" y="660"/>
                  </a:cubicBezTo>
                  <a:cubicBezTo>
                    <a:pt x="102" y="657"/>
                    <a:pt x="101" y="649"/>
                    <a:pt x="99" y="645"/>
                  </a:cubicBezTo>
                  <a:cubicBezTo>
                    <a:pt x="97" y="636"/>
                    <a:pt x="95" y="626"/>
                    <a:pt x="93" y="617"/>
                  </a:cubicBezTo>
                  <a:cubicBezTo>
                    <a:pt x="91" y="606"/>
                    <a:pt x="89" y="593"/>
                    <a:pt x="87" y="579"/>
                  </a:cubicBezTo>
                  <a:lnTo>
                    <a:pt x="87" y="572"/>
                  </a:lnTo>
                  <a:lnTo>
                    <a:pt x="87" y="557"/>
                  </a:lnTo>
                  <a:lnTo>
                    <a:pt x="87" y="544"/>
                  </a:lnTo>
                  <a:lnTo>
                    <a:pt x="87" y="527"/>
                  </a:lnTo>
                  <a:lnTo>
                    <a:pt x="87" y="511"/>
                  </a:lnTo>
                  <a:cubicBezTo>
                    <a:pt x="89" y="496"/>
                    <a:pt x="91" y="483"/>
                    <a:pt x="93" y="468"/>
                  </a:cubicBezTo>
                  <a:cubicBezTo>
                    <a:pt x="93" y="468"/>
                    <a:pt x="93" y="466"/>
                    <a:pt x="93" y="466"/>
                  </a:cubicBezTo>
                  <a:cubicBezTo>
                    <a:pt x="93" y="466"/>
                    <a:pt x="93" y="464"/>
                    <a:pt x="93" y="464"/>
                  </a:cubicBezTo>
                  <a:cubicBezTo>
                    <a:pt x="97" y="449"/>
                    <a:pt x="101" y="436"/>
                    <a:pt x="104" y="423"/>
                  </a:cubicBezTo>
                  <a:lnTo>
                    <a:pt x="104" y="421"/>
                  </a:lnTo>
                  <a:cubicBezTo>
                    <a:pt x="108" y="406"/>
                    <a:pt x="114" y="393"/>
                    <a:pt x="118" y="380"/>
                  </a:cubicBezTo>
                  <a:cubicBezTo>
                    <a:pt x="121" y="372"/>
                    <a:pt x="125" y="364"/>
                    <a:pt x="129" y="357"/>
                  </a:cubicBezTo>
                  <a:cubicBezTo>
                    <a:pt x="131" y="349"/>
                    <a:pt x="135" y="344"/>
                    <a:pt x="136" y="338"/>
                  </a:cubicBezTo>
                  <a:cubicBezTo>
                    <a:pt x="140" y="332"/>
                    <a:pt x="142" y="327"/>
                    <a:pt x="146" y="321"/>
                  </a:cubicBezTo>
                  <a:cubicBezTo>
                    <a:pt x="150" y="315"/>
                    <a:pt x="150" y="312"/>
                    <a:pt x="153" y="308"/>
                  </a:cubicBezTo>
                  <a:cubicBezTo>
                    <a:pt x="159" y="297"/>
                    <a:pt x="165" y="287"/>
                    <a:pt x="170" y="278"/>
                  </a:cubicBezTo>
                  <a:lnTo>
                    <a:pt x="174" y="274"/>
                  </a:lnTo>
                  <a:lnTo>
                    <a:pt x="184" y="259"/>
                  </a:lnTo>
                  <a:lnTo>
                    <a:pt x="197" y="240"/>
                  </a:lnTo>
                  <a:lnTo>
                    <a:pt x="204" y="229"/>
                  </a:lnTo>
                  <a:cubicBezTo>
                    <a:pt x="212" y="219"/>
                    <a:pt x="219" y="208"/>
                    <a:pt x="227" y="199"/>
                  </a:cubicBezTo>
                  <a:cubicBezTo>
                    <a:pt x="234" y="189"/>
                    <a:pt x="238" y="185"/>
                    <a:pt x="244" y="178"/>
                  </a:cubicBezTo>
                  <a:lnTo>
                    <a:pt x="251" y="168"/>
                  </a:lnTo>
                  <a:cubicBezTo>
                    <a:pt x="270" y="148"/>
                    <a:pt x="287" y="129"/>
                    <a:pt x="302" y="116"/>
                  </a:cubicBezTo>
                  <a:lnTo>
                    <a:pt x="310" y="106"/>
                  </a:lnTo>
                  <a:lnTo>
                    <a:pt x="315" y="102"/>
                  </a:lnTo>
                  <a:close/>
                  <a:moveTo>
                    <a:pt x="315" y="1"/>
                  </a:moveTo>
                  <a:cubicBezTo>
                    <a:pt x="310" y="1"/>
                    <a:pt x="304" y="3"/>
                    <a:pt x="298" y="4"/>
                  </a:cubicBezTo>
                  <a:cubicBezTo>
                    <a:pt x="297" y="6"/>
                    <a:pt x="295" y="8"/>
                    <a:pt x="291" y="10"/>
                  </a:cubicBezTo>
                  <a:lnTo>
                    <a:pt x="289" y="12"/>
                  </a:lnTo>
                  <a:lnTo>
                    <a:pt x="276" y="23"/>
                  </a:lnTo>
                  <a:lnTo>
                    <a:pt x="263" y="35"/>
                  </a:lnTo>
                  <a:cubicBezTo>
                    <a:pt x="259" y="38"/>
                    <a:pt x="255" y="42"/>
                    <a:pt x="253" y="46"/>
                  </a:cubicBezTo>
                  <a:lnTo>
                    <a:pt x="246" y="52"/>
                  </a:lnTo>
                  <a:lnTo>
                    <a:pt x="236" y="61"/>
                  </a:lnTo>
                  <a:lnTo>
                    <a:pt x="221" y="76"/>
                  </a:lnTo>
                  <a:lnTo>
                    <a:pt x="206" y="93"/>
                  </a:lnTo>
                  <a:cubicBezTo>
                    <a:pt x="202" y="97"/>
                    <a:pt x="199" y="101"/>
                    <a:pt x="195" y="104"/>
                  </a:cubicBezTo>
                  <a:cubicBezTo>
                    <a:pt x="191" y="110"/>
                    <a:pt x="184" y="119"/>
                    <a:pt x="176" y="127"/>
                  </a:cubicBezTo>
                  <a:cubicBezTo>
                    <a:pt x="170" y="135"/>
                    <a:pt x="163" y="144"/>
                    <a:pt x="155" y="153"/>
                  </a:cubicBezTo>
                  <a:cubicBezTo>
                    <a:pt x="142" y="168"/>
                    <a:pt x="131" y="185"/>
                    <a:pt x="119" y="200"/>
                  </a:cubicBezTo>
                  <a:lnTo>
                    <a:pt x="112" y="214"/>
                  </a:lnTo>
                  <a:cubicBezTo>
                    <a:pt x="101" y="231"/>
                    <a:pt x="87" y="249"/>
                    <a:pt x="78" y="268"/>
                  </a:cubicBezTo>
                  <a:lnTo>
                    <a:pt x="72" y="282"/>
                  </a:lnTo>
                  <a:lnTo>
                    <a:pt x="69" y="287"/>
                  </a:lnTo>
                  <a:cubicBezTo>
                    <a:pt x="63" y="300"/>
                    <a:pt x="57" y="312"/>
                    <a:pt x="52" y="325"/>
                  </a:cubicBezTo>
                  <a:cubicBezTo>
                    <a:pt x="52" y="327"/>
                    <a:pt x="48" y="329"/>
                    <a:pt x="48" y="332"/>
                  </a:cubicBezTo>
                  <a:cubicBezTo>
                    <a:pt x="42" y="346"/>
                    <a:pt x="37" y="361"/>
                    <a:pt x="31" y="374"/>
                  </a:cubicBezTo>
                  <a:cubicBezTo>
                    <a:pt x="29" y="378"/>
                    <a:pt x="29" y="381"/>
                    <a:pt x="27" y="383"/>
                  </a:cubicBezTo>
                  <a:lnTo>
                    <a:pt x="25" y="393"/>
                  </a:lnTo>
                  <a:cubicBezTo>
                    <a:pt x="23" y="400"/>
                    <a:pt x="20" y="408"/>
                    <a:pt x="18" y="417"/>
                  </a:cubicBezTo>
                  <a:cubicBezTo>
                    <a:pt x="14" y="432"/>
                    <a:pt x="12" y="447"/>
                    <a:pt x="8" y="462"/>
                  </a:cubicBezTo>
                  <a:cubicBezTo>
                    <a:pt x="8" y="466"/>
                    <a:pt x="6" y="470"/>
                    <a:pt x="6" y="474"/>
                  </a:cubicBezTo>
                  <a:cubicBezTo>
                    <a:pt x="6" y="476"/>
                    <a:pt x="6" y="476"/>
                    <a:pt x="6" y="478"/>
                  </a:cubicBezTo>
                  <a:cubicBezTo>
                    <a:pt x="6" y="483"/>
                    <a:pt x="4" y="489"/>
                    <a:pt x="4" y="496"/>
                  </a:cubicBezTo>
                  <a:cubicBezTo>
                    <a:pt x="3" y="511"/>
                    <a:pt x="1" y="527"/>
                    <a:pt x="1" y="542"/>
                  </a:cubicBezTo>
                  <a:lnTo>
                    <a:pt x="1" y="544"/>
                  </a:lnTo>
                  <a:cubicBezTo>
                    <a:pt x="1" y="560"/>
                    <a:pt x="1" y="576"/>
                    <a:pt x="4" y="591"/>
                  </a:cubicBezTo>
                  <a:cubicBezTo>
                    <a:pt x="4" y="593"/>
                    <a:pt x="4" y="593"/>
                    <a:pt x="4" y="594"/>
                  </a:cubicBezTo>
                  <a:cubicBezTo>
                    <a:pt x="4" y="600"/>
                    <a:pt x="6" y="606"/>
                    <a:pt x="6" y="611"/>
                  </a:cubicBezTo>
                  <a:cubicBezTo>
                    <a:pt x="8" y="626"/>
                    <a:pt x="10" y="640"/>
                    <a:pt x="14" y="653"/>
                  </a:cubicBezTo>
                  <a:lnTo>
                    <a:pt x="14" y="655"/>
                  </a:lnTo>
                  <a:cubicBezTo>
                    <a:pt x="14" y="657"/>
                    <a:pt x="16" y="660"/>
                    <a:pt x="16" y="662"/>
                  </a:cubicBezTo>
                  <a:cubicBezTo>
                    <a:pt x="16" y="664"/>
                    <a:pt x="18" y="670"/>
                    <a:pt x="20" y="672"/>
                  </a:cubicBezTo>
                  <a:cubicBezTo>
                    <a:pt x="20" y="675"/>
                    <a:pt x="21" y="683"/>
                    <a:pt x="23" y="687"/>
                  </a:cubicBezTo>
                  <a:cubicBezTo>
                    <a:pt x="23" y="692"/>
                    <a:pt x="25" y="696"/>
                    <a:pt x="25" y="700"/>
                  </a:cubicBezTo>
                  <a:cubicBezTo>
                    <a:pt x="31" y="713"/>
                    <a:pt x="35" y="726"/>
                    <a:pt x="40" y="738"/>
                  </a:cubicBezTo>
                  <a:cubicBezTo>
                    <a:pt x="46" y="755"/>
                    <a:pt x="53" y="770"/>
                    <a:pt x="61" y="785"/>
                  </a:cubicBezTo>
                  <a:cubicBezTo>
                    <a:pt x="65" y="794"/>
                    <a:pt x="69" y="804"/>
                    <a:pt x="74" y="811"/>
                  </a:cubicBezTo>
                  <a:cubicBezTo>
                    <a:pt x="84" y="830"/>
                    <a:pt x="95" y="849"/>
                    <a:pt x="106" y="866"/>
                  </a:cubicBezTo>
                  <a:lnTo>
                    <a:pt x="112" y="875"/>
                  </a:lnTo>
                  <a:cubicBezTo>
                    <a:pt x="127" y="898"/>
                    <a:pt x="140" y="917"/>
                    <a:pt x="155" y="936"/>
                  </a:cubicBezTo>
                  <a:cubicBezTo>
                    <a:pt x="168" y="953"/>
                    <a:pt x="185" y="973"/>
                    <a:pt x="200" y="990"/>
                  </a:cubicBezTo>
                  <a:cubicBezTo>
                    <a:pt x="219" y="1009"/>
                    <a:pt x="234" y="1026"/>
                    <a:pt x="249" y="1041"/>
                  </a:cubicBezTo>
                  <a:lnTo>
                    <a:pt x="268" y="1058"/>
                  </a:lnTo>
                  <a:lnTo>
                    <a:pt x="280" y="1069"/>
                  </a:lnTo>
                  <a:lnTo>
                    <a:pt x="293" y="1079"/>
                  </a:lnTo>
                  <a:cubicBezTo>
                    <a:pt x="295" y="1083"/>
                    <a:pt x="298" y="1084"/>
                    <a:pt x="302" y="1084"/>
                  </a:cubicBezTo>
                  <a:cubicBezTo>
                    <a:pt x="308" y="1088"/>
                    <a:pt x="314" y="1088"/>
                    <a:pt x="319" y="1088"/>
                  </a:cubicBezTo>
                  <a:cubicBezTo>
                    <a:pt x="327" y="1088"/>
                    <a:pt x="332" y="1086"/>
                    <a:pt x="338" y="1084"/>
                  </a:cubicBezTo>
                  <a:cubicBezTo>
                    <a:pt x="342" y="1083"/>
                    <a:pt x="344" y="1081"/>
                    <a:pt x="348" y="1079"/>
                  </a:cubicBezTo>
                  <a:cubicBezTo>
                    <a:pt x="348" y="1079"/>
                    <a:pt x="353" y="1073"/>
                    <a:pt x="359" y="1069"/>
                  </a:cubicBezTo>
                  <a:lnTo>
                    <a:pt x="372" y="1058"/>
                  </a:lnTo>
                  <a:cubicBezTo>
                    <a:pt x="380" y="1051"/>
                    <a:pt x="389" y="1041"/>
                    <a:pt x="398" y="1032"/>
                  </a:cubicBezTo>
                  <a:cubicBezTo>
                    <a:pt x="400" y="1030"/>
                    <a:pt x="402" y="1028"/>
                    <a:pt x="404" y="1026"/>
                  </a:cubicBezTo>
                  <a:lnTo>
                    <a:pt x="421" y="1007"/>
                  </a:lnTo>
                  <a:cubicBezTo>
                    <a:pt x="436" y="992"/>
                    <a:pt x="451" y="975"/>
                    <a:pt x="468" y="954"/>
                  </a:cubicBezTo>
                  <a:cubicBezTo>
                    <a:pt x="485" y="934"/>
                    <a:pt x="498" y="917"/>
                    <a:pt x="511" y="898"/>
                  </a:cubicBezTo>
                  <a:cubicBezTo>
                    <a:pt x="519" y="887"/>
                    <a:pt x="527" y="877"/>
                    <a:pt x="532" y="866"/>
                  </a:cubicBezTo>
                  <a:cubicBezTo>
                    <a:pt x="540" y="854"/>
                    <a:pt x="545" y="845"/>
                    <a:pt x="553" y="834"/>
                  </a:cubicBezTo>
                  <a:cubicBezTo>
                    <a:pt x="566" y="811"/>
                    <a:pt x="577" y="787"/>
                    <a:pt x="589" y="764"/>
                  </a:cubicBezTo>
                  <a:cubicBezTo>
                    <a:pt x="593" y="755"/>
                    <a:pt x="596" y="743"/>
                    <a:pt x="600" y="734"/>
                  </a:cubicBezTo>
                  <a:cubicBezTo>
                    <a:pt x="604" y="724"/>
                    <a:pt x="609" y="711"/>
                    <a:pt x="613" y="700"/>
                  </a:cubicBezTo>
                  <a:cubicBezTo>
                    <a:pt x="615" y="694"/>
                    <a:pt x="615" y="689"/>
                    <a:pt x="617" y="683"/>
                  </a:cubicBezTo>
                  <a:cubicBezTo>
                    <a:pt x="619" y="675"/>
                    <a:pt x="621" y="668"/>
                    <a:pt x="623" y="662"/>
                  </a:cubicBezTo>
                  <a:cubicBezTo>
                    <a:pt x="623" y="660"/>
                    <a:pt x="625" y="657"/>
                    <a:pt x="625" y="655"/>
                  </a:cubicBezTo>
                  <a:cubicBezTo>
                    <a:pt x="628" y="645"/>
                    <a:pt x="630" y="634"/>
                    <a:pt x="632" y="623"/>
                  </a:cubicBezTo>
                  <a:lnTo>
                    <a:pt x="632" y="619"/>
                  </a:lnTo>
                  <a:cubicBezTo>
                    <a:pt x="632" y="617"/>
                    <a:pt x="632" y="613"/>
                    <a:pt x="632" y="611"/>
                  </a:cubicBezTo>
                  <a:cubicBezTo>
                    <a:pt x="634" y="608"/>
                    <a:pt x="632" y="608"/>
                    <a:pt x="632" y="606"/>
                  </a:cubicBezTo>
                  <a:cubicBezTo>
                    <a:pt x="632" y="604"/>
                    <a:pt x="634" y="596"/>
                    <a:pt x="634" y="591"/>
                  </a:cubicBezTo>
                  <a:cubicBezTo>
                    <a:pt x="636" y="585"/>
                    <a:pt x="634" y="583"/>
                    <a:pt x="634" y="579"/>
                  </a:cubicBezTo>
                  <a:cubicBezTo>
                    <a:pt x="634" y="568"/>
                    <a:pt x="636" y="557"/>
                    <a:pt x="636" y="544"/>
                  </a:cubicBezTo>
                  <a:cubicBezTo>
                    <a:pt x="636" y="528"/>
                    <a:pt x="636" y="511"/>
                    <a:pt x="634" y="496"/>
                  </a:cubicBezTo>
                  <a:cubicBezTo>
                    <a:pt x="634" y="496"/>
                    <a:pt x="634" y="495"/>
                    <a:pt x="634" y="493"/>
                  </a:cubicBezTo>
                  <a:cubicBezTo>
                    <a:pt x="632" y="481"/>
                    <a:pt x="630" y="472"/>
                    <a:pt x="628" y="462"/>
                  </a:cubicBezTo>
                  <a:cubicBezTo>
                    <a:pt x="626" y="447"/>
                    <a:pt x="623" y="430"/>
                    <a:pt x="619" y="415"/>
                  </a:cubicBezTo>
                  <a:cubicBezTo>
                    <a:pt x="619" y="412"/>
                    <a:pt x="617" y="408"/>
                    <a:pt x="615" y="404"/>
                  </a:cubicBezTo>
                  <a:cubicBezTo>
                    <a:pt x="615" y="400"/>
                    <a:pt x="611" y="389"/>
                    <a:pt x="609" y="383"/>
                  </a:cubicBezTo>
                  <a:cubicBezTo>
                    <a:pt x="609" y="380"/>
                    <a:pt x="608" y="376"/>
                    <a:pt x="606" y="374"/>
                  </a:cubicBezTo>
                  <a:cubicBezTo>
                    <a:pt x="606" y="370"/>
                    <a:pt x="604" y="366"/>
                    <a:pt x="602" y="363"/>
                  </a:cubicBezTo>
                  <a:cubicBezTo>
                    <a:pt x="598" y="351"/>
                    <a:pt x="594" y="342"/>
                    <a:pt x="591" y="331"/>
                  </a:cubicBezTo>
                  <a:cubicBezTo>
                    <a:pt x="583" y="314"/>
                    <a:pt x="574" y="297"/>
                    <a:pt x="566" y="280"/>
                  </a:cubicBezTo>
                  <a:cubicBezTo>
                    <a:pt x="564" y="276"/>
                    <a:pt x="562" y="272"/>
                    <a:pt x="560" y="268"/>
                  </a:cubicBezTo>
                  <a:cubicBezTo>
                    <a:pt x="560" y="266"/>
                    <a:pt x="559" y="265"/>
                    <a:pt x="559" y="265"/>
                  </a:cubicBezTo>
                  <a:cubicBezTo>
                    <a:pt x="545" y="242"/>
                    <a:pt x="534" y="221"/>
                    <a:pt x="521" y="202"/>
                  </a:cubicBezTo>
                  <a:cubicBezTo>
                    <a:pt x="515" y="195"/>
                    <a:pt x="511" y="189"/>
                    <a:pt x="506" y="182"/>
                  </a:cubicBezTo>
                  <a:cubicBezTo>
                    <a:pt x="491" y="159"/>
                    <a:pt x="474" y="140"/>
                    <a:pt x="459" y="121"/>
                  </a:cubicBezTo>
                  <a:cubicBezTo>
                    <a:pt x="455" y="118"/>
                    <a:pt x="451" y="112"/>
                    <a:pt x="447" y="108"/>
                  </a:cubicBezTo>
                  <a:lnTo>
                    <a:pt x="440" y="101"/>
                  </a:lnTo>
                  <a:lnTo>
                    <a:pt x="432" y="91"/>
                  </a:lnTo>
                  <a:lnTo>
                    <a:pt x="425" y="84"/>
                  </a:lnTo>
                  <a:lnTo>
                    <a:pt x="417" y="76"/>
                  </a:lnTo>
                  <a:cubicBezTo>
                    <a:pt x="406" y="63"/>
                    <a:pt x="397" y="53"/>
                    <a:pt x="387" y="44"/>
                  </a:cubicBezTo>
                  <a:cubicBezTo>
                    <a:pt x="381" y="40"/>
                    <a:pt x="378" y="37"/>
                    <a:pt x="374" y="33"/>
                  </a:cubicBezTo>
                  <a:cubicBezTo>
                    <a:pt x="370" y="29"/>
                    <a:pt x="366" y="25"/>
                    <a:pt x="363" y="23"/>
                  </a:cubicBezTo>
                  <a:cubicBezTo>
                    <a:pt x="355" y="16"/>
                    <a:pt x="351" y="12"/>
                    <a:pt x="349" y="10"/>
                  </a:cubicBezTo>
                  <a:lnTo>
                    <a:pt x="348" y="8"/>
                  </a:lnTo>
                  <a:cubicBezTo>
                    <a:pt x="340" y="4"/>
                    <a:pt x="332" y="1"/>
                    <a:pt x="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1"/>
            <p:cNvSpPr/>
            <p:nvPr/>
          </p:nvSpPr>
          <p:spPr>
            <a:xfrm>
              <a:off x="4197200" y="4220575"/>
              <a:ext cx="27300" cy="15850"/>
            </a:xfrm>
            <a:custGeom>
              <a:rect b="b" l="l" r="r" t="t"/>
              <a:pathLst>
                <a:path extrusionOk="0" h="634" w="1092">
                  <a:moveTo>
                    <a:pt x="566" y="91"/>
                  </a:moveTo>
                  <a:cubicBezTo>
                    <a:pt x="584" y="91"/>
                    <a:pt x="601" y="93"/>
                    <a:pt x="618" y="96"/>
                  </a:cubicBezTo>
                  <a:lnTo>
                    <a:pt x="620" y="96"/>
                  </a:lnTo>
                  <a:cubicBezTo>
                    <a:pt x="635" y="98"/>
                    <a:pt x="650" y="102"/>
                    <a:pt x="666" y="108"/>
                  </a:cubicBezTo>
                  <a:lnTo>
                    <a:pt x="671" y="110"/>
                  </a:lnTo>
                  <a:lnTo>
                    <a:pt x="679" y="112"/>
                  </a:lnTo>
                  <a:cubicBezTo>
                    <a:pt x="688" y="115"/>
                    <a:pt x="699" y="119"/>
                    <a:pt x="709" y="123"/>
                  </a:cubicBezTo>
                  <a:cubicBezTo>
                    <a:pt x="735" y="132"/>
                    <a:pt x="760" y="144"/>
                    <a:pt x="784" y="159"/>
                  </a:cubicBezTo>
                  <a:cubicBezTo>
                    <a:pt x="807" y="170"/>
                    <a:pt x="828" y="183"/>
                    <a:pt x="848" y="198"/>
                  </a:cubicBezTo>
                  <a:lnTo>
                    <a:pt x="873" y="215"/>
                  </a:lnTo>
                  <a:cubicBezTo>
                    <a:pt x="884" y="225"/>
                    <a:pt x="895" y="234"/>
                    <a:pt x="907" y="243"/>
                  </a:cubicBezTo>
                  <a:cubicBezTo>
                    <a:pt x="926" y="260"/>
                    <a:pt x="944" y="275"/>
                    <a:pt x="960" y="291"/>
                  </a:cubicBezTo>
                  <a:cubicBezTo>
                    <a:pt x="965" y="296"/>
                    <a:pt x="973" y="302"/>
                    <a:pt x="978" y="308"/>
                  </a:cubicBezTo>
                  <a:lnTo>
                    <a:pt x="990" y="321"/>
                  </a:lnTo>
                  <a:cubicBezTo>
                    <a:pt x="984" y="326"/>
                    <a:pt x="978" y="334"/>
                    <a:pt x="971" y="340"/>
                  </a:cubicBezTo>
                  <a:cubicBezTo>
                    <a:pt x="958" y="355"/>
                    <a:pt x="939" y="372"/>
                    <a:pt x="918" y="389"/>
                  </a:cubicBezTo>
                  <a:cubicBezTo>
                    <a:pt x="905" y="400"/>
                    <a:pt x="890" y="411"/>
                    <a:pt x="873" y="424"/>
                  </a:cubicBezTo>
                  <a:lnTo>
                    <a:pt x="862" y="434"/>
                  </a:lnTo>
                  <a:cubicBezTo>
                    <a:pt x="852" y="439"/>
                    <a:pt x="843" y="447"/>
                    <a:pt x="833" y="453"/>
                  </a:cubicBezTo>
                  <a:cubicBezTo>
                    <a:pt x="824" y="460"/>
                    <a:pt x="807" y="464"/>
                    <a:pt x="796" y="473"/>
                  </a:cubicBezTo>
                  <a:lnTo>
                    <a:pt x="796" y="472"/>
                  </a:lnTo>
                  <a:cubicBezTo>
                    <a:pt x="773" y="485"/>
                    <a:pt x="748" y="498"/>
                    <a:pt x="726" y="509"/>
                  </a:cubicBezTo>
                  <a:lnTo>
                    <a:pt x="709" y="515"/>
                  </a:lnTo>
                  <a:lnTo>
                    <a:pt x="707" y="515"/>
                  </a:lnTo>
                  <a:lnTo>
                    <a:pt x="696" y="521"/>
                  </a:lnTo>
                  <a:lnTo>
                    <a:pt x="669" y="528"/>
                  </a:lnTo>
                  <a:lnTo>
                    <a:pt x="662" y="532"/>
                  </a:lnTo>
                  <a:lnTo>
                    <a:pt x="639" y="537"/>
                  </a:lnTo>
                  <a:cubicBezTo>
                    <a:pt x="632" y="539"/>
                    <a:pt x="626" y="541"/>
                    <a:pt x="618" y="541"/>
                  </a:cubicBezTo>
                  <a:cubicBezTo>
                    <a:pt x="603" y="545"/>
                    <a:pt x="586" y="547"/>
                    <a:pt x="569" y="547"/>
                  </a:cubicBezTo>
                  <a:lnTo>
                    <a:pt x="509" y="547"/>
                  </a:lnTo>
                  <a:cubicBezTo>
                    <a:pt x="498" y="547"/>
                    <a:pt x="488" y="545"/>
                    <a:pt x="477" y="543"/>
                  </a:cubicBezTo>
                  <a:lnTo>
                    <a:pt x="471" y="541"/>
                  </a:lnTo>
                  <a:lnTo>
                    <a:pt x="466" y="541"/>
                  </a:lnTo>
                  <a:cubicBezTo>
                    <a:pt x="454" y="537"/>
                    <a:pt x="441" y="536"/>
                    <a:pt x="430" y="532"/>
                  </a:cubicBezTo>
                  <a:lnTo>
                    <a:pt x="424" y="530"/>
                  </a:lnTo>
                  <a:cubicBezTo>
                    <a:pt x="411" y="526"/>
                    <a:pt x="396" y="521"/>
                    <a:pt x="383" y="515"/>
                  </a:cubicBezTo>
                  <a:lnTo>
                    <a:pt x="358" y="505"/>
                  </a:lnTo>
                  <a:lnTo>
                    <a:pt x="355" y="504"/>
                  </a:lnTo>
                  <a:lnTo>
                    <a:pt x="339" y="496"/>
                  </a:lnTo>
                  <a:lnTo>
                    <a:pt x="323" y="487"/>
                  </a:lnTo>
                  <a:cubicBezTo>
                    <a:pt x="307" y="479"/>
                    <a:pt x="294" y="472"/>
                    <a:pt x="279" y="462"/>
                  </a:cubicBezTo>
                  <a:lnTo>
                    <a:pt x="275" y="460"/>
                  </a:lnTo>
                  <a:lnTo>
                    <a:pt x="268" y="455"/>
                  </a:lnTo>
                  <a:lnTo>
                    <a:pt x="266" y="453"/>
                  </a:lnTo>
                  <a:cubicBezTo>
                    <a:pt x="253" y="445"/>
                    <a:pt x="241" y="436"/>
                    <a:pt x="230" y="428"/>
                  </a:cubicBezTo>
                  <a:cubicBezTo>
                    <a:pt x="221" y="422"/>
                    <a:pt x="213" y="417"/>
                    <a:pt x="206" y="409"/>
                  </a:cubicBezTo>
                  <a:cubicBezTo>
                    <a:pt x="202" y="407"/>
                    <a:pt x="198" y="404"/>
                    <a:pt x="194" y="402"/>
                  </a:cubicBezTo>
                  <a:cubicBezTo>
                    <a:pt x="174" y="383"/>
                    <a:pt x="155" y="366"/>
                    <a:pt x="138" y="351"/>
                  </a:cubicBezTo>
                  <a:lnTo>
                    <a:pt x="130" y="343"/>
                  </a:lnTo>
                  <a:cubicBezTo>
                    <a:pt x="121" y="334"/>
                    <a:pt x="113" y="326"/>
                    <a:pt x="108" y="319"/>
                  </a:cubicBezTo>
                  <a:lnTo>
                    <a:pt x="106" y="319"/>
                  </a:lnTo>
                  <a:lnTo>
                    <a:pt x="121" y="304"/>
                  </a:lnTo>
                  <a:cubicBezTo>
                    <a:pt x="126" y="296"/>
                    <a:pt x="134" y="289"/>
                    <a:pt x="143" y="281"/>
                  </a:cubicBezTo>
                  <a:cubicBezTo>
                    <a:pt x="153" y="274"/>
                    <a:pt x="155" y="272"/>
                    <a:pt x="160" y="266"/>
                  </a:cubicBezTo>
                  <a:cubicBezTo>
                    <a:pt x="175" y="253"/>
                    <a:pt x="192" y="238"/>
                    <a:pt x="211" y="223"/>
                  </a:cubicBezTo>
                  <a:cubicBezTo>
                    <a:pt x="219" y="217"/>
                    <a:pt x="228" y="210"/>
                    <a:pt x="238" y="202"/>
                  </a:cubicBezTo>
                  <a:lnTo>
                    <a:pt x="240" y="202"/>
                  </a:lnTo>
                  <a:cubicBezTo>
                    <a:pt x="249" y="196"/>
                    <a:pt x="258" y="189"/>
                    <a:pt x="270" y="181"/>
                  </a:cubicBezTo>
                  <a:lnTo>
                    <a:pt x="279" y="177"/>
                  </a:lnTo>
                  <a:lnTo>
                    <a:pt x="281" y="174"/>
                  </a:lnTo>
                  <a:lnTo>
                    <a:pt x="287" y="172"/>
                  </a:lnTo>
                  <a:cubicBezTo>
                    <a:pt x="300" y="164"/>
                    <a:pt x="313" y="157"/>
                    <a:pt x="326" y="149"/>
                  </a:cubicBezTo>
                  <a:lnTo>
                    <a:pt x="336" y="144"/>
                  </a:lnTo>
                  <a:lnTo>
                    <a:pt x="341" y="142"/>
                  </a:lnTo>
                  <a:lnTo>
                    <a:pt x="360" y="132"/>
                  </a:lnTo>
                  <a:cubicBezTo>
                    <a:pt x="366" y="130"/>
                    <a:pt x="372" y="127"/>
                    <a:pt x="379" y="125"/>
                  </a:cubicBezTo>
                  <a:lnTo>
                    <a:pt x="385" y="123"/>
                  </a:lnTo>
                  <a:cubicBezTo>
                    <a:pt x="398" y="117"/>
                    <a:pt x="413" y="112"/>
                    <a:pt x="428" y="108"/>
                  </a:cubicBezTo>
                  <a:lnTo>
                    <a:pt x="449" y="102"/>
                  </a:lnTo>
                  <a:lnTo>
                    <a:pt x="451" y="102"/>
                  </a:lnTo>
                  <a:cubicBezTo>
                    <a:pt x="458" y="100"/>
                    <a:pt x="466" y="98"/>
                    <a:pt x="473" y="96"/>
                  </a:cubicBezTo>
                  <a:cubicBezTo>
                    <a:pt x="481" y="95"/>
                    <a:pt x="488" y="93"/>
                    <a:pt x="496" y="93"/>
                  </a:cubicBezTo>
                  <a:lnTo>
                    <a:pt x="509" y="93"/>
                  </a:lnTo>
                  <a:cubicBezTo>
                    <a:pt x="517" y="93"/>
                    <a:pt x="526" y="91"/>
                    <a:pt x="537" y="91"/>
                  </a:cubicBezTo>
                  <a:close/>
                  <a:moveTo>
                    <a:pt x="532" y="0"/>
                  </a:moveTo>
                  <a:cubicBezTo>
                    <a:pt x="517" y="0"/>
                    <a:pt x="502" y="0"/>
                    <a:pt x="486" y="2"/>
                  </a:cubicBezTo>
                  <a:lnTo>
                    <a:pt x="481" y="2"/>
                  </a:lnTo>
                  <a:lnTo>
                    <a:pt x="468" y="6"/>
                  </a:lnTo>
                  <a:lnTo>
                    <a:pt x="464" y="6"/>
                  </a:lnTo>
                  <a:cubicBezTo>
                    <a:pt x="449" y="8"/>
                    <a:pt x="434" y="12"/>
                    <a:pt x="419" y="15"/>
                  </a:cubicBezTo>
                  <a:cubicBezTo>
                    <a:pt x="407" y="17"/>
                    <a:pt x="394" y="21"/>
                    <a:pt x="385" y="25"/>
                  </a:cubicBezTo>
                  <a:lnTo>
                    <a:pt x="375" y="27"/>
                  </a:lnTo>
                  <a:lnTo>
                    <a:pt x="364" y="32"/>
                  </a:lnTo>
                  <a:cubicBezTo>
                    <a:pt x="356" y="34"/>
                    <a:pt x="351" y="36"/>
                    <a:pt x="343" y="40"/>
                  </a:cubicBezTo>
                  <a:lnTo>
                    <a:pt x="334" y="44"/>
                  </a:lnTo>
                  <a:lnTo>
                    <a:pt x="311" y="53"/>
                  </a:lnTo>
                  <a:cubicBezTo>
                    <a:pt x="298" y="61"/>
                    <a:pt x="283" y="68"/>
                    <a:pt x="270" y="76"/>
                  </a:cubicBezTo>
                  <a:lnTo>
                    <a:pt x="258" y="81"/>
                  </a:lnTo>
                  <a:lnTo>
                    <a:pt x="247" y="87"/>
                  </a:lnTo>
                  <a:cubicBezTo>
                    <a:pt x="238" y="93"/>
                    <a:pt x="230" y="98"/>
                    <a:pt x="221" y="104"/>
                  </a:cubicBezTo>
                  <a:cubicBezTo>
                    <a:pt x="202" y="117"/>
                    <a:pt x="183" y="128"/>
                    <a:pt x="166" y="142"/>
                  </a:cubicBezTo>
                  <a:lnTo>
                    <a:pt x="157" y="151"/>
                  </a:lnTo>
                  <a:cubicBezTo>
                    <a:pt x="134" y="168"/>
                    <a:pt x="113" y="185"/>
                    <a:pt x="96" y="200"/>
                  </a:cubicBezTo>
                  <a:lnTo>
                    <a:pt x="91" y="204"/>
                  </a:lnTo>
                  <a:lnTo>
                    <a:pt x="77" y="217"/>
                  </a:lnTo>
                  <a:lnTo>
                    <a:pt x="72" y="223"/>
                  </a:lnTo>
                  <a:lnTo>
                    <a:pt x="66" y="228"/>
                  </a:lnTo>
                  <a:lnTo>
                    <a:pt x="57" y="238"/>
                  </a:lnTo>
                  <a:cubicBezTo>
                    <a:pt x="47" y="247"/>
                    <a:pt x="40" y="255"/>
                    <a:pt x="32" y="262"/>
                  </a:cubicBezTo>
                  <a:lnTo>
                    <a:pt x="17" y="279"/>
                  </a:lnTo>
                  <a:lnTo>
                    <a:pt x="12" y="287"/>
                  </a:lnTo>
                  <a:lnTo>
                    <a:pt x="10" y="289"/>
                  </a:lnTo>
                  <a:cubicBezTo>
                    <a:pt x="4" y="296"/>
                    <a:pt x="0" y="306"/>
                    <a:pt x="0" y="317"/>
                  </a:cubicBezTo>
                  <a:cubicBezTo>
                    <a:pt x="0" y="321"/>
                    <a:pt x="0" y="324"/>
                    <a:pt x="2" y="330"/>
                  </a:cubicBezTo>
                  <a:lnTo>
                    <a:pt x="2" y="332"/>
                  </a:lnTo>
                  <a:cubicBezTo>
                    <a:pt x="4" y="336"/>
                    <a:pt x="6" y="340"/>
                    <a:pt x="10" y="343"/>
                  </a:cubicBezTo>
                  <a:cubicBezTo>
                    <a:pt x="10" y="345"/>
                    <a:pt x="13" y="347"/>
                    <a:pt x="15" y="351"/>
                  </a:cubicBezTo>
                  <a:lnTo>
                    <a:pt x="19" y="355"/>
                  </a:lnTo>
                  <a:cubicBezTo>
                    <a:pt x="25" y="360"/>
                    <a:pt x="30" y="368"/>
                    <a:pt x="40" y="377"/>
                  </a:cubicBezTo>
                  <a:cubicBezTo>
                    <a:pt x="44" y="381"/>
                    <a:pt x="47" y="387"/>
                    <a:pt x="53" y="392"/>
                  </a:cubicBezTo>
                  <a:lnTo>
                    <a:pt x="61" y="400"/>
                  </a:lnTo>
                  <a:lnTo>
                    <a:pt x="70" y="409"/>
                  </a:lnTo>
                  <a:lnTo>
                    <a:pt x="76" y="415"/>
                  </a:lnTo>
                  <a:lnTo>
                    <a:pt x="79" y="419"/>
                  </a:lnTo>
                  <a:cubicBezTo>
                    <a:pt x="94" y="432"/>
                    <a:pt x="110" y="445"/>
                    <a:pt x="126" y="460"/>
                  </a:cubicBezTo>
                  <a:lnTo>
                    <a:pt x="149" y="477"/>
                  </a:lnTo>
                  <a:cubicBezTo>
                    <a:pt x="159" y="487"/>
                    <a:pt x="170" y="494"/>
                    <a:pt x="181" y="502"/>
                  </a:cubicBezTo>
                  <a:cubicBezTo>
                    <a:pt x="192" y="511"/>
                    <a:pt x="211" y="522"/>
                    <a:pt x="228" y="534"/>
                  </a:cubicBezTo>
                  <a:lnTo>
                    <a:pt x="243" y="543"/>
                  </a:lnTo>
                  <a:cubicBezTo>
                    <a:pt x="247" y="545"/>
                    <a:pt x="251" y="547"/>
                    <a:pt x="255" y="549"/>
                  </a:cubicBezTo>
                  <a:lnTo>
                    <a:pt x="270" y="558"/>
                  </a:lnTo>
                  <a:cubicBezTo>
                    <a:pt x="277" y="562"/>
                    <a:pt x="285" y="566"/>
                    <a:pt x="292" y="570"/>
                  </a:cubicBezTo>
                  <a:cubicBezTo>
                    <a:pt x="300" y="575"/>
                    <a:pt x="311" y="579"/>
                    <a:pt x="321" y="583"/>
                  </a:cubicBezTo>
                  <a:lnTo>
                    <a:pt x="332" y="588"/>
                  </a:lnTo>
                  <a:lnTo>
                    <a:pt x="343" y="594"/>
                  </a:lnTo>
                  <a:lnTo>
                    <a:pt x="358" y="600"/>
                  </a:lnTo>
                  <a:lnTo>
                    <a:pt x="375" y="605"/>
                  </a:lnTo>
                  <a:cubicBezTo>
                    <a:pt x="388" y="609"/>
                    <a:pt x="404" y="613"/>
                    <a:pt x="417" y="617"/>
                  </a:cubicBezTo>
                  <a:cubicBezTo>
                    <a:pt x="422" y="619"/>
                    <a:pt x="430" y="620"/>
                    <a:pt x="436" y="622"/>
                  </a:cubicBezTo>
                  <a:cubicBezTo>
                    <a:pt x="441" y="624"/>
                    <a:pt x="445" y="624"/>
                    <a:pt x="449" y="624"/>
                  </a:cubicBezTo>
                  <a:lnTo>
                    <a:pt x="456" y="626"/>
                  </a:lnTo>
                  <a:lnTo>
                    <a:pt x="464" y="628"/>
                  </a:lnTo>
                  <a:cubicBezTo>
                    <a:pt x="477" y="630"/>
                    <a:pt x="490" y="632"/>
                    <a:pt x="505" y="632"/>
                  </a:cubicBezTo>
                  <a:lnTo>
                    <a:pt x="524" y="634"/>
                  </a:lnTo>
                  <a:lnTo>
                    <a:pt x="552" y="634"/>
                  </a:lnTo>
                  <a:cubicBezTo>
                    <a:pt x="564" y="634"/>
                    <a:pt x="573" y="634"/>
                    <a:pt x="583" y="632"/>
                  </a:cubicBezTo>
                  <a:cubicBezTo>
                    <a:pt x="592" y="630"/>
                    <a:pt x="601" y="630"/>
                    <a:pt x="613" y="630"/>
                  </a:cubicBezTo>
                  <a:cubicBezTo>
                    <a:pt x="622" y="628"/>
                    <a:pt x="635" y="626"/>
                    <a:pt x="647" y="622"/>
                  </a:cubicBezTo>
                  <a:lnTo>
                    <a:pt x="656" y="620"/>
                  </a:lnTo>
                  <a:lnTo>
                    <a:pt x="662" y="619"/>
                  </a:lnTo>
                  <a:lnTo>
                    <a:pt x="666" y="619"/>
                  </a:lnTo>
                  <a:lnTo>
                    <a:pt x="681" y="615"/>
                  </a:lnTo>
                  <a:cubicBezTo>
                    <a:pt x="688" y="613"/>
                    <a:pt x="694" y="611"/>
                    <a:pt x="699" y="609"/>
                  </a:cubicBezTo>
                  <a:cubicBezTo>
                    <a:pt x="711" y="605"/>
                    <a:pt x="724" y="602"/>
                    <a:pt x="733" y="598"/>
                  </a:cubicBezTo>
                  <a:cubicBezTo>
                    <a:pt x="750" y="590"/>
                    <a:pt x="765" y="585"/>
                    <a:pt x="781" y="577"/>
                  </a:cubicBezTo>
                  <a:cubicBezTo>
                    <a:pt x="790" y="573"/>
                    <a:pt x="797" y="570"/>
                    <a:pt x="807" y="564"/>
                  </a:cubicBezTo>
                  <a:cubicBezTo>
                    <a:pt x="828" y="553"/>
                    <a:pt x="846" y="541"/>
                    <a:pt x="865" y="530"/>
                  </a:cubicBezTo>
                  <a:lnTo>
                    <a:pt x="873" y="526"/>
                  </a:lnTo>
                  <a:cubicBezTo>
                    <a:pt x="894" y="511"/>
                    <a:pt x="914" y="498"/>
                    <a:pt x="931" y="483"/>
                  </a:cubicBezTo>
                  <a:cubicBezTo>
                    <a:pt x="952" y="468"/>
                    <a:pt x="971" y="453"/>
                    <a:pt x="988" y="438"/>
                  </a:cubicBezTo>
                  <a:cubicBezTo>
                    <a:pt x="1007" y="419"/>
                    <a:pt x="1024" y="404"/>
                    <a:pt x="1039" y="389"/>
                  </a:cubicBezTo>
                  <a:lnTo>
                    <a:pt x="1056" y="370"/>
                  </a:lnTo>
                  <a:lnTo>
                    <a:pt x="1069" y="357"/>
                  </a:lnTo>
                  <a:cubicBezTo>
                    <a:pt x="1075" y="349"/>
                    <a:pt x="1078" y="345"/>
                    <a:pt x="1080" y="343"/>
                  </a:cubicBezTo>
                  <a:cubicBezTo>
                    <a:pt x="1080" y="341"/>
                    <a:pt x="1082" y="340"/>
                    <a:pt x="1084" y="336"/>
                  </a:cubicBezTo>
                  <a:cubicBezTo>
                    <a:pt x="1084" y="334"/>
                    <a:pt x="1086" y="332"/>
                    <a:pt x="1088" y="328"/>
                  </a:cubicBezTo>
                  <a:cubicBezTo>
                    <a:pt x="1091" y="315"/>
                    <a:pt x="1088" y="300"/>
                    <a:pt x="1080" y="289"/>
                  </a:cubicBezTo>
                  <a:lnTo>
                    <a:pt x="1076" y="285"/>
                  </a:lnTo>
                  <a:cubicBezTo>
                    <a:pt x="1075" y="283"/>
                    <a:pt x="1073" y="279"/>
                    <a:pt x="1069" y="277"/>
                  </a:cubicBezTo>
                  <a:cubicBezTo>
                    <a:pt x="1067" y="274"/>
                    <a:pt x="1058" y="264"/>
                    <a:pt x="1050" y="255"/>
                  </a:cubicBezTo>
                  <a:lnTo>
                    <a:pt x="1046" y="251"/>
                  </a:lnTo>
                  <a:lnTo>
                    <a:pt x="1027" y="232"/>
                  </a:lnTo>
                  <a:cubicBezTo>
                    <a:pt x="1012" y="219"/>
                    <a:pt x="995" y="202"/>
                    <a:pt x="977" y="185"/>
                  </a:cubicBezTo>
                  <a:cubicBezTo>
                    <a:pt x="956" y="170"/>
                    <a:pt x="941" y="157"/>
                    <a:pt x="920" y="142"/>
                  </a:cubicBezTo>
                  <a:cubicBezTo>
                    <a:pt x="901" y="127"/>
                    <a:pt x="886" y="115"/>
                    <a:pt x="867" y="104"/>
                  </a:cubicBezTo>
                  <a:lnTo>
                    <a:pt x="860" y="100"/>
                  </a:lnTo>
                  <a:cubicBezTo>
                    <a:pt x="839" y="85"/>
                    <a:pt x="816" y="74"/>
                    <a:pt x="792" y="61"/>
                  </a:cubicBezTo>
                  <a:cubicBezTo>
                    <a:pt x="782" y="57"/>
                    <a:pt x="773" y="53"/>
                    <a:pt x="764" y="49"/>
                  </a:cubicBezTo>
                  <a:cubicBezTo>
                    <a:pt x="748" y="42"/>
                    <a:pt x="733" y="36"/>
                    <a:pt x="716" y="29"/>
                  </a:cubicBezTo>
                  <a:cubicBezTo>
                    <a:pt x="711" y="27"/>
                    <a:pt x="707" y="25"/>
                    <a:pt x="701" y="23"/>
                  </a:cubicBezTo>
                  <a:cubicBezTo>
                    <a:pt x="688" y="19"/>
                    <a:pt x="677" y="17"/>
                    <a:pt x="664" y="14"/>
                  </a:cubicBezTo>
                  <a:lnTo>
                    <a:pt x="662" y="14"/>
                  </a:lnTo>
                  <a:lnTo>
                    <a:pt x="658" y="12"/>
                  </a:lnTo>
                  <a:lnTo>
                    <a:pt x="647" y="10"/>
                  </a:lnTo>
                  <a:cubicBezTo>
                    <a:pt x="639" y="8"/>
                    <a:pt x="632" y="8"/>
                    <a:pt x="624" y="6"/>
                  </a:cubicBezTo>
                  <a:lnTo>
                    <a:pt x="613" y="4"/>
                  </a:lnTo>
                  <a:cubicBezTo>
                    <a:pt x="603" y="2"/>
                    <a:pt x="592" y="2"/>
                    <a:pt x="5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1"/>
            <p:cNvSpPr/>
            <p:nvPr/>
          </p:nvSpPr>
          <p:spPr>
            <a:xfrm>
              <a:off x="3965400" y="4220575"/>
              <a:ext cx="27325" cy="15900"/>
            </a:xfrm>
            <a:custGeom>
              <a:rect b="b" l="l" r="r" t="t"/>
              <a:pathLst>
                <a:path extrusionOk="0" h="636" w="1093">
                  <a:moveTo>
                    <a:pt x="561" y="85"/>
                  </a:moveTo>
                  <a:cubicBezTo>
                    <a:pt x="570" y="85"/>
                    <a:pt x="581" y="85"/>
                    <a:pt x="591" y="89"/>
                  </a:cubicBezTo>
                  <a:lnTo>
                    <a:pt x="600" y="89"/>
                  </a:lnTo>
                  <a:cubicBezTo>
                    <a:pt x="608" y="89"/>
                    <a:pt x="614" y="89"/>
                    <a:pt x="621" y="91"/>
                  </a:cubicBezTo>
                  <a:cubicBezTo>
                    <a:pt x="629" y="93"/>
                    <a:pt x="636" y="95"/>
                    <a:pt x="644" y="96"/>
                  </a:cubicBezTo>
                  <a:lnTo>
                    <a:pt x="649" y="96"/>
                  </a:lnTo>
                  <a:lnTo>
                    <a:pt x="666" y="102"/>
                  </a:lnTo>
                  <a:cubicBezTo>
                    <a:pt x="681" y="106"/>
                    <a:pt x="696" y="112"/>
                    <a:pt x="710" y="117"/>
                  </a:cubicBezTo>
                  <a:lnTo>
                    <a:pt x="734" y="127"/>
                  </a:lnTo>
                  <a:lnTo>
                    <a:pt x="751" y="136"/>
                  </a:lnTo>
                  <a:lnTo>
                    <a:pt x="757" y="138"/>
                  </a:lnTo>
                  <a:cubicBezTo>
                    <a:pt x="766" y="144"/>
                    <a:pt x="776" y="149"/>
                    <a:pt x="787" y="155"/>
                  </a:cubicBezTo>
                  <a:lnTo>
                    <a:pt x="808" y="166"/>
                  </a:lnTo>
                  <a:lnTo>
                    <a:pt x="811" y="170"/>
                  </a:lnTo>
                  <a:lnTo>
                    <a:pt x="815" y="172"/>
                  </a:lnTo>
                  <a:lnTo>
                    <a:pt x="834" y="185"/>
                  </a:lnTo>
                  <a:lnTo>
                    <a:pt x="838" y="187"/>
                  </a:lnTo>
                  <a:lnTo>
                    <a:pt x="857" y="198"/>
                  </a:lnTo>
                  <a:lnTo>
                    <a:pt x="866" y="206"/>
                  </a:lnTo>
                  <a:cubicBezTo>
                    <a:pt x="881" y="217"/>
                    <a:pt x="894" y="228"/>
                    <a:pt x="908" y="240"/>
                  </a:cubicBezTo>
                  <a:cubicBezTo>
                    <a:pt x="921" y="251"/>
                    <a:pt x="934" y="260"/>
                    <a:pt x="943" y="272"/>
                  </a:cubicBezTo>
                  <a:cubicBezTo>
                    <a:pt x="955" y="281"/>
                    <a:pt x="962" y="289"/>
                    <a:pt x="970" y="296"/>
                  </a:cubicBezTo>
                  <a:cubicBezTo>
                    <a:pt x="977" y="304"/>
                    <a:pt x="983" y="309"/>
                    <a:pt x="989" y="315"/>
                  </a:cubicBezTo>
                  <a:lnTo>
                    <a:pt x="981" y="321"/>
                  </a:lnTo>
                  <a:lnTo>
                    <a:pt x="979" y="323"/>
                  </a:lnTo>
                  <a:cubicBezTo>
                    <a:pt x="974" y="330"/>
                    <a:pt x="966" y="338"/>
                    <a:pt x="957" y="347"/>
                  </a:cubicBezTo>
                  <a:cubicBezTo>
                    <a:pt x="947" y="355"/>
                    <a:pt x="932" y="368"/>
                    <a:pt x="921" y="379"/>
                  </a:cubicBezTo>
                  <a:lnTo>
                    <a:pt x="892" y="404"/>
                  </a:lnTo>
                  <a:cubicBezTo>
                    <a:pt x="883" y="411"/>
                    <a:pt x="872" y="419"/>
                    <a:pt x="862" y="426"/>
                  </a:cubicBezTo>
                  <a:cubicBezTo>
                    <a:pt x="853" y="436"/>
                    <a:pt x="838" y="443"/>
                    <a:pt x="826" y="453"/>
                  </a:cubicBezTo>
                  <a:lnTo>
                    <a:pt x="817" y="456"/>
                  </a:lnTo>
                  <a:lnTo>
                    <a:pt x="815" y="458"/>
                  </a:lnTo>
                  <a:lnTo>
                    <a:pt x="811" y="460"/>
                  </a:lnTo>
                  <a:cubicBezTo>
                    <a:pt x="802" y="468"/>
                    <a:pt x="791" y="473"/>
                    <a:pt x="779" y="479"/>
                  </a:cubicBezTo>
                  <a:lnTo>
                    <a:pt x="768" y="487"/>
                  </a:lnTo>
                  <a:cubicBezTo>
                    <a:pt x="762" y="488"/>
                    <a:pt x="757" y="492"/>
                    <a:pt x="751" y="494"/>
                  </a:cubicBezTo>
                  <a:lnTo>
                    <a:pt x="734" y="504"/>
                  </a:lnTo>
                  <a:lnTo>
                    <a:pt x="730" y="505"/>
                  </a:lnTo>
                  <a:lnTo>
                    <a:pt x="710" y="513"/>
                  </a:lnTo>
                  <a:cubicBezTo>
                    <a:pt x="695" y="519"/>
                    <a:pt x="681" y="524"/>
                    <a:pt x="666" y="528"/>
                  </a:cubicBezTo>
                  <a:lnTo>
                    <a:pt x="661" y="530"/>
                  </a:lnTo>
                  <a:lnTo>
                    <a:pt x="647" y="534"/>
                  </a:lnTo>
                  <a:cubicBezTo>
                    <a:pt x="638" y="536"/>
                    <a:pt x="629" y="537"/>
                    <a:pt x="621" y="539"/>
                  </a:cubicBezTo>
                  <a:lnTo>
                    <a:pt x="614" y="539"/>
                  </a:lnTo>
                  <a:lnTo>
                    <a:pt x="604" y="541"/>
                  </a:lnTo>
                  <a:cubicBezTo>
                    <a:pt x="591" y="543"/>
                    <a:pt x="580" y="545"/>
                    <a:pt x="568" y="545"/>
                  </a:cubicBezTo>
                  <a:lnTo>
                    <a:pt x="546" y="545"/>
                  </a:lnTo>
                  <a:cubicBezTo>
                    <a:pt x="532" y="545"/>
                    <a:pt x="519" y="545"/>
                    <a:pt x="506" y="543"/>
                  </a:cubicBezTo>
                  <a:cubicBezTo>
                    <a:pt x="495" y="541"/>
                    <a:pt x="483" y="541"/>
                    <a:pt x="472" y="539"/>
                  </a:cubicBezTo>
                  <a:cubicBezTo>
                    <a:pt x="463" y="537"/>
                    <a:pt x="451" y="534"/>
                    <a:pt x="442" y="532"/>
                  </a:cubicBezTo>
                  <a:lnTo>
                    <a:pt x="429" y="528"/>
                  </a:lnTo>
                  <a:lnTo>
                    <a:pt x="421" y="526"/>
                  </a:lnTo>
                  <a:lnTo>
                    <a:pt x="408" y="521"/>
                  </a:lnTo>
                  <a:lnTo>
                    <a:pt x="399" y="519"/>
                  </a:lnTo>
                  <a:lnTo>
                    <a:pt x="385" y="513"/>
                  </a:lnTo>
                  <a:cubicBezTo>
                    <a:pt x="367" y="505"/>
                    <a:pt x="348" y="498"/>
                    <a:pt x="331" y="488"/>
                  </a:cubicBezTo>
                  <a:cubicBezTo>
                    <a:pt x="306" y="477"/>
                    <a:pt x="286" y="464"/>
                    <a:pt x="263" y="451"/>
                  </a:cubicBezTo>
                  <a:cubicBezTo>
                    <a:pt x="248" y="439"/>
                    <a:pt x="235" y="430"/>
                    <a:pt x="220" y="419"/>
                  </a:cubicBezTo>
                  <a:lnTo>
                    <a:pt x="216" y="419"/>
                  </a:lnTo>
                  <a:cubicBezTo>
                    <a:pt x="212" y="417"/>
                    <a:pt x="208" y="413"/>
                    <a:pt x="205" y="409"/>
                  </a:cubicBezTo>
                  <a:cubicBezTo>
                    <a:pt x="184" y="394"/>
                    <a:pt x="165" y="377"/>
                    <a:pt x="150" y="362"/>
                  </a:cubicBezTo>
                  <a:lnTo>
                    <a:pt x="131" y="345"/>
                  </a:lnTo>
                  <a:cubicBezTo>
                    <a:pt x="120" y="334"/>
                    <a:pt x="110" y="324"/>
                    <a:pt x="103" y="317"/>
                  </a:cubicBezTo>
                  <a:lnTo>
                    <a:pt x="118" y="300"/>
                  </a:lnTo>
                  <a:lnTo>
                    <a:pt x="122" y="296"/>
                  </a:lnTo>
                  <a:lnTo>
                    <a:pt x="139" y="281"/>
                  </a:lnTo>
                  <a:cubicBezTo>
                    <a:pt x="154" y="266"/>
                    <a:pt x="171" y="251"/>
                    <a:pt x="191" y="234"/>
                  </a:cubicBezTo>
                  <a:lnTo>
                    <a:pt x="220" y="211"/>
                  </a:lnTo>
                  <a:cubicBezTo>
                    <a:pt x="229" y="206"/>
                    <a:pt x="240" y="198"/>
                    <a:pt x="250" y="191"/>
                  </a:cubicBezTo>
                  <a:cubicBezTo>
                    <a:pt x="270" y="177"/>
                    <a:pt x="293" y="164"/>
                    <a:pt x="316" y="151"/>
                  </a:cubicBezTo>
                  <a:cubicBezTo>
                    <a:pt x="338" y="138"/>
                    <a:pt x="361" y="127"/>
                    <a:pt x="385" y="119"/>
                  </a:cubicBezTo>
                  <a:lnTo>
                    <a:pt x="389" y="117"/>
                  </a:lnTo>
                  <a:cubicBezTo>
                    <a:pt x="401" y="112"/>
                    <a:pt x="412" y="108"/>
                    <a:pt x="421" y="106"/>
                  </a:cubicBezTo>
                  <a:lnTo>
                    <a:pt x="429" y="104"/>
                  </a:lnTo>
                  <a:cubicBezTo>
                    <a:pt x="444" y="98"/>
                    <a:pt x="457" y="95"/>
                    <a:pt x="472" y="93"/>
                  </a:cubicBezTo>
                  <a:lnTo>
                    <a:pt x="480" y="91"/>
                  </a:lnTo>
                  <a:lnTo>
                    <a:pt x="482" y="91"/>
                  </a:lnTo>
                  <a:cubicBezTo>
                    <a:pt x="502" y="87"/>
                    <a:pt x="525" y="85"/>
                    <a:pt x="546" y="85"/>
                  </a:cubicBezTo>
                  <a:close/>
                  <a:moveTo>
                    <a:pt x="542" y="0"/>
                  </a:moveTo>
                  <a:cubicBezTo>
                    <a:pt x="531" y="0"/>
                    <a:pt x="521" y="0"/>
                    <a:pt x="512" y="2"/>
                  </a:cubicBezTo>
                  <a:cubicBezTo>
                    <a:pt x="500" y="4"/>
                    <a:pt x="489" y="4"/>
                    <a:pt x="478" y="6"/>
                  </a:cubicBezTo>
                  <a:lnTo>
                    <a:pt x="474" y="6"/>
                  </a:lnTo>
                  <a:lnTo>
                    <a:pt x="451" y="10"/>
                  </a:lnTo>
                  <a:cubicBezTo>
                    <a:pt x="446" y="10"/>
                    <a:pt x="440" y="12"/>
                    <a:pt x="434" y="14"/>
                  </a:cubicBezTo>
                  <a:lnTo>
                    <a:pt x="433" y="14"/>
                  </a:lnTo>
                  <a:lnTo>
                    <a:pt x="427" y="15"/>
                  </a:lnTo>
                  <a:cubicBezTo>
                    <a:pt x="414" y="17"/>
                    <a:pt x="402" y="21"/>
                    <a:pt x="389" y="25"/>
                  </a:cubicBezTo>
                  <a:lnTo>
                    <a:pt x="380" y="29"/>
                  </a:lnTo>
                  <a:cubicBezTo>
                    <a:pt x="365" y="34"/>
                    <a:pt x="348" y="40"/>
                    <a:pt x="331" y="47"/>
                  </a:cubicBezTo>
                  <a:lnTo>
                    <a:pt x="304" y="59"/>
                  </a:lnTo>
                  <a:cubicBezTo>
                    <a:pt x="280" y="70"/>
                    <a:pt x="259" y="83"/>
                    <a:pt x="237" y="96"/>
                  </a:cubicBezTo>
                  <a:lnTo>
                    <a:pt x="223" y="104"/>
                  </a:lnTo>
                  <a:cubicBezTo>
                    <a:pt x="206" y="115"/>
                    <a:pt x="191" y="127"/>
                    <a:pt x="176" y="136"/>
                  </a:cubicBezTo>
                  <a:cubicBezTo>
                    <a:pt x="156" y="151"/>
                    <a:pt x="137" y="166"/>
                    <a:pt x="120" y="181"/>
                  </a:cubicBezTo>
                  <a:cubicBezTo>
                    <a:pt x="103" y="196"/>
                    <a:pt x="82" y="215"/>
                    <a:pt x="67" y="228"/>
                  </a:cubicBezTo>
                  <a:cubicBezTo>
                    <a:pt x="61" y="236"/>
                    <a:pt x="54" y="242"/>
                    <a:pt x="48" y="247"/>
                  </a:cubicBezTo>
                  <a:cubicBezTo>
                    <a:pt x="37" y="260"/>
                    <a:pt x="27" y="272"/>
                    <a:pt x="20" y="277"/>
                  </a:cubicBezTo>
                  <a:lnTo>
                    <a:pt x="20" y="279"/>
                  </a:lnTo>
                  <a:lnTo>
                    <a:pt x="10" y="291"/>
                  </a:lnTo>
                  <a:cubicBezTo>
                    <a:pt x="5" y="298"/>
                    <a:pt x="1" y="309"/>
                    <a:pt x="1" y="319"/>
                  </a:cubicBezTo>
                  <a:cubicBezTo>
                    <a:pt x="1" y="324"/>
                    <a:pt x="3" y="330"/>
                    <a:pt x="5" y="334"/>
                  </a:cubicBezTo>
                  <a:cubicBezTo>
                    <a:pt x="7" y="338"/>
                    <a:pt x="9" y="341"/>
                    <a:pt x="10" y="345"/>
                  </a:cubicBezTo>
                  <a:cubicBezTo>
                    <a:pt x="10" y="347"/>
                    <a:pt x="16" y="351"/>
                    <a:pt x="22" y="357"/>
                  </a:cubicBezTo>
                  <a:lnTo>
                    <a:pt x="31" y="368"/>
                  </a:lnTo>
                  <a:cubicBezTo>
                    <a:pt x="39" y="375"/>
                    <a:pt x="48" y="387"/>
                    <a:pt x="61" y="400"/>
                  </a:cubicBezTo>
                  <a:lnTo>
                    <a:pt x="80" y="417"/>
                  </a:lnTo>
                  <a:cubicBezTo>
                    <a:pt x="95" y="432"/>
                    <a:pt x="112" y="449"/>
                    <a:pt x="133" y="464"/>
                  </a:cubicBezTo>
                  <a:cubicBezTo>
                    <a:pt x="152" y="481"/>
                    <a:pt x="169" y="494"/>
                    <a:pt x="189" y="509"/>
                  </a:cubicBezTo>
                  <a:cubicBezTo>
                    <a:pt x="201" y="517"/>
                    <a:pt x="212" y="524"/>
                    <a:pt x="223" y="532"/>
                  </a:cubicBezTo>
                  <a:cubicBezTo>
                    <a:pt x="237" y="539"/>
                    <a:pt x="242" y="543"/>
                    <a:pt x="252" y="549"/>
                  </a:cubicBezTo>
                  <a:cubicBezTo>
                    <a:pt x="274" y="562"/>
                    <a:pt x="297" y="573"/>
                    <a:pt x="323" y="585"/>
                  </a:cubicBezTo>
                  <a:lnTo>
                    <a:pt x="352" y="598"/>
                  </a:lnTo>
                  <a:cubicBezTo>
                    <a:pt x="365" y="603"/>
                    <a:pt x="378" y="607"/>
                    <a:pt x="391" y="613"/>
                  </a:cubicBezTo>
                  <a:lnTo>
                    <a:pt x="401" y="615"/>
                  </a:lnTo>
                  <a:cubicBezTo>
                    <a:pt x="410" y="617"/>
                    <a:pt x="419" y="620"/>
                    <a:pt x="429" y="622"/>
                  </a:cubicBezTo>
                  <a:lnTo>
                    <a:pt x="436" y="624"/>
                  </a:lnTo>
                  <a:cubicBezTo>
                    <a:pt x="444" y="626"/>
                    <a:pt x="451" y="628"/>
                    <a:pt x="461" y="628"/>
                  </a:cubicBezTo>
                  <a:lnTo>
                    <a:pt x="476" y="632"/>
                  </a:lnTo>
                  <a:lnTo>
                    <a:pt x="480" y="632"/>
                  </a:lnTo>
                  <a:cubicBezTo>
                    <a:pt x="485" y="632"/>
                    <a:pt x="493" y="634"/>
                    <a:pt x="499" y="634"/>
                  </a:cubicBezTo>
                  <a:cubicBezTo>
                    <a:pt x="512" y="635"/>
                    <a:pt x="525" y="635"/>
                    <a:pt x="538" y="635"/>
                  </a:cubicBezTo>
                  <a:lnTo>
                    <a:pt x="551" y="635"/>
                  </a:lnTo>
                  <a:cubicBezTo>
                    <a:pt x="559" y="635"/>
                    <a:pt x="568" y="635"/>
                    <a:pt x="578" y="634"/>
                  </a:cubicBezTo>
                  <a:lnTo>
                    <a:pt x="587" y="634"/>
                  </a:lnTo>
                  <a:cubicBezTo>
                    <a:pt x="600" y="634"/>
                    <a:pt x="615" y="632"/>
                    <a:pt x="629" y="630"/>
                  </a:cubicBezTo>
                  <a:lnTo>
                    <a:pt x="634" y="628"/>
                  </a:lnTo>
                  <a:cubicBezTo>
                    <a:pt x="640" y="628"/>
                    <a:pt x="644" y="626"/>
                    <a:pt x="649" y="626"/>
                  </a:cubicBezTo>
                  <a:lnTo>
                    <a:pt x="666" y="622"/>
                  </a:lnTo>
                  <a:lnTo>
                    <a:pt x="674" y="619"/>
                  </a:lnTo>
                  <a:cubicBezTo>
                    <a:pt x="689" y="615"/>
                    <a:pt x="702" y="611"/>
                    <a:pt x="717" y="607"/>
                  </a:cubicBezTo>
                  <a:cubicBezTo>
                    <a:pt x="719" y="605"/>
                    <a:pt x="721" y="605"/>
                    <a:pt x="723" y="605"/>
                  </a:cubicBezTo>
                  <a:cubicBezTo>
                    <a:pt x="730" y="602"/>
                    <a:pt x="740" y="598"/>
                    <a:pt x="747" y="596"/>
                  </a:cubicBezTo>
                  <a:lnTo>
                    <a:pt x="759" y="590"/>
                  </a:lnTo>
                  <a:lnTo>
                    <a:pt x="764" y="588"/>
                  </a:lnTo>
                  <a:cubicBezTo>
                    <a:pt x="776" y="583"/>
                    <a:pt x="787" y="577"/>
                    <a:pt x="798" y="571"/>
                  </a:cubicBezTo>
                  <a:cubicBezTo>
                    <a:pt x="810" y="566"/>
                    <a:pt x="815" y="564"/>
                    <a:pt x="823" y="558"/>
                  </a:cubicBezTo>
                  <a:lnTo>
                    <a:pt x="832" y="554"/>
                  </a:lnTo>
                  <a:lnTo>
                    <a:pt x="849" y="545"/>
                  </a:lnTo>
                  <a:lnTo>
                    <a:pt x="855" y="539"/>
                  </a:lnTo>
                  <a:cubicBezTo>
                    <a:pt x="879" y="526"/>
                    <a:pt x="900" y="511"/>
                    <a:pt x="919" y="498"/>
                  </a:cubicBezTo>
                  <a:cubicBezTo>
                    <a:pt x="925" y="494"/>
                    <a:pt x="928" y="490"/>
                    <a:pt x="934" y="487"/>
                  </a:cubicBezTo>
                  <a:cubicBezTo>
                    <a:pt x="955" y="470"/>
                    <a:pt x="974" y="453"/>
                    <a:pt x="992" y="438"/>
                  </a:cubicBezTo>
                  <a:lnTo>
                    <a:pt x="1002" y="428"/>
                  </a:lnTo>
                  <a:lnTo>
                    <a:pt x="1011" y="419"/>
                  </a:lnTo>
                  <a:lnTo>
                    <a:pt x="1015" y="417"/>
                  </a:lnTo>
                  <a:lnTo>
                    <a:pt x="1026" y="406"/>
                  </a:lnTo>
                  <a:lnTo>
                    <a:pt x="1030" y="402"/>
                  </a:lnTo>
                  <a:cubicBezTo>
                    <a:pt x="1043" y="389"/>
                    <a:pt x="1055" y="375"/>
                    <a:pt x="1064" y="366"/>
                  </a:cubicBezTo>
                  <a:cubicBezTo>
                    <a:pt x="1068" y="362"/>
                    <a:pt x="1073" y="357"/>
                    <a:pt x="1075" y="353"/>
                  </a:cubicBezTo>
                  <a:lnTo>
                    <a:pt x="1081" y="345"/>
                  </a:lnTo>
                  <a:cubicBezTo>
                    <a:pt x="1083" y="345"/>
                    <a:pt x="1083" y="343"/>
                    <a:pt x="1083" y="343"/>
                  </a:cubicBezTo>
                  <a:cubicBezTo>
                    <a:pt x="1088" y="336"/>
                    <a:pt x="1090" y="328"/>
                    <a:pt x="1092" y="319"/>
                  </a:cubicBezTo>
                  <a:cubicBezTo>
                    <a:pt x="1092" y="315"/>
                    <a:pt x="1090" y="311"/>
                    <a:pt x="1090" y="309"/>
                  </a:cubicBezTo>
                  <a:cubicBezTo>
                    <a:pt x="1088" y="306"/>
                    <a:pt x="1087" y="302"/>
                    <a:pt x="1087" y="298"/>
                  </a:cubicBezTo>
                  <a:cubicBezTo>
                    <a:pt x="1085" y="294"/>
                    <a:pt x="1083" y="292"/>
                    <a:pt x="1081" y="289"/>
                  </a:cubicBezTo>
                  <a:lnTo>
                    <a:pt x="1073" y="281"/>
                  </a:lnTo>
                  <a:lnTo>
                    <a:pt x="1072" y="279"/>
                  </a:lnTo>
                  <a:cubicBezTo>
                    <a:pt x="1066" y="272"/>
                    <a:pt x="1056" y="260"/>
                    <a:pt x="1043" y="247"/>
                  </a:cubicBezTo>
                  <a:cubicBezTo>
                    <a:pt x="1039" y="243"/>
                    <a:pt x="1034" y="240"/>
                    <a:pt x="1030" y="234"/>
                  </a:cubicBezTo>
                  <a:lnTo>
                    <a:pt x="1024" y="228"/>
                  </a:lnTo>
                  <a:lnTo>
                    <a:pt x="1015" y="219"/>
                  </a:lnTo>
                  <a:lnTo>
                    <a:pt x="1013" y="219"/>
                  </a:lnTo>
                  <a:lnTo>
                    <a:pt x="1011" y="215"/>
                  </a:lnTo>
                  <a:cubicBezTo>
                    <a:pt x="992" y="198"/>
                    <a:pt x="972" y="179"/>
                    <a:pt x="947" y="161"/>
                  </a:cubicBezTo>
                  <a:cubicBezTo>
                    <a:pt x="928" y="145"/>
                    <a:pt x="908" y="130"/>
                    <a:pt x="885" y="113"/>
                  </a:cubicBezTo>
                  <a:lnTo>
                    <a:pt x="872" y="106"/>
                  </a:lnTo>
                  <a:cubicBezTo>
                    <a:pt x="859" y="96"/>
                    <a:pt x="845" y="89"/>
                    <a:pt x="832" y="81"/>
                  </a:cubicBezTo>
                  <a:lnTo>
                    <a:pt x="821" y="76"/>
                  </a:lnTo>
                  <a:cubicBezTo>
                    <a:pt x="808" y="70"/>
                    <a:pt x="796" y="63"/>
                    <a:pt x="783" y="57"/>
                  </a:cubicBezTo>
                  <a:lnTo>
                    <a:pt x="779" y="55"/>
                  </a:lnTo>
                  <a:lnTo>
                    <a:pt x="757" y="46"/>
                  </a:lnTo>
                  <a:lnTo>
                    <a:pt x="747" y="40"/>
                  </a:lnTo>
                  <a:cubicBezTo>
                    <a:pt x="740" y="38"/>
                    <a:pt x="732" y="34"/>
                    <a:pt x="725" y="32"/>
                  </a:cubicBezTo>
                  <a:lnTo>
                    <a:pt x="715" y="29"/>
                  </a:lnTo>
                  <a:cubicBezTo>
                    <a:pt x="702" y="25"/>
                    <a:pt x="689" y="21"/>
                    <a:pt x="676" y="17"/>
                  </a:cubicBezTo>
                  <a:lnTo>
                    <a:pt x="672" y="17"/>
                  </a:lnTo>
                  <a:cubicBezTo>
                    <a:pt x="657" y="14"/>
                    <a:pt x="642" y="10"/>
                    <a:pt x="627" y="8"/>
                  </a:cubicBezTo>
                  <a:cubicBezTo>
                    <a:pt x="621" y="8"/>
                    <a:pt x="615" y="4"/>
                    <a:pt x="610" y="4"/>
                  </a:cubicBezTo>
                  <a:lnTo>
                    <a:pt x="587" y="2"/>
                  </a:lnTo>
                  <a:cubicBezTo>
                    <a:pt x="578" y="2"/>
                    <a:pt x="568" y="0"/>
                    <a:pt x="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1"/>
            <p:cNvSpPr/>
            <p:nvPr/>
          </p:nvSpPr>
          <p:spPr>
            <a:xfrm>
              <a:off x="4166850" y="4136550"/>
              <a:ext cx="20000" cy="19950"/>
            </a:xfrm>
            <a:custGeom>
              <a:rect b="b" l="l" r="r" t="t"/>
              <a:pathLst>
                <a:path extrusionOk="0" h="798" w="800">
                  <a:moveTo>
                    <a:pt x="713" y="86"/>
                  </a:moveTo>
                  <a:lnTo>
                    <a:pt x="713" y="101"/>
                  </a:lnTo>
                  <a:lnTo>
                    <a:pt x="713" y="127"/>
                  </a:lnTo>
                  <a:cubicBezTo>
                    <a:pt x="713" y="150"/>
                    <a:pt x="711" y="174"/>
                    <a:pt x="709" y="199"/>
                  </a:cubicBezTo>
                  <a:cubicBezTo>
                    <a:pt x="707" y="214"/>
                    <a:pt x="707" y="227"/>
                    <a:pt x="703" y="242"/>
                  </a:cubicBezTo>
                  <a:cubicBezTo>
                    <a:pt x="703" y="251"/>
                    <a:pt x="702" y="261"/>
                    <a:pt x="700" y="270"/>
                  </a:cubicBezTo>
                  <a:cubicBezTo>
                    <a:pt x="696" y="295"/>
                    <a:pt x="690" y="319"/>
                    <a:pt x="683" y="346"/>
                  </a:cubicBezTo>
                  <a:cubicBezTo>
                    <a:pt x="675" y="372"/>
                    <a:pt x="666" y="398"/>
                    <a:pt x="656" y="423"/>
                  </a:cubicBezTo>
                  <a:lnTo>
                    <a:pt x="653" y="427"/>
                  </a:lnTo>
                  <a:cubicBezTo>
                    <a:pt x="649" y="436"/>
                    <a:pt x="645" y="446"/>
                    <a:pt x="641" y="453"/>
                  </a:cubicBezTo>
                  <a:cubicBezTo>
                    <a:pt x="639" y="457"/>
                    <a:pt x="639" y="459"/>
                    <a:pt x="637" y="461"/>
                  </a:cubicBezTo>
                  <a:cubicBezTo>
                    <a:pt x="636" y="464"/>
                    <a:pt x="636" y="464"/>
                    <a:pt x="634" y="468"/>
                  </a:cubicBezTo>
                  <a:cubicBezTo>
                    <a:pt x="626" y="481"/>
                    <a:pt x="619" y="495"/>
                    <a:pt x="611" y="506"/>
                  </a:cubicBezTo>
                  <a:cubicBezTo>
                    <a:pt x="598" y="527"/>
                    <a:pt x="583" y="544"/>
                    <a:pt x="566" y="561"/>
                  </a:cubicBezTo>
                  <a:lnTo>
                    <a:pt x="558" y="566"/>
                  </a:lnTo>
                  <a:cubicBezTo>
                    <a:pt x="553" y="574"/>
                    <a:pt x="545" y="579"/>
                    <a:pt x="538" y="585"/>
                  </a:cubicBezTo>
                  <a:lnTo>
                    <a:pt x="536" y="585"/>
                  </a:lnTo>
                  <a:cubicBezTo>
                    <a:pt x="530" y="591"/>
                    <a:pt x="526" y="594"/>
                    <a:pt x="521" y="598"/>
                  </a:cubicBezTo>
                  <a:cubicBezTo>
                    <a:pt x="515" y="602"/>
                    <a:pt x="511" y="604"/>
                    <a:pt x="506" y="608"/>
                  </a:cubicBezTo>
                  <a:lnTo>
                    <a:pt x="496" y="613"/>
                  </a:lnTo>
                  <a:lnTo>
                    <a:pt x="492" y="617"/>
                  </a:lnTo>
                  <a:cubicBezTo>
                    <a:pt x="483" y="623"/>
                    <a:pt x="473" y="628"/>
                    <a:pt x="464" y="632"/>
                  </a:cubicBezTo>
                  <a:lnTo>
                    <a:pt x="455" y="638"/>
                  </a:lnTo>
                  <a:cubicBezTo>
                    <a:pt x="445" y="643"/>
                    <a:pt x="434" y="647"/>
                    <a:pt x="424" y="651"/>
                  </a:cubicBezTo>
                  <a:lnTo>
                    <a:pt x="413" y="657"/>
                  </a:lnTo>
                  <a:lnTo>
                    <a:pt x="400" y="662"/>
                  </a:lnTo>
                  <a:lnTo>
                    <a:pt x="379" y="670"/>
                  </a:lnTo>
                  <a:lnTo>
                    <a:pt x="357" y="676"/>
                  </a:lnTo>
                  <a:cubicBezTo>
                    <a:pt x="353" y="677"/>
                    <a:pt x="347" y="679"/>
                    <a:pt x="342" y="681"/>
                  </a:cubicBezTo>
                  <a:cubicBezTo>
                    <a:pt x="334" y="683"/>
                    <a:pt x="325" y="685"/>
                    <a:pt x="315" y="687"/>
                  </a:cubicBezTo>
                  <a:lnTo>
                    <a:pt x="311" y="687"/>
                  </a:lnTo>
                  <a:lnTo>
                    <a:pt x="296" y="691"/>
                  </a:lnTo>
                  <a:lnTo>
                    <a:pt x="289" y="692"/>
                  </a:lnTo>
                  <a:lnTo>
                    <a:pt x="264" y="696"/>
                  </a:lnTo>
                  <a:cubicBezTo>
                    <a:pt x="253" y="698"/>
                    <a:pt x="242" y="700"/>
                    <a:pt x="232" y="700"/>
                  </a:cubicBezTo>
                  <a:lnTo>
                    <a:pt x="225" y="700"/>
                  </a:lnTo>
                  <a:cubicBezTo>
                    <a:pt x="204" y="704"/>
                    <a:pt x="183" y="706"/>
                    <a:pt x="162" y="706"/>
                  </a:cubicBezTo>
                  <a:lnTo>
                    <a:pt x="89" y="706"/>
                  </a:lnTo>
                  <a:lnTo>
                    <a:pt x="89" y="704"/>
                  </a:lnTo>
                  <a:lnTo>
                    <a:pt x="89" y="672"/>
                  </a:lnTo>
                  <a:lnTo>
                    <a:pt x="89" y="653"/>
                  </a:lnTo>
                  <a:cubicBezTo>
                    <a:pt x="89" y="632"/>
                    <a:pt x="91" y="610"/>
                    <a:pt x="95" y="583"/>
                  </a:cubicBezTo>
                  <a:cubicBezTo>
                    <a:pt x="95" y="576"/>
                    <a:pt x="97" y="568"/>
                    <a:pt x="97" y="559"/>
                  </a:cubicBezTo>
                  <a:lnTo>
                    <a:pt x="97" y="557"/>
                  </a:lnTo>
                  <a:cubicBezTo>
                    <a:pt x="98" y="547"/>
                    <a:pt x="100" y="538"/>
                    <a:pt x="100" y="527"/>
                  </a:cubicBezTo>
                  <a:cubicBezTo>
                    <a:pt x="102" y="517"/>
                    <a:pt x="104" y="508"/>
                    <a:pt x="106" y="498"/>
                  </a:cubicBezTo>
                  <a:cubicBezTo>
                    <a:pt x="106" y="496"/>
                    <a:pt x="108" y="493"/>
                    <a:pt x="108" y="491"/>
                  </a:cubicBezTo>
                  <a:cubicBezTo>
                    <a:pt x="108" y="489"/>
                    <a:pt x="110" y="485"/>
                    <a:pt x="110" y="481"/>
                  </a:cubicBezTo>
                  <a:cubicBezTo>
                    <a:pt x="110" y="480"/>
                    <a:pt x="110" y="480"/>
                    <a:pt x="110" y="480"/>
                  </a:cubicBezTo>
                  <a:cubicBezTo>
                    <a:pt x="110" y="480"/>
                    <a:pt x="110" y="480"/>
                    <a:pt x="110" y="479"/>
                  </a:cubicBezTo>
                  <a:lnTo>
                    <a:pt x="110" y="478"/>
                  </a:lnTo>
                  <a:cubicBezTo>
                    <a:pt x="113" y="466"/>
                    <a:pt x="115" y="455"/>
                    <a:pt x="119" y="442"/>
                  </a:cubicBezTo>
                  <a:cubicBezTo>
                    <a:pt x="123" y="429"/>
                    <a:pt x="125" y="423"/>
                    <a:pt x="129" y="414"/>
                  </a:cubicBezTo>
                  <a:cubicBezTo>
                    <a:pt x="130" y="404"/>
                    <a:pt x="132" y="400"/>
                    <a:pt x="134" y="395"/>
                  </a:cubicBezTo>
                  <a:lnTo>
                    <a:pt x="134" y="393"/>
                  </a:lnTo>
                  <a:cubicBezTo>
                    <a:pt x="138" y="383"/>
                    <a:pt x="142" y="376"/>
                    <a:pt x="146" y="368"/>
                  </a:cubicBezTo>
                  <a:cubicBezTo>
                    <a:pt x="151" y="355"/>
                    <a:pt x="157" y="342"/>
                    <a:pt x="162" y="331"/>
                  </a:cubicBezTo>
                  <a:cubicBezTo>
                    <a:pt x="170" y="316"/>
                    <a:pt x="178" y="302"/>
                    <a:pt x="187" y="289"/>
                  </a:cubicBezTo>
                  <a:cubicBezTo>
                    <a:pt x="187" y="289"/>
                    <a:pt x="189" y="289"/>
                    <a:pt x="189" y="287"/>
                  </a:cubicBezTo>
                  <a:lnTo>
                    <a:pt x="189" y="285"/>
                  </a:lnTo>
                  <a:cubicBezTo>
                    <a:pt x="191" y="282"/>
                    <a:pt x="195" y="276"/>
                    <a:pt x="198" y="272"/>
                  </a:cubicBezTo>
                  <a:cubicBezTo>
                    <a:pt x="206" y="265"/>
                    <a:pt x="212" y="255"/>
                    <a:pt x="219" y="248"/>
                  </a:cubicBezTo>
                  <a:lnTo>
                    <a:pt x="221" y="246"/>
                  </a:lnTo>
                  <a:lnTo>
                    <a:pt x="225" y="240"/>
                  </a:lnTo>
                  <a:lnTo>
                    <a:pt x="236" y="229"/>
                  </a:lnTo>
                  <a:lnTo>
                    <a:pt x="242" y="223"/>
                  </a:lnTo>
                  <a:cubicBezTo>
                    <a:pt x="257" y="208"/>
                    <a:pt x="274" y="195"/>
                    <a:pt x="291" y="184"/>
                  </a:cubicBezTo>
                  <a:lnTo>
                    <a:pt x="302" y="176"/>
                  </a:lnTo>
                  <a:cubicBezTo>
                    <a:pt x="311" y="170"/>
                    <a:pt x="321" y="165"/>
                    <a:pt x="330" y="159"/>
                  </a:cubicBezTo>
                  <a:lnTo>
                    <a:pt x="338" y="155"/>
                  </a:lnTo>
                  <a:cubicBezTo>
                    <a:pt x="342" y="153"/>
                    <a:pt x="347" y="150"/>
                    <a:pt x="353" y="148"/>
                  </a:cubicBezTo>
                  <a:lnTo>
                    <a:pt x="370" y="140"/>
                  </a:lnTo>
                  <a:lnTo>
                    <a:pt x="383" y="135"/>
                  </a:lnTo>
                  <a:lnTo>
                    <a:pt x="385" y="135"/>
                  </a:lnTo>
                  <a:cubicBezTo>
                    <a:pt x="409" y="123"/>
                    <a:pt x="436" y="116"/>
                    <a:pt x="460" y="108"/>
                  </a:cubicBezTo>
                  <a:lnTo>
                    <a:pt x="487" y="103"/>
                  </a:lnTo>
                  <a:cubicBezTo>
                    <a:pt x="506" y="103"/>
                    <a:pt x="521" y="101"/>
                    <a:pt x="536" y="99"/>
                  </a:cubicBezTo>
                  <a:lnTo>
                    <a:pt x="556" y="95"/>
                  </a:lnTo>
                  <a:cubicBezTo>
                    <a:pt x="575" y="93"/>
                    <a:pt x="590" y="91"/>
                    <a:pt x="607" y="89"/>
                  </a:cubicBezTo>
                  <a:cubicBezTo>
                    <a:pt x="634" y="87"/>
                    <a:pt x="658" y="86"/>
                    <a:pt x="679" y="86"/>
                  </a:cubicBezTo>
                  <a:close/>
                  <a:moveTo>
                    <a:pt x="690" y="1"/>
                  </a:moveTo>
                  <a:cubicBezTo>
                    <a:pt x="671" y="1"/>
                    <a:pt x="647" y="1"/>
                    <a:pt x="621" y="3"/>
                  </a:cubicBezTo>
                  <a:cubicBezTo>
                    <a:pt x="598" y="5"/>
                    <a:pt x="573" y="6"/>
                    <a:pt x="549" y="10"/>
                  </a:cubicBezTo>
                  <a:cubicBezTo>
                    <a:pt x="526" y="14"/>
                    <a:pt x="502" y="18"/>
                    <a:pt x="477" y="23"/>
                  </a:cubicBezTo>
                  <a:cubicBezTo>
                    <a:pt x="453" y="29"/>
                    <a:pt x="428" y="35"/>
                    <a:pt x="404" y="42"/>
                  </a:cubicBezTo>
                  <a:cubicBezTo>
                    <a:pt x="394" y="46"/>
                    <a:pt x="385" y="50"/>
                    <a:pt x="375" y="54"/>
                  </a:cubicBezTo>
                  <a:cubicBezTo>
                    <a:pt x="359" y="59"/>
                    <a:pt x="343" y="65"/>
                    <a:pt x="328" y="72"/>
                  </a:cubicBezTo>
                  <a:cubicBezTo>
                    <a:pt x="319" y="76"/>
                    <a:pt x="311" y="80"/>
                    <a:pt x="302" y="86"/>
                  </a:cubicBezTo>
                  <a:cubicBezTo>
                    <a:pt x="293" y="89"/>
                    <a:pt x="285" y="93"/>
                    <a:pt x="277" y="99"/>
                  </a:cubicBezTo>
                  <a:cubicBezTo>
                    <a:pt x="276" y="101"/>
                    <a:pt x="274" y="101"/>
                    <a:pt x="270" y="103"/>
                  </a:cubicBezTo>
                  <a:lnTo>
                    <a:pt x="266" y="106"/>
                  </a:lnTo>
                  <a:lnTo>
                    <a:pt x="249" y="118"/>
                  </a:lnTo>
                  <a:cubicBezTo>
                    <a:pt x="242" y="121"/>
                    <a:pt x="234" y="127"/>
                    <a:pt x="227" y="133"/>
                  </a:cubicBezTo>
                  <a:cubicBezTo>
                    <a:pt x="219" y="138"/>
                    <a:pt x="206" y="148"/>
                    <a:pt x="196" y="155"/>
                  </a:cubicBezTo>
                  <a:lnTo>
                    <a:pt x="185" y="167"/>
                  </a:lnTo>
                  <a:lnTo>
                    <a:pt x="178" y="174"/>
                  </a:lnTo>
                  <a:lnTo>
                    <a:pt x="170" y="182"/>
                  </a:lnTo>
                  <a:cubicBezTo>
                    <a:pt x="164" y="187"/>
                    <a:pt x="159" y="193"/>
                    <a:pt x="155" y="199"/>
                  </a:cubicBezTo>
                  <a:lnTo>
                    <a:pt x="151" y="202"/>
                  </a:lnTo>
                  <a:cubicBezTo>
                    <a:pt x="142" y="214"/>
                    <a:pt x="132" y="225"/>
                    <a:pt x="125" y="236"/>
                  </a:cubicBezTo>
                  <a:lnTo>
                    <a:pt x="121" y="242"/>
                  </a:lnTo>
                  <a:cubicBezTo>
                    <a:pt x="117" y="248"/>
                    <a:pt x="113" y="253"/>
                    <a:pt x="110" y="259"/>
                  </a:cubicBezTo>
                  <a:lnTo>
                    <a:pt x="102" y="270"/>
                  </a:lnTo>
                  <a:lnTo>
                    <a:pt x="98" y="278"/>
                  </a:lnTo>
                  <a:cubicBezTo>
                    <a:pt x="91" y="291"/>
                    <a:pt x="85" y="302"/>
                    <a:pt x="78" y="316"/>
                  </a:cubicBezTo>
                  <a:cubicBezTo>
                    <a:pt x="76" y="321"/>
                    <a:pt x="74" y="327"/>
                    <a:pt x="72" y="331"/>
                  </a:cubicBezTo>
                  <a:cubicBezTo>
                    <a:pt x="68" y="338"/>
                    <a:pt x="64" y="344"/>
                    <a:pt x="63" y="351"/>
                  </a:cubicBezTo>
                  <a:lnTo>
                    <a:pt x="59" y="359"/>
                  </a:lnTo>
                  <a:cubicBezTo>
                    <a:pt x="57" y="363"/>
                    <a:pt x="57" y="366"/>
                    <a:pt x="55" y="370"/>
                  </a:cubicBezTo>
                  <a:cubicBezTo>
                    <a:pt x="49" y="381"/>
                    <a:pt x="46" y="393"/>
                    <a:pt x="42" y="406"/>
                  </a:cubicBezTo>
                  <a:cubicBezTo>
                    <a:pt x="40" y="410"/>
                    <a:pt x="40" y="414"/>
                    <a:pt x="38" y="417"/>
                  </a:cubicBezTo>
                  <a:lnTo>
                    <a:pt x="36" y="425"/>
                  </a:lnTo>
                  <a:cubicBezTo>
                    <a:pt x="32" y="438"/>
                    <a:pt x="29" y="451"/>
                    <a:pt x="27" y="464"/>
                  </a:cubicBezTo>
                  <a:cubicBezTo>
                    <a:pt x="25" y="466"/>
                    <a:pt x="25" y="468"/>
                    <a:pt x="25" y="470"/>
                  </a:cubicBezTo>
                  <a:cubicBezTo>
                    <a:pt x="21" y="485"/>
                    <a:pt x="19" y="500"/>
                    <a:pt x="15" y="515"/>
                  </a:cubicBezTo>
                  <a:cubicBezTo>
                    <a:pt x="14" y="530"/>
                    <a:pt x="10" y="549"/>
                    <a:pt x="8" y="564"/>
                  </a:cubicBezTo>
                  <a:cubicBezTo>
                    <a:pt x="8" y="572"/>
                    <a:pt x="6" y="579"/>
                    <a:pt x="6" y="585"/>
                  </a:cubicBezTo>
                  <a:cubicBezTo>
                    <a:pt x="4" y="611"/>
                    <a:pt x="2" y="634"/>
                    <a:pt x="2" y="657"/>
                  </a:cubicBezTo>
                  <a:lnTo>
                    <a:pt x="2" y="662"/>
                  </a:lnTo>
                  <a:lnTo>
                    <a:pt x="2" y="666"/>
                  </a:lnTo>
                  <a:lnTo>
                    <a:pt x="2" y="691"/>
                  </a:lnTo>
                  <a:lnTo>
                    <a:pt x="2" y="708"/>
                  </a:lnTo>
                  <a:lnTo>
                    <a:pt x="0" y="709"/>
                  </a:lnTo>
                  <a:cubicBezTo>
                    <a:pt x="0" y="723"/>
                    <a:pt x="0" y="734"/>
                    <a:pt x="0" y="741"/>
                  </a:cubicBezTo>
                  <a:cubicBezTo>
                    <a:pt x="2" y="749"/>
                    <a:pt x="0" y="757"/>
                    <a:pt x="0" y="758"/>
                  </a:cubicBezTo>
                  <a:cubicBezTo>
                    <a:pt x="2" y="764"/>
                    <a:pt x="2" y="768"/>
                    <a:pt x="4" y="772"/>
                  </a:cubicBezTo>
                  <a:cubicBezTo>
                    <a:pt x="12" y="785"/>
                    <a:pt x="25" y="796"/>
                    <a:pt x="40" y="796"/>
                  </a:cubicBezTo>
                  <a:lnTo>
                    <a:pt x="42" y="796"/>
                  </a:lnTo>
                  <a:cubicBezTo>
                    <a:pt x="46" y="796"/>
                    <a:pt x="55" y="798"/>
                    <a:pt x="70" y="798"/>
                  </a:cubicBezTo>
                  <a:lnTo>
                    <a:pt x="159" y="798"/>
                  </a:lnTo>
                  <a:cubicBezTo>
                    <a:pt x="181" y="798"/>
                    <a:pt x="210" y="796"/>
                    <a:pt x="238" y="792"/>
                  </a:cubicBezTo>
                  <a:lnTo>
                    <a:pt x="249" y="790"/>
                  </a:lnTo>
                  <a:cubicBezTo>
                    <a:pt x="272" y="787"/>
                    <a:pt x="293" y="783"/>
                    <a:pt x="315" y="779"/>
                  </a:cubicBezTo>
                  <a:lnTo>
                    <a:pt x="323" y="777"/>
                  </a:lnTo>
                  <a:lnTo>
                    <a:pt x="345" y="772"/>
                  </a:lnTo>
                  <a:lnTo>
                    <a:pt x="375" y="764"/>
                  </a:lnTo>
                  <a:lnTo>
                    <a:pt x="379" y="762"/>
                  </a:lnTo>
                  <a:cubicBezTo>
                    <a:pt x="398" y="757"/>
                    <a:pt x="417" y="751"/>
                    <a:pt x="434" y="743"/>
                  </a:cubicBezTo>
                  <a:lnTo>
                    <a:pt x="440" y="741"/>
                  </a:lnTo>
                  <a:lnTo>
                    <a:pt x="445" y="740"/>
                  </a:lnTo>
                  <a:cubicBezTo>
                    <a:pt x="458" y="734"/>
                    <a:pt x="472" y="728"/>
                    <a:pt x="483" y="723"/>
                  </a:cubicBezTo>
                  <a:lnTo>
                    <a:pt x="485" y="723"/>
                  </a:lnTo>
                  <a:cubicBezTo>
                    <a:pt x="498" y="717"/>
                    <a:pt x="509" y="711"/>
                    <a:pt x="521" y="704"/>
                  </a:cubicBezTo>
                  <a:lnTo>
                    <a:pt x="543" y="691"/>
                  </a:lnTo>
                  <a:lnTo>
                    <a:pt x="556" y="681"/>
                  </a:lnTo>
                  <a:lnTo>
                    <a:pt x="562" y="677"/>
                  </a:lnTo>
                  <a:cubicBezTo>
                    <a:pt x="570" y="672"/>
                    <a:pt x="575" y="666"/>
                    <a:pt x="583" y="662"/>
                  </a:cubicBezTo>
                  <a:cubicBezTo>
                    <a:pt x="596" y="651"/>
                    <a:pt x="607" y="642"/>
                    <a:pt x="621" y="630"/>
                  </a:cubicBezTo>
                  <a:lnTo>
                    <a:pt x="624" y="625"/>
                  </a:lnTo>
                  <a:cubicBezTo>
                    <a:pt x="628" y="623"/>
                    <a:pt x="630" y="619"/>
                    <a:pt x="632" y="617"/>
                  </a:cubicBezTo>
                  <a:lnTo>
                    <a:pt x="637" y="611"/>
                  </a:lnTo>
                  <a:cubicBezTo>
                    <a:pt x="649" y="600"/>
                    <a:pt x="658" y="589"/>
                    <a:pt x="668" y="576"/>
                  </a:cubicBezTo>
                  <a:lnTo>
                    <a:pt x="677" y="562"/>
                  </a:lnTo>
                  <a:cubicBezTo>
                    <a:pt x="681" y="557"/>
                    <a:pt x="685" y="551"/>
                    <a:pt x="688" y="545"/>
                  </a:cubicBezTo>
                  <a:cubicBezTo>
                    <a:pt x="692" y="540"/>
                    <a:pt x="692" y="540"/>
                    <a:pt x="694" y="536"/>
                  </a:cubicBezTo>
                  <a:lnTo>
                    <a:pt x="698" y="530"/>
                  </a:lnTo>
                  <a:cubicBezTo>
                    <a:pt x="703" y="521"/>
                    <a:pt x="711" y="510"/>
                    <a:pt x="715" y="500"/>
                  </a:cubicBezTo>
                  <a:cubicBezTo>
                    <a:pt x="719" y="493"/>
                    <a:pt x="722" y="487"/>
                    <a:pt x="724" y="481"/>
                  </a:cubicBezTo>
                  <a:cubicBezTo>
                    <a:pt x="732" y="464"/>
                    <a:pt x="739" y="449"/>
                    <a:pt x="745" y="434"/>
                  </a:cubicBezTo>
                  <a:cubicBezTo>
                    <a:pt x="749" y="425"/>
                    <a:pt x="752" y="415"/>
                    <a:pt x="756" y="404"/>
                  </a:cubicBezTo>
                  <a:cubicBezTo>
                    <a:pt x="764" y="381"/>
                    <a:pt x="771" y="355"/>
                    <a:pt x="777" y="331"/>
                  </a:cubicBezTo>
                  <a:lnTo>
                    <a:pt x="777" y="325"/>
                  </a:lnTo>
                  <a:cubicBezTo>
                    <a:pt x="783" y="302"/>
                    <a:pt x="786" y="280"/>
                    <a:pt x="790" y="259"/>
                  </a:cubicBezTo>
                  <a:cubicBezTo>
                    <a:pt x="794" y="233"/>
                    <a:pt x="796" y="210"/>
                    <a:pt x="798" y="187"/>
                  </a:cubicBezTo>
                  <a:cubicBezTo>
                    <a:pt x="800" y="161"/>
                    <a:pt x="800" y="138"/>
                    <a:pt x="800" y="118"/>
                  </a:cubicBezTo>
                  <a:lnTo>
                    <a:pt x="800" y="91"/>
                  </a:lnTo>
                  <a:cubicBezTo>
                    <a:pt x="800" y="78"/>
                    <a:pt x="800" y="67"/>
                    <a:pt x="798" y="59"/>
                  </a:cubicBezTo>
                  <a:cubicBezTo>
                    <a:pt x="798" y="50"/>
                    <a:pt x="798" y="50"/>
                    <a:pt x="798" y="48"/>
                  </a:cubicBezTo>
                  <a:lnTo>
                    <a:pt x="798" y="42"/>
                  </a:lnTo>
                  <a:cubicBezTo>
                    <a:pt x="798" y="27"/>
                    <a:pt x="786" y="14"/>
                    <a:pt x="773" y="6"/>
                  </a:cubicBezTo>
                  <a:cubicBezTo>
                    <a:pt x="769" y="5"/>
                    <a:pt x="766" y="5"/>
                    <a:pt x="760" y="3"/>
                  </a:cubicBezTo>
                  <a:lnTo>
                    <a:pt x="743" y="3"/>
                  </a:lnTo>
                  <a:cubicBezTo>
                    <a:pt x="739" y="2"/>
                    <a:pt x="735" y="2"/>
                    <a:pt x="731" y="2"/>
                  </a:cubicBezTo>
                  <a:cubicBezTo>
                    <a:pt x="727" y="2"/>
                    <a:pt x="722" y="2"/>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1"/>
            <p:cNvSpPr/>
            <p:nvPr/>
          </p:nvSpPr>
          <p:spPr>
            <a:xfrm>
              <a:off x="4003025" y="4300450"/>
              <a:ext cx="20000" cy="19900"/>
            </a:xfrm>
            <a:custGeom>
              <a:rect b="b" l="l" r="r" t="t"/>
              <a:pathLst>
                <a:path extrusionOk="0" h="796" w="800">
                  <a:moveTo>
                    <a:pt x="712" y="89"/>
                  </a:moveTo>
                  <a:lnTo>
                    <a:pt x="712" y="119"/>
                  </a:lnTo>
                  <a:lnTo>
                    <a:pt x="712" y="151"/>
                  </a:lnTo>
                  <a:cubicBezTo>
                    <a:pt x="712" y="168"/>
                    <a:pt x="711" y="187"/>
                    <a:pt x="709" y="207"/>
                  </a:cubicBezTo>
                  <a:cubicBezTo>
                    <a:pt x="709" y="217"/>
                    <a:pt x="707" y="226"/>
                    <a:pt x="705" y="237"/>
                  </a:cubicBezTo>
                  <a:cubicBezTo>
                    <a:pt x="703" y="251"/>
                    <a:pt x="701" y="266"/>
                    <a:pt x="697" y="281"/>
                  </a:cubicBezTo>
                  <a:cubicBezTo>
                    <a:pt x="696" y="292"/>
                    <a:pt x="694" y="302"/>
                    <a:pt x="692" y="311"/>
                  </a:cubicBezTo>
                  <a:cubicBezTo>
                    <a:pt x="692" y="313"/>
                    <a:pt x="692" y="313"/>
                    <a:pt x="692" y="315"/>
                  </a:cubicBezTo>
                  <a:cubicBezTo>
                    <a:pt x="692" y="319"/>
                    <a:pt x="690" y="324"/>
                    <a:pt x="688" y="328"/>
                  </a:cubicBezTo>
                  <a:lnTo>
                    <a:pt x="686" y="335"/>
                  </a:lnTo>
                  <a:cubicBezTo>
                    <a:pt x="686" y="339"/>
                    <a:pt x="684" y="343"/>
                    <a:pt x="684" y="347"/>
                  </a:cubicBezTo>
                  <a:cubicBezTo>
                    <a:pt x="680" y="358"/>
                    <a:pt x="677" y="369"/>
                    <a:pt x="673" y="381"/>
                  </a:cubicBezTo>
                  <a:lnTo>
                    <a:pt x="671" y="388"/>
                  </a:lnTo>
                  <a:cubicBezTo>
                    <a:pt x="669" y="392"/>
                    <a:pt x="667" y="398"/>
                    <a:pt x="665" y="401"/>
                  </a:cubicBezTo>
                  <a:cubicBezTo>
                    <a:pt x="663" y="405"/>
                    <a:pt x="660" y="417"/>
                    <a:pt x="656" y="424"/>
                  </a:cubicBezTo>
                  <a:lnTo>
                    <a:pt x="656" y="426"/>
                  </a:lnTo>
                  <a:cubicBezTo>
                    <a:pt x="650" y="439"/>
                    <a:pt x="645" y="452"/>
                    <a:pt x="637" y="466"/>
                  </a:cubicBezTo>
                  <a:cubicBezTo>
                    <a:pt x="633" y="473"/>
                    <a:pt x="628" y="483"/>
                    <a:pt x="624" y="490"/>
                  </a:cubicBezTo>
                  <a:lnTo>
                    <a:pt x="624" y="492"/>
                  </a:lnTo>
                  <a:lnTo>
                    <a:pt x="614" y="507"/>
                  </a:lnTo>
                  <a:cubicBezTo>
                    <a:pt x="609" y="516"/>
                    <a:pt x="601" y="524"/>
                    <a:pt x="596" y="532"/>
                  </a:cubicBezTo>
                  <a:cubicBezTo>
                    <a:pt x="586" y="543"/>
                    <a:pt x="577" y="554"/>
                    <a:pt x="565" y="565"/>
                  </a:cubicBezTo>
                  <a:cubicBezTo>
                    <a:pt x="562" y="571"/>
                    <a:pt x="556" y="575"/>
                    <a:pt x="552" y="579"/>
                  </a:cubicBezTo>
                  <a:lnTo>
                    <a:pt x="548" y="581"/>
                  </a:lnTo>
                  <a:cubicBezTo>
                    <a:pt x="537" y="592"/>
                    <a:pt x="524" y="601"/>
                    <a:pt x="511" y="611"/>
                  </a:cubicBezTo>
                  <a:lnTo>
                    <a:pt x="494" y="622"/>
                  </a:lnTo>
                  <a:cubicBezTo>
                    <a:pt x="486" y="628"/>
                    <a:pt x="479" y="631"/>
                    <a:pt x="471" y="635"/>
                  </a:cubicBezTo>
                  <a:lnTo>
                    <a:pt x="466" y="639"/>
                  </a:lnTo>
                  <a:lnTo>
                    <a:pt x="462" y="641"/>
                  </a:lnTo>
                  <a:cubicBezTo>
                    <a:pt x="450" y="646"/>
                    <a:pt x="441" y="650"/>
                    <a:pt x="432" y="656"/>
                  </a:cubicBezTo>
                  <a:cubicBezTo>
                    <a:pt x="415" y="662"/>
                    <a:pt x="398" y="669"/>
                    <a:pt x="381" y="675"/>
                  </a:cubicBezTo>
                  <a:cubicBezTo>
                    <a:pt x="358" y="682"/>
                    <a:pt x="332" y="690"/>
                    <a:pt x="307" y="695"/>
                  </a:cubicBezTo>
                  <a:cubicBezTo>
                    <a:pt x="287" y="699"/>
                    <a:pt x="266" y="703"/>
                    <a:pt x="245" y="707"/>
                  </a:cubicBezTo>
                  <a:lnTo>
                    <a:pt x="234" y="707"/>
                  </a:lnTo>
                  <a:cubicBezTo>
                    <a:pt x="207" y="711"/>
                    <a:pt x="183" y="712"/>
                    <a:pt x="162" y="714"/>
                  </a:cubicBezTo>
                  <a:lnTo>
                    <a:pt x="89" y="714"/>
                  </a:lnTo>
                  <a:lnTo>
                    <a:pt x="89" y="705"/>
                  </a:lnTo>
                  <a:cubicBezTo>
                    <a:pt x="83" y="695"/>
                    <a:pt x="83" y="688"/>
                    <a:pt x="83" y="677"/>
                  </a:cubicBezTo>
                  <a:lnTo>
                    <a:pt x="83" y="677"/>
                  </a:lnTo>
                  <a:lnTo>
                    <a:pt x="85" y="679"/>
                  </a:lnTo>
                  <a:cubicBezTo>
                    <a:pt x="85" y="658"/>
                    <a:pt x="87" y="633"/>
                    <a:pt x="89" y="607"/>
                  </a:cubicBezTo>
                  <a:cubicBezTo>
                    <a:pt x="90" y="592"/>
                    <a:pt x="90" y="575"/>
                    <a:pt x="94" y="556"/>
                  </a:cubicBezTo>
                  <a:cubicBezTo>
                    <a:pt x="94" y="550"/>
                    <a:pt x="96" y="543"/>
                    <a:pt x="98" y="535"/>
                  </a:cubicBezTo>
                  <a:cubicBezTo>
                    <a:pt x="102" y="511"/>
                    <a:pt x="106" y="486"/>
                    <a:pt x="113" y="462"/>
                  </a:cubicBezTo>
                  <a:cubicBezTo>
                    <a:pt x="121" y="435"/>
                    <a:pt x="128" y="411"/>
                    <a:pt x="139" y="386"/>
                  </a:cubicBezTo>
                  <a:cubicBezTo>
                    <a:pt x="141" y="381"/>
                    <a:pt x="143" y="377"/>
                    <a:pt x="145" y="371"/>
                  </a:cubicBezTo>
                  <a:lnTo>
                    <a:pt x="153" y="356"/>
                  </a:lnTo>
                  <a:lnTo>
                    <a:pt x="160" y="337"/>
                  </a:lnTo>
                  <a:lnTo>
                    <a:pt x="164" y="332"/>
                  </a:lnTo>
                  <a:cubicBezTo>
                    <a:pt x="170" y="322"/>
                    <a:pt x="175" y="313"/>
                    <a:pt x="181" y="305"/>
                  </a:cubicBezTo>
                  <a:cubicBezTo>
                    <a:pt x="183" y="300"/>
                    <a:pt x="187" y="296"/>
                    <a:pt x="188" y="292"/>
                  </a:cubicBezTo>
                  <a:cubicBezTo>
                    <a:pt x="196" y="281"/>
                    <a:pt x="205" y="270"/>
                    <a:pt x="215" y="258"/>
                  </a:cubicBezTo>
                  <a:lnTo>
                    <a:pt x="224" y="249"/>
                  </a:lnTo>
                  <a:cubicBezTo>
                    <a:pt x="224" y="247"/>
                    <a:pt x="224" y="247"/>
                    <a:pt x="226" y="247"/>
                  </a:cubicBezTo>
                  <a:cubicBezTo>
                    <a:pt x="228" y="243"/>
                    <a:pt x="232" y="239"/>
                    <a:pt x="234" y="237"/>
                  </a:cubicBezTo>
                  <a:lnTo>
                    <a:pt x="241" y="232"/>
                  </a:lnTo>
                  <a:cubicBezTo>
                    <a:pt x="247" y="226"/>
                    <a:pt x="253" y="219"/>
                    <a:pt x="260" y="215"/>
                  </a:cubicBezTo>
                  <a:lnTo>
                    <a:pt x="268" y="207"/>
                  </a:lnTo>
                  <a:cubicBezTo>
                    <a:pt x="275" y="202"/>
                    <a:pt x="285" y="194"/>
                    <a:pt x="292" y="188"/>
                  </a:cubicBezTo>
                  <a:lnTo>
                    <a:pt x="298" y="185"/>
                  </a:lnTo>
                  <a:cubicBezTo>
                    <a:pt x="309" y="177"/>
                    <a:pt x="322" y="172"/>
                    <a:pt x="334" y="164"/>
                  </a:cubicBezTo>
                  <a:lnTo>
                    <a:pt x="336" y="164"/>
                  </a:lnTo>
                  <a:cubicBezTo>
                    <a:pt x="347" y="158"/>
                    <a:pt x="360" y="151"/>
                    <a:pt x="373" y="145"/>
                  </a:cubicBezTo>
                  <a:cubicBezTo>
                    <a:pt x="383" y="141"/>
                    <a:pt x="390" y="139"/>
                    <a:pt x="400" y="136"/>
                  </a:cubicBezTo>
                  <a:lnTo>
                    <a:pt x="401" y="134"/>
                  </a:lnTo>
                  <a:lnTo>
                    <a:pt x="420" y="128"/>
                  </a:lnTo>
                  <a:lnTo>
                    <a:pt x="434" y="124"/>
                  </a:lnTo>
                  <a:cubicBezTo>
                    <a:pt x="441" y="121"/>
                    <a:pt x="449" y="119"/>
                    <a:pt x="456" y="117"/>
                  </a:cubicBezTo>
                  <a:cubicBezTo>
                    <a:pt x="466" y="115"/>
                    <a:pt x="477" y="113"/>
                    <a:pt x="486" y="109"/>
                  </a:cubicBezTo>
                  <a:lnTo>
                    <a:pt x="490" y="109"/>
                  </a:lnTo>
                  <a:lnTo>
                    <a:pt x="513" y="106"/>
                  </a:lnTo>
                  <a:lnTo>
                    <a:pt x="515" y="106"/>
                  </a:lnTo>
                  <a:lnTo>
                    <a:pt x="528" y="102"/>
                  </a:lnTo>
                  <a:lnTo>
                    <a:pt x="558" y="98"/>
                  </a:lnTo>
                  <a:lnTo>
                    <a:pt x="586" y="94"/>
                  </a:lnTo>
                  <a:lnTo>
                    <a:pt x="616" y="92"/>
                  </a:lnTo>
                  <a:cubicBezTo>
                    <a:pt x="639" y="90"/>
                    <a:pt x="660" y="89"/>
                    <a:pt x="679" y="89"/>
                  </a:cubicBezTo>
                  <a:close/>
                  <a:moveTo>
                    <a:pt x="650" y="0"/>
                  </a:moveTo>
                  <a:cubicBezTo>
                    <a:pt x="637" y="0"/>
                    <a:pt x="622" y="0"/>
                    <a:pt x="607" y="2"/>
                  </a:cubicBezTo>
                  <a:lnTo>
                    <a:pt x="592" y="4"/>
                  </a:lnTo>
                  <a:cubicBezTo>
                    <a:pt x="575" y="6"/>
                    <a:pt x="558" y="8"/>
                    <a:pt x="539" y="9"/>
                  </a:cubicBezTo>
                  <a:cubicBezTo>
                    <a:pt x="526" y="11"/>
                    <a:pt x="513" y="13"/>
                    <a:pt x="499" y="17"/>
                  </a:cubicBezTo>
                  <a:cubicBezTo>
                    <a:pt x="486" y="19"/>
                    <a:pt x="469" y="23"/>
                    <a:pt x="452" y="26"/>
                  </a:cubicBezTo>
                  <a:lnTo>
                    <a:pt x="424" y="34"/>
                  </a:lnTo>
                  <a:lnTo>
                    <a:pt x="415" y="38"/>
                  </a:lnTo>
                  <a:lnTo>
                    <a:pt x="401" y="41"/>
                  </a:lnTo>
                  <a:cubicBezTo>
                    <a:pt x="388" y="45"/>
                    <a:pt x="377" y="49"/>
                    <a:pt x="364" y="55"/>
                  </a:cubicBezTo>
                  <a:lnTo>
                    <a:pt x="360" y="57"/>
                  </a:lnTo>
                  <a:cubicBezTo>
                    <a:pt x="345" y="62"/>
                    <a:pt x="330" y="70"/>
                    <a:pt x="317" y="75"/>
                  </a:cubicBezTo>
                  <a:lnTo>
                    <a:pt x="309" y="79"/>
                  </a:lnTo>
                  <a:lnTo>
                    <a:pt x="298" y="85"/>
                  </a:lnTo>
                  <a:lnTo>
                    <a:pt x="279" y="94"/>
                  </a:lnTo>
                  <a:cubicBezTo>
                    <a:pt x="271" y="100"/>
                    <a:pt x="264" y="104"/>
                    <a:pt x="256" y="109"/>
                  </a:cubicBezTo>
                  <a:cubicBezTo>
                    <a:pt x="247" y="115"/>
                    <a:pt x="243" y="117"/>
                    <a:pt x="238" y="121"/>
                  </a:cubicBezTo>
                  <a:lnTo>
                    <a:pt x="228" y="128"/>
                  </a:lnTo>
                  <a:cubicBezTo>
                    <a:pt x="222" y="134"/>
                    <a:pt x="217" y="138"/>
                    <a:pt x="211" y="143"/>
                  </a:cubicBezTo>
                  <a:lnTo>
                    <a:pt x="194" y="155"/>
                  </a:lnTo>
                  <a:cubicBezTo>
                    <a:pt x="188" y="162"/>
                    <a:pt x="181" y="168"/>
                    <a:pt x="175" y="173"/>
                  </a:cubicBezTo>
                  <a:lnTo>
                    <a:pt x="173" y="175"/>
                  </a:lnTo>
                  <a:cubicBezTo>
                    <a:pt x="168" y="183"/>
                    <a:pt x="160" y="188"/>
                    <a:pt x="155" y="196"/>
                  </a:cubicBezTo>
                  <a:lnTo>
                    <a:pt x="143" y="211"/>
                  </a:lnTo>
                  <a:cubicBezTo>
                    <a:pt x="139" y="215"/>
                    <a:pt x="136" y="219"/>
                    <a:pt x="132" y="224"/>
                  </a:cubicBezTo>
                  <a:cubicBezTo>
                    <a:pt x="128" y="228"/>
                    <a:pt x="121" y="239"/>
                    <a:pt x="115" y="247"/>
                  </a:cubicBezTo>
                  <a:cubicBezTo>
                    <a:pt x="111" y="256"/>
                    <a:pt x="109" y="258"/>
                    <a:pt x="106" y="262"/>
                  </a:cubicBezTo>
                  <a:lnTo>
                    <a:pt x="106" y="264"/>
                  </a:lnTo>
                  <a:lnTo>
                    <a:pt x="104" y="268"/>
                  </a:lnTo>
                  <a:lnTo>
                    <a:pt x="98" y="277"/>
                  </a:lnTo>
                  <a:cubicBezTo>
                    <a:pt x="92" y="285"/>
                    <a:pt x="89" y="292"/>
                    <a:pt x="85" y="300"/>
                  </a:cubicBezTo>
                  <a:cubicBezTo>
                    <a:pt x="81" y="307"/>
                    <a:pt x="75" y="319"/>
                    <a:pt x="72" y="326"/>
                  </a:cubicBezTo>
                  <a:cubicBezTo>
                    <a:pt x="64" y="341"/>
                    <a:pt x="58" y="358"/>
                    <a:pt x="53" y="373"/>
                  </a:cubicBezTo>
                  <a:cubicBezTo>
                    <a:pt x="49" y="383"/>
                    <a:pt x="45" y="392"/>
                    <a:pt x="43" y="401"/>
                  </a:cubicBezTo>
                  <a:cubicBezTo>
                    <a:pt x="34" y="424"/>
                    <a:pt x="28" y="450"/>
                    <a:pt x="23" y="475"/>
                  </a:cubicBezTo>
                  <a:cubicBezTo>
                    <a:pt x="17" y="499"/>
                    <a:pt x="13" y="522"/>
                    <a:pt x="9" y="547"/>
                  </a:cubicBezTo>
                  <a:cubicBezTo>
                    <a:pt x="8" y="569"/>
                    <a:pt x="4" y="596"/>
                    <a:pt x="4" y="616"/>
                  </a:cubicBezTo>
                  <a:cubicBezTo>
                    <a:pt x="2" y="643"/>
                    <a:pt x="0" y="667"/>
                    <a:pt x="0" y="688"/>
                  </a:cubicBezTo>
                  <a:lnTo>
                    <a:pt x="0" y="714"/>
                  </a:lnTo>
                  <a:cubicBezTo>
                    <a:pt x="0" y="722"/>
                    <a:pt x="0" y="735"/>
                    <a:pt x="2" y="741"/>
                  </a:cubicBezTo>
                  <a:cubicBezTo>
                    <a:pt x="4" y="748"/>
                    <a:pt x="2" y="756"/>
                    <a:pt x="4" y="758"/>
                  </a:cubicBezTo>
                  <a:cubicBezTo>
                    <a:pt x="6" y="777"/>
                    <a:pt x="19" y="792"/>
                    <a:pt x="38" y="795"/>
                  </a:cubicBezTo>
                  <a:lnTo>
                    <a:pt x="149" y="795"/>
                  </a:lnTo>
                  <a:cubicBezTo>
                    <a:pt x="172" y="795"/>
                    <a:pt x="194" y="793"/>
                    <a:pt x="221" y="792"/>
                  </a:cubicBezTo>
                  <a:cubicBezTo>
                    <a:pt x="245" y="788"/>
                    <a:pt x="268" y="786"/>
                    <a:pt x="290" y="780"/>
                  </a:cubicBezTo>
                  <a:cubicBezTo>
                    <a:pt x="302" y="778"/>
                    <a:pt x="313" y="777"/>
                    <a:pt x="324" y="775"/>
                  </a:cubicBezTo>
                  <a:cubicBezTo>
                    <a:pt x="336" y="773"/>
                    <a:pt x="351" y="769"/>
                    <a:pt x="364" y="765"/>
                  </a:cubicBezTo>
                  <a:cubicBezTo>
                    <a:pt x="388" y="758"/>
                    <a:pt x="413" y="750"/>
                    <a:pt x="437" y="741"/>
                  </a:cubicBezTo>
                  <a:cubicBezTo>
                    <a:pt x="449" y="737"/>
                    <a:pt x="458" y="733"/>
                    <a:pt x="467" y="729"/>
                  </a:cubicBezTo>
                  <a:cubicBezTo>
                    <a:pt x="477" y="724"/>
                    <a:pt x="488" y="720"/>
                    <a:pt x="499" y="714"/>
                  </a:cubicBezTo>
                  <a:cubicBezTo>
                    <a:pt x="505" y="711"/>
                    <a:pt x="511" y="707"/>
                    <a:pt x="515" y="705"/>
                  </a:cubicBezTo>
                  <a:cubicBezTo>
                    <a:pt x="520" y="701"/>
                    <a:pt x="526" y="699"/>
                    <a:pt x="532" y="695"/>
                  </a:cubicBezTo>
                  <a:lnTo>
                    <a:pt x="537" y="692"/>
                  </a:lnTo>
                  <a:cubicBezTo>
                    <a:pt x="547" y="686"/>
                    <a:pt x="558" y="679"/>
                    <a:pt x="567" y="671"/>
                  </a:cubicBezTo>
                  <a:cubicBezTo>
                    <a:pt x="571" y="669"/>
                    <a:pt x="573" y="667"/>
                    <a:pt x="575" y="665"/>
                  </a:cubicBezTo>
                  <a:lnTo>
                    <a:pt x="582" y="660"/>
                  </a:lnTo>
                  <a:cubicBezTo>
                    <a:pt x="586" y="656"/>
                    <a:pt x="592" y="652"/>
                    <a:pt x="597" y="648"/>
                  </a:cubicBezTo>
                  <a:lnTo>
                    <a:pt x="599" y="646"/>
                  </a:lnTo>
                  <a:lnTo>
                    <a:pt x="603" y="643"/>
                  </a:lnTo>
                  <a:cubicBezTo>
                    <a:pt x="611" y="637"/>
                    <a:pt x="618" y="630"/>
                    <a:pt x="626" y="622"/>
                  </a:cubicBezTo>
                  <a:lnTo>
                    <a:pt x="637" y="611"/>
                  </a:lnTo>
                  <a:cubicBezTo>
                    <a:pt x="645" y="601"/>
                    <a:pt x="652" y="594"/>
                    <a:pt x="660" y="584"/>
                  </a:cubicBezTo>
                  <a:cubicBezTo>
                    <a:pt x="663" y="581"/>
                    <a:pt x="665" y="577"/>
                    <a:pt x="667" y="575"/>
                  </a:cubicBezTo>
                  <a:lnTo>
                    <a:pt x="673" y="567"/>
                  </a:lnTo>
                  <a:lnTo>
                    <a:pt x="679" y="560"/>
                  </a:lnTo>
                  <a:cubicBezTo>
                    <a:pt x="688" y="547"/>
                    <a:pt x="697" y="533"/>
                    <a:pt x="705" y="518"/>
                  </a:cubicBezTo>
                  <a:cubicBezTo>
                    <a:pt x="709" y="511"/>
                    <a:pt x="714" y="503"/>
                    <a:pt x="718" y="496"/>
                  </a:cubicBezTo>
                  <a:cubicBezTo>
                    <a:pt x="722" y="488"/>
                    <a:pt x="722" y="486"/>
                    <a:pt x="724" y="483"/>
                  </a:cubicBezTo>
                  <a:lnTo>
                    <a:pt x="728" y="475"/>
                  </a:lnTo>
                  <a:cubicBezTo>
                    <a:pt x="731" y="469"/>
                    <a:pt x="733" y="464"/>
                    <a:pt x="737" y="456"/>
                  </a:cubicBezTo>
                  <a:cubicBezTo>
                    <a:pt x="739" y="450"/>
                    <a:pt x="741" y="445"/>
                    <a:pt x="745" y="437"/>
                  </a:cubicBezTo>
                  <a:cubicBezTo>
                    <a:pt x="746" y="432"/>
                    <a:pt x="748" y="430"/>
                    <a:pt x="748" y="424"/>
                  </a:cubicBezTo>
                  <a:cubicBezTo>
                    <a:pt x="756" y="407"/>
                    <a:pt x="761" y="390"/>
                    <a:pt x="767" y="373"/>
                  </a:cubicBezTo>
                  <a:lnTo>
                    <a:pt x="767" y="371"/>
                  </a:lnTo>
                  <a:cubicBezTo>
                    <a:pt x="767" y="366"/>
                    <a:pt x="769" y="362"/>
                    <a:pt x="771" y="356"/>
                  </a:cubicBezTo>
                  <a:cubicBezTo>
                    <a:pt x="777" y="335"/>
                    <a:pt x="780" y="315"/>
                    <a:pt x="784" y="294"/>
                  </a:cubicBezTo>
                  <a:cubicBezTo>
                    <a:pt x="786" y="283"/>
                    <a:pt x="788" y="271"/>
                    <a:pt x="790" y="262"/>
                  </a:cubicBezTo>
                  <a:cubicBezTo>
                    <a:pt x="794" y="237"/>
                    <a:pt x="795" y="215"/>
                    <a:pt x="797" y="192"/>
                  </a:cubicBezTo>
                  <a:cubicBezTo>
                    <a:pt x="797" y="185"/>
                    <a:pt x="799" y="177"/>
                    <a:pt x="799" y="170"/>
                  </a:cubicBezTo>
                  <a:lnTo>
                    <a:pt x="799" y="162"/>
                  </a:lnTo>
                  <a:lnTo>
                    <a:pt x="799" y="143"/>
                  </a:lnTo>
                  <a:cubicBezTo>
                    <a:pt x="799" y="141"/>
                    <a:pt x="799" y="141"/>
                    <a:pt x="799" y="139"/>
                  </a:cubicBezTo>
                  <a:lnTo>
                    <a:pt x="799" y="136"/>
                  </a:lnTo>
                  <a:lnTo>
                    <a:pt x="799" y="83"/>
                  </a:lnTo>
                  <a:lnTo>
                    <a:pt x="799" y="81"/>
                  </a:lnTo>
                  <a:lnTo>
                    <a:pt x="799" y="70"/>
                  </a:lnTo>
                  <a:lnTo>
                    <a:pt x="799" y="55"/>
                  </a:lnTo>
                  <a:lnTo>
                    <a:pt x="799" y="41"/>
                  </a:lnTo>
                  <a:cubicBezTo>
                    <a:pt x="797" y="32"/>
                    <a:pt x="794" y="23"/>
                    <a:pt x="788" y="17"/>
                  </a:cubicBezTo>
                  <a:cubicBezTo>
                    <a:pt x="786" y="15"/>
                    <a:pt x="786" y="13"/>
                    <a:pt x="784" y="13"/>
                  </a:cubicBezTo>
                  <a:cubicBezTo>
                    <a:pt x="778" y="8"/>
                    <a:pt x="773" y="4"/>
                    <a:pt x="765" y="4"/>
                  </a:cubicBezTo>
                  <a:cubicBezTo>
                    <a:pt x="763" y="2"/>
                    <a:pt x="761" y="2"/>
                    <a:pt x="761" y="2"/>
                  </a:cubicBezTo>
                  <a:cubicBezTo>
                    <a:pt x="758" y="2"/>
                    <a:pt x="746" y="0"/>
                    <a:pt x="7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1"/>
            <p:cNvSpPr/>
            <p:nvPr/>
          </p:nvSpPr>
          <p:spPr>
            <a:xfrm>
              <a:off x="4166900" y="4300400"/>
              <a:ext cx="20000" cy="19950"/>
            </a:xfrm>
            <a:custGeom>
              <a:rect b="b" l="l" r="r" t="t"/>
              <a:pathLst>
                <a:path extrusionOk="0" h="798" w="800">
                  <a:moveTo>
                    <a:pt x="157" y="91"/>
                  </a:moveTo>
                  <a:lnTo>
                    <a:pt x="194" y="94"/>
                  </a:lnTo>
                  <a:cubicBezTo>
                    <a:pt x="210" y="94"/>
                    <a:pt x="226" y="96"/>
                    <a:pt x="243" y="100"/>
                  </a:cubicBezTo>
                  <a:cubicBezTo>
                    <a:pt x="262" y="102"/>
                    <a:pt x="272" y="104"/>
                    <a:pt x="287" y="106"/>
                  </a:cubicBezTo>
                  <a:lnTo>
                    <a:pt x="308" y="111"/>
                  </a:lnTo>
                  <a:lnTo>
                    <a:pt x="315" y="111"/>
                  </a:lnTo>
                  <a:lnTo>
                    <a:pt x="336" y="115"/>
                  </a:lnTo>
                  <a:lnTo>
                    <a:pt x="343" y="117"/>
                  </a:lnTo>
                  <a:cubicBezTo>
                    <a:pt x="349" y="119"/>
                    <a:pt x="357" y="121"/>
                    <a:pt x="364" y="123"/>
                  </a:cubicBezTo>
                  <a:lnTo>
                    <a:pt x="379" y="128"/>
                  </a:lnTo>
                  <a:lnTo>
                    <a:pt x="396" y="134"/>
                  </a:lnTo>
                  <a:lnTo>
                    <a:pt x="400" y="136"/>
                  </a:lnTo>
                  <a:cubicBezTo>
                    <a:pt x="409" y="140"/>
                    <a:pt x="417" y="143"/>
                    <a:pt x="424" y="147"/>
                  </a:cubicBezTo>
                  <a:lnTo>
                    <a:pt x="434" y="151"/>
                  </a:lnTo>
                  <a:cubicBezTo>
                    <a:pt x="445" y="155"/>
                    <a:pt x="455" y="160"/>
                    <a:pt x="464" y="164"/>
                  </a:cubicBezTo>
                  <a:cubicBezTo>
                    <a:pt x="473" y="170"/>
                    <a:pt x="479" y="174"/>
                    <a:pt x="487" y="177"/>
                  </a:cubicBezTo>
                  <a:lnTo>
                    <a:pt x="500" y="187"/>
                  </a:lnTo>
                  <a:lnTo>
                    <a:pt x="505" y="190"/>
                  </a:lnTo>
                  <a:cubicBezTo>
                    <a:pt x="515" y="196"/>
                    <a:pt x="522" y="202"/>
                    <a:pt x="530" y="207"/>
                  </a:cubicBezTo>
                  <a:lnTo>
                    <a:pt x="539" y="215"/>
                  </a:lnTo>
                  <a:lnTo>
                    <a:pt x="547" y="223"/>
                  </a:lnTo>
                  <a:cubicBezTo>
                    <a:pt x="553" y="226"/>
                    <a:pt x="560" y="232"/>
                    <a:pt x="566" y="238"/>
                  </a:cubicBezTo>
                  <a:cubicBezTo>
                    <a:pt x="571" y="243"/>
                    <a:pt x="571" y="245"/>
                    <a:pt x="573" y="247"/>
                  </a:cubicBezTo>
                  <a:cubicBezTo>
                    <a:pt x="581" y="256"/>
                    <a:pt x="588" y="264"/>
                    <a:pt x="598" y="273"/>
                  </a:cubicBezTo>
                  <a:lnTo>
                    <a:pt x="600" y="277"/>
                  </a:lnTo>
                  <a:lnTo>
                    <a:pt x="611" y="292"/>
                  </a:lnTo>
                  <a:cubicBezTo>
                    <a:pt x="619" y="304"/>
                    <a:pt x="626" y="317"/>
                    <a:pt x="634" y="328"/>
                  </a:cubicBezTo>
                  <a:lnTo>
                    <a:pt x="635" y="334"/>
                  </a:lnTo>
                  <a:cubicBezTo>
                    <a:pt x="637" y="336"/>
                    <a:pt x="639" y="337"/>
                    <a:pt x="639" y="339"/>
                  </a:cubicBezTo>
                  <a:cubicBezTo>
                    <a:pt x="643" y="345"/>
                    <a:pt x="647" y="353"/>
                    <a:pt x="651" y="360"/>
                  </a:cubicBezTo>
                  <a:cubicBezTo>
                    <a:pt x="652" y="366"/>
                    <a:pt x="654" y="368"/>
                    <a:pt x="656" y="373"/>
                  </a:cubicBezTo>
                  <a:cubicBezTo>
                    <a:pt x="664" y="394"/>
                    <a:pt x="673" y="415"/>
                    <a:pt x="679" y="437"/>
                  </a:cubicBezTo>
                  <a:cubicBezTo>
                    <a:pt x="686" y="462"/>
                    <a:pt x="692" y="488"/>
                    <a:pt x="698" y="513"/>
                  </a:cubicBezTo>
                  <a:cubicBezTo>
                    <a:pt x="701" y="528"/>
                    <a:pt x="703" y="543"/>
                    <a:pt x="705" y="558"/>
                  </a:cubicBezTo>
                  <a:cubicBezTo>
                    <a:pt x="707" y="567"/>
                    <a:pt x="709" y="577"/>
                    <a:pt x="709" y="586"/>
                  </a:cubicBezTo>
                  <a:cubicBezTo>
                    <a:pt x="713" y="613"/>
                    <a:pt x="713" y="635"/>
                    <a:pt x="715" y="658"/>
                  </a:cubicBezTo>
                  <a:lnTo>
                    <a:pt x="715" y="679"/>
                  </a:lnTo>
                  <a:lnTo>
                    <a:pt x="715" y="682"/>
                  </a:lnTo>
                  <a:lnTo>
                    <a:pt x="715" y="714"/>
                  </a:lnTo>
                  <a:lnTo>
                    <a:pt x="637" y="714"/>
                  </a:lnTo>
                  <a:lnTo>
                    <a:pt x="622" y="713"/>
                  </a:lnTo>
                  <a:cubicBezTo>
                    <a:pt x="600" y="713"/>
                    <a:pt x="579" y="709"/>
                    <a:pt x="554" y="707"/>
                  </a:cubicBezTo>
                  <a:lnTo>
                    <a:pt x="549" y="707"/>
                  </a:lnTo>
                  <a:cubicBezTo>
                    <a:pt x="526" y="703"/>
                    <a:pt x="500" y="697"/>
                    <a:pt x="475" y="692"/>
                  </a:cubicBezTo>
                  <a:cubicBezTo>
                    <a:pt x="449" y="686"/>
                    <a:pt x="424" y="677"/>
                    <a:pt x="400" y="669"/>
                  </a:cubicBezTo>
                  <a:cubicBezTo>
                    <a:pt x="390" y="665"/>
                    <a:pt x="379" y="660"/>
                    <a:pt x="370" y="656"/>
                  </a:cubicBezTo>
                  <a:cubicBezTo>
                    <a:pt x="358" y="650"/>
                    <a:pt x="347" y="645"/>
                    <a:pt x="336" y="639"/>
                  </a:cubicBezTo>
                  <a:lnTo>
                    <a:pt x="330" y="637"/>
                  </a:lnTo>
                  <a:lnTo>
                    <a:pt x="321" y="632"/>
                  </a:lnTo>
                  <a:cubicBezTo>
                    <a:pt x="309" y="626"/>
                    <a:pt x="300" y="618"/>
                    <a:pt x="291" y="613"/>
                  </a:cubicBezTo>
                  <a:lnTo>
                    <a:pt x="287" y="611"/>
                  </a:lnTo>
                  <a:lnTo>
                    <a:pt x="266" y="594"/>
                  </a:lnTo>
                  <a:lnTo>
                    <a:pt x="249" y="579"/>
                  </a:lnTo>
                  <a:cubicBezTo>
                    <a:pt x="245" y="575"/>
                    <a:pt x="240" y="571"/>
                    <a:pt x="236" y="567"/>
                  </a:cubicBezTo>
                  <a:lnTo>
                    <a:pt x="228" y="558"/>
                  </a:lnTo>
                  <a:cubicBezTo>
                    <a:pt x="219" y="549"/>
                    <a:pt x="213" y="541"/>
                    <a:pt x="206" y="532"/>
                  </a:cubicBezTo>
                  <a:lnTo>
                    <a:pt x="200" y="524"/>
                  </a:lnTo>
                  <a:cubicBezTo>
                    <a:pt x="196" y="518"/>
                    <a:pt x="193" y="515"/>
                    <a:pt x="189" y="509"/>
                  </a:cubicBezTo>
                  <a:cubicBezTo>
                    <a:pt x="185" y="503"/>
                    <a:pt x="181" y="498"/>
                    <a:pt x="179" y="494"/>
                  </a:cubicBezTo>
                  <a:cubicBezTo>
                    <a:pt x="176" y="488"/>
                    <a:pt x="174" y="485"/>
                    <a:pt x="172" y="481"/>
                  </a:cubicBezTo>
                  <a:cubicBezTo>
                    <a:pt x="168" y="477"/>
                    <a:pt x="166" y="471"/>
                    <a:pt x="162" y="466"/>
                  </a:cubicBezTo>
                  <a:cubicBezTo>
                    <a:pt x="157" y="454"/>
                    <a:pt x="151" y="441"/>
                    <a:pt x="145" y="428"/>
                  </a:cubicBezTo>
                  <a:cubicBezTo>
                    <a:pt x="142" y="419"/>
                    <a:pt x="138" y="411"/>
                    <a:pt x="134" y="403"/>
                  </a:cubicBezTo>
                  <a:cubicBezTo>
                    <a:pt x="132" y="400"/>
                    <a:pt x="132" y="394"/>
                    <a:pt x="130" y="390"/>
                  </a:cubicBezTo>
                  <a:cubicBezTo>
                    <a:pt x="128" y="388"/>
                    <a:pt x="128" y="385"/>
                    <a:pt x="127" y="383"/>
                  </a:cubicBezTo>
                  <a:lnTo>
                    <a:pt x="125" y="379"/>
                  </a:lnTo>
                  <a:cubicBezTo>
                    <a:pt x="121" y="364"/>
                    <a:pt x="117" y="351"/>
                    <a:pt x="113" y="337"/>
                  </a:cubicBezTo>
                  <a:lnTo>
                    <a:pt x="110" y="317"/>
                  </a:lnTo>
                  <a:lnTo>
                    <a:pt x="110" y="313"/>
                  </a:lnTo>
                  <a:cubicBezTo>
                    <a:pt x="106" y="304"/>
                    <a:pt x="104" y="294"/>
                    <a:pt x="102" y="285"/>
                  </a:cubicBezTo>
                  <a:cubicBezTo>
                    <a:pt x="102" y="277"/>
                    <a:pt x="100" y="272"/>
                    <a:pt x="100" y="266"/>
                  </a:cubicBezTo>
                  <a:cubicBezTo>
                    <a:pt x="98" y="253"/>
                    <a:pt x="96" y="239"/>
                    <a:pt x="95" y="228"/>
                  </a:cubicBezTo>
                  <a:cubicBezTo>
                    <a:pt x="95" y="219"/>
                    <a:pt x="93" y="211"/>
                    <a:pt x="93" y="202"/>
                  </a:cubicBezTo>
                  <a:lnTo>
                    <a:pt x="93" y="194"/>
                  </a:lnTo>
                  <a:cubicBezTo>
                    <a:pt x="89" y="164"/>
                    <a:pt x="89" y="138"/>
                    <a:pt x="89" y="115"/>
                  </a:cubicBezTo>
                  <a:lnTo>
                    <a:pt x="89" y="108"/>
                  </a:lnTo>
                  <a:lnTo>
                    <a:pt x="89" y="91"/>
                  </a:lnTo>
                  <a:close/>
                  <a:moveTo>
                    <a:pt x="40" y="0"/>
                  </a:moveTo>
                  <a:cubicBezTo>
                    <a:pt x="30" y="2"/>
                    <a:pt x="21" y="6"/>
                    <a:pt x="13" y="13"/>
                  </a:cubicBezTo>
                  <a:cubicBezTo>
                    <a:pt x="8" y="21"/>
                    <a:pt x="4" y="28"/>
                    <a:pt x="2" y="38"/>
                  </a:cubicBezTo>
                  <a:cubicBezTo>
                    <a:pt x="2" y="38"/>
                    <a:pt x="2" y="49"/>
                    <a:pt x="0" y="64"/>
                  </a:cubicBezTo>
                  <a:lnTo>
                    <a:pt x="0" y="77"/>
                  </a:lnTo>
                  <a:lnTo>
                    <a:pt x="0" y="81"/>
                  </a:lnTo>
                  <a:lnTo>
                    <a:pt x="0" y="106"/>
                  </a:lnTo>
                  <a:lnTo>
                    <a:pt x="0" y="123"/>
                  </a:lnTo>
                  <a:lnTo>
                    <a:pt x="0" y="136"/>
                  </a:lnTo>
                  <a:lnTo>
                    <a:pt x="0" y="143"/>
                  </a:lnTo>
                  <a:cubicBezTo>
                    <a:pt x="0" y="155"/>
                    <a:pt x="0" y="166"/>
                    <a:pt x="2" y="179"/>
                  </a:cubicBezTo>
                  <a:cubicBezTo>
                    <a:pt x="4" y="192"/>
                    <a:pt x="4" y="200"/>
                    <a:pt x="4" y="211"/>
                  </a:cubicBezTo>
                  <a:lnTo>
                    <a:pt x="8" y="241"/>
                  </a:lnTo>
                  <a:cubicBezTo>
                    <a:pt x="12" y="262"/>
                    <a:pt x="15" y="285"/>
                    <a:pt x="19" y="305"/>
                  </a:cubicBezTo>
                  <a:cubicBezTo>
                    <a:pt x="19" y="309"/>
                    <a:pt x="21" y="311"/>
                    <a:pt x="21" y="315"/>
                  </a:cubicBezTo>
                  <a:cubicBezTo>
                    <a:pt x="25" y="334"/>
                    <a:pt x="29" y="351"/>
                    <a:pt x="34" y="370"/>
                  </a:cubicBezTo>
                  <a:lnTo>
                    <a:pt x="34" y="373"/>
                  </a:lnTo>
                  <a:cubicBezTo>
                    <a:pt x="38" y="383"/>
                    <a:pt x="42" y="394"/>
                    <a:pt x="46" y="405"/>
                  </a:cubicBezTo>
                  <a:cubicBezTo>
                    <a:pt x="47" y="411"/>
                    <a:pt x="49" y="419"/>
                    <a:pt x="51" y="424"/>
                  </a:cubicBezTo>
                  <a:lnTo>
                    <a:pt x="57" y="437"/>
                  </a:lnTo>
                  <a:cubicBezTo>
                    <a:pt x="57" y="439"/>
                    <a:pt x="59" y="441"/>
                    <a:pt x="59" y="443"/>
                  </a:cubicBezTo>
                  <a:cubicBezTo>
                    <a:pt x="62" y="454"/>
                    <a:pt x="68" y="464"/>
                    <a:pt x="74" y="475"/>
                  </a:cubicBezTo>
                  <a:lnTo>
                    <a:pt x="76" y="481"/>
                  </a:lnTo>
                  <a:cubicBezTo>
                    <a:pt x="81" y="492"/>
                    <a:pt x="87" y="501"/>
                    <a:pt x="93" y="513"/>
                  </a:cubicBezTo>
                  <a:lnTo>
                    <a:pt x="96" y="518"/>
                  </a:lnTo>
                  <a:cubicBezTo>
                    <a:pt x="104" y="534"/>
                    <a:pt x="113" y="547"/>
                    <a:pt x="123" y="560"/>
                  </a:cubicBezTo>
                  <a:cubicBezTo>
                    <a:pt x="127" y="566"/>
                    <a:pt x="128" y="569"/>
                    <a:pt x="132" y="573"/>
                  </a:cubicBezTo>
                  <a:lnTo>
                    <a:pt x="134" y="575"/>
                  </a:lnTo>
                  <a:cubicBezTo>
                    <a:pt x="136" y="579"/>
                    <a:pt x="140" y="583"/>
                    <a:pt x="142" y="586"/>
                  </a:cubicBezTo>
                  <a:cubicBezTo>
                    <a:pt x="149" y="594"/>
                    <a:pt x="157" y="603"/>
                    <a:pt x="164" y="611"/>
                  </a:cubicBezTo>
                  <a:lnTo>
                    <a:pt x="174" y="622"/>
                  </a:lnTo>
                  <a:cubicBezTo>
                    <a:pt x="181" y="630"/>
                    <a:pt x="189" y="635"/>
                    <a:pt x="198" y="643"/>
                  </a:cubicBezTo>
                  <a:cubicBezTo>
                    <a:pt x="208" y="648"/>
                    <a:pt x="210" y="652"/>
                    <a:pt x="215" y="656"/>
                  </a:cubicBezTo>
                  <a:lnTo>
                    <a:pt x="225" y="664"/>
                  </a:lnTo>
                  <a:cubicBezTo>
                    <a:pt x="238" y="673"/>
                    <a:pt x="251" y="682"/>
                    <a:pt x="264" y="692"/>
                  </a:cubicBezTo>
                  <a:lnTo>
                    <a:pt x="266" y="692"/>
                  </a:lnTo>
                  <a:lnTo>
                    <a:pt x="270" y="696"/>
                  </a:lnTo>
                  <a:lnTo>
                    <a:pt x="283" y="703"/>
                  </a:lnTo>
                  <a:lnTo>
                    <a:pt x="296" y="711"/>
                  </a:lnTo>
                  <a:lnTo>
                    <a:pt x="302" y="713"/>
                  </a:lnTo>
                  <a:cubicBezTo>
                    <a:pt x="315" y="720"/>
                    <a:pt x="330" y="728"/>
                    <a:pt x="343" y="733"/>
                  </a:cubicBezTo>
                  <a:cubicBezTo>
                    <a:pt x="360" y="739"/>
                    <a:pt x="375" y="746"/>
                    <a:pt x="390" y="750"/>
                  </a:cubicBezTo>
                  <a:lnTo>
                    <a:pt x="419" y="760"/>
                  </a:lnTo>
                  <a:cubicBezTo>
                    <a:pt x="439" y="765"/>
                    <a:pt x="458" y="771"/>
                    <a:pt x="477" y="775"/>
                  </a:cubicBezTo>
                  <a:lnTo>
                    <a:pt x="492" y="779"/>
                  </a:lnTo>
                  <a:cubicBezTo>
                    <a:pt x="517" y="782"/>
                    <a:pt x="541" y="786"/>
                    <a:pt x="564" y="790"/>
                  </a:cubicBezTo>
                  <a:cubicBezTo>
                    <a:pt x="585" y="792"/>
                    <a:pt x="613" y="795"/>
                    <a:pt x="634" y="795"/>
                  </a:cubicBezTo>
                  <a:cubicBezTo>
                    <a:pt x="654" y="797"/>
                    <a:pt x="669" y="797"/>
                    <a:pt x="686" y="797"/>
                  </a:cubicBezTo>
                  <a:lnTo>
                    <a:pt x="741" y="797"/>
                  </a:lnTo>
                  <a:lnTo>
                    <a:pt x="758" y="795"/>
                  </a:lnTo>
                  <a:cubicBezTo>
                    <a:pt x="771" y="794"/>
                    <a:pt x="781" y="788"/>
                    <a:pt x="788" y="779"/>
                  </a:cubicBezTo>
                  <a:cubicBezTo>
                    <a:pt x="794" y="771"/>
                    <a:pt x="796" y="765"/>
                    <a:pt x="798" y="758"/>
                  </a:cubicBezTo>
                  <a:cubicBezTo>
                    <a:pt x="798" y="756"/>
                    <a:pt x="798" y="750"/>
                    <a:pt x="798" y="741"/>
                  </a:cubicBezTo>
                  <a:cubicBezTo>
                    <a:pt x="798" y="739"/>
                    <a:pt x="798" y="737"/>
                    <a:pt x="798" y="737"/>
                  </a:cubicBezTo>
                  <a:cubicBezTo>
                    <a:pt x="798" y="726"/>
                    <a:pt x="799" y="711"/>
                    <a:pt x="799" y="692"/>
                  </a:cubicBezTo>
                  <a:lnTo>
                    <a:pt x="799" y="669"/>
                  </a:lnTo>
                  <a:cubicBezTo>
                    <a:pt x="799" y="647"/>
                    <a:pt x="798" y="624"/>
                    <a:pt x="796" y="598"/>
                  </a:cubicBezTo>
                  <a:cubicBezTo>
                    <a:pt x="794" y="575"/>
                    <a:pt x="792" y="550"/>
                    <a:pt x="788" y="528"/>
                  </a:cubicBezTo>
                  <a:cubicBezTo>
                    <a:pt x="784" y="511"/>
                    <a:pt x="782" y="494"/>
                    <a:pt x="779" y="477"/>
                  </a:cubicBezTo>
                  <a:cubicBezTo>
                    <a:pt x="777" y="469"/>
                    <a:pt x="775" y="462"/>
                    <a:pt x="773" y="454"/>
                  </a:cubicBezTo>
                  <a:cubicBezTo>
                    <a:pt x="766" y="428"/>
                    <a:pt x="758" y="403"/>
                    <a:pt x="749" y="379"/>
                  </a:cubicBezTo>
                  <a:cubicBezTo>
                    <a:pt x="745" y="370"/>
                    <a:pt x="741" y="358"/>
                    <a:pt x="737" y="349"/>
                  </a:cubicBezTo>
                  <a:cubicBezTo>
                    <a:pt x="732" y="334"/>
                    <a:pt x="724" y="317"/>
                    <a:pt x="715" y="302"/>
                  </a:cubicBezTo>
                  <a:cubicBezTo>
                    <a:pt x="709" y="292"/>
                    <a:pt x="703" y="281"/>
                    <a:pt x="698" y="270"/>
                  </a:cubicBezTo>
                  <a:lnTo>
                    <a:pt x="694" y="264"/>
                  </a:lnTo>
                  <a:lnTo>
                    <a:pt x="686" y="253"/>
                  </a:lnTo>
                  <a:lnTo>
                    <a:pt x="677" y="238"/>
                  </a:lnTo>
                  <a:lnTo>
                    <a:pt x="673" y="234"/>
                  </a:lnTo>
                  <a:lnTo>
                    <a:pt x="668" y="226"/>
                  </a:lnTo>
                  <a:lnTo>
                    <a:pt x="662" y="219"/>
                  </a:lnTo>
                  <a:cubicBezTo>
                    <a:pt x="660" y="217"/>
                    <a:pt x="658" y="215"/>
                    <a:pt x="656" y="213"/>
                  </a:cubicBezTo>
                  <a:cubicBezTo>
                    <a:pt x="647" y="200"/>
                    <a:pt x="637" y="189"/>
                    <a:pt x="626" y="177"/>
                  </a:cubicBezTo>
                  <a:lnTo>
                    <a:pt x="624" y="175"/>
                  </a:lnTo>
                  <a:lnTo>
                    <a:pt x="609" y="162"/>
                  </a:lnTo>
                  <a:cubicBezTo>
                    <a:pt x="603" y="157"/>
                    <a:pt x="596" y="151"/>
                    <a:pt x="588" y="145"/>
                  </a:cubicBezTo>
                  <a:lnTo>
                    <a:pt x="585" y="141"/>
                  </a:lnTo>
                  <a:cubicBezTo>
                    <a:pt x="577" y="134"/>
                    <a:pt x="569" y="128"/>
                    <a:pt x="562" y="123"/>
                  </a:cubicBezTo>
                  <a:cubicBezTo>
                    <a:pt x="553" y="119"/>
                    <a:pt x="545" y="113"/>
                    <a:pt x="537" y="108"/>
                  </a:cubicBezTo>
                  <a:cubicBezTo>
                    <a:pt x="530" y="102"/>
                    <a:pt x="526" y="100"/>
                    <a:pt x="520" y="98"/>
                  </a:cubicBezTo>
                  <a:lnTo>
                    <a:pt x="509" y="91"/>
                  </a:lnTo>
                  <a:cubicBezTo>
                    <a:pt x="504" y="87"/>
                    <a:pt x="496" y="83"/>
                    <a:pt x="490" y="81"/>
                  </a:cubicBezTo>
                  <a:lnTo>
                    <a:pt x="483" y="77"/>
                  </a:lnTo>
                  <a:lnTo>
                    <a:pt x="468" y="70"/>
                  </a:lnTo>
                  <a:cubicBezTo>
                    <a:pt x="458" y="66"/>
                    <a:pt x="449" y="62"/>
                    <a:pt x="439" y="59"/>
                  </a:cubicBezTo>
                  <a:cubicBezTo>
                    <a:pt x="421" y="51"/>
                    <a:pt x="402" y="43"/>
                    <a:pt x="385" y="40"/>
                  </a:cubicBezTo>
                  <a:lnTo>
                    <a:pt x="375" y="36"/>
                  </a:lnTo>
                  <a:lnTo>
                    <a:pt x="366" y="34"/>
                  </a:lnTo>
                  <a:cubicBezTo>
                    <a:pt x="336" y="27"/>
                    <a:pt x="306" y="19"/>
                    <a:pt x="275" y="13"/>
                  </a:cubicBezTo>
                  <a:lnTo>
                    <a:pt x="270" y="13"/>
                  </a:lnTo>
                  <a:cubicBezTo>
                    <a:pt x="240" y="10"/>
                    <a:pt x="210" y="6"/>
                    <a:pt x="183" y="4"/>
                  </a:cubicBezTo>
                  <a:lnTo>
                    <a:pt x="89" y="4"/>
                  </a:lnTo>
                  <a:lnTo>
                    <a:pt x="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1"/>
            <p:cNvSpPr/>
            <p:nvPr/>
          </p:nvSpPr>
          <p:spPr>
            <a:xfrm>
              <a:off x="4002925" y="4136600"/>
              <a:ext cx="20050" cy="20000"/>
            </a:xfrm>
            <a:custGeom>
              <a:rect b="b" l="l" r="r" t="t"/>
              <a:pathLst>
                <a:path extrusionOk="0" h="800" w="802">
                  <a:moveTo>
                    <a:pt x="147" y="85"/>
                  </a:moveTo>
                  <a:cubicBezTo>
                    <a:pt x="168" y="85"/>
                    <a:pt x="192" y="87"/>
                    <a:pt x="219" y="91"/>
                  </a:cubicBezTo>
                  <a:lnTo>
                    <a:pt x="226" y="91"/>
                  </a:lnTo>
                  <a:lnTo>
                    <a:pt x="245" y="93"/>
                  </a:lnTo>
                  <a:cubicBezTo>
                    <a:pt x="260" y="95"/>
                    <a:pt x="275" y="97"/>
                    <a:pt x="291" y="101"/>
                  </a:cubicBezTo>
                  <a:cubicBezTo>
                    <a:pt x="315" y="104"/>
                    <a:pt x="340" y="112"/>
                    <a:pt x="364" y="119"/>
                  </a:cubicBezTo>
                  <a:cubicBezTo>
                    <a:pt x="387" y="125"/>
                    <a:pt x="409" y="134"/>
                    <a:pt x="430" y="144"/>
                  </a:cubicBezTo>
                  <a:lnTo>
                    <a:pt x="443" y="148"/>
                  </a:lnTo>
                  <a:lnTo>
                    <a:pt x="449" y="151"/>
                  </a:lnTo>
                  <a:lnTo>
                    <a:pt x="451" y="151"/>
                  </a:lnTo>
                  <a:lnTo>
                    <a:pt x="464" y="159"/>
                  </a:lnTo>
                  <a:lnTo>
                    <a:pt x="470" y="163"/>
                  </a:lnTo>
                  <a:lnTo>
                    <a:pt x="473" y="165"/>
                  </a:lnTo>
                  <a:cubicBezTo>
                    <a:pt x="487" y="170"/>
                    <a:pt x="498" y="180"/>
                    <a:pt x="511" y="187"/>
                  </a:cubicBezTo>
                  <a:lnTo>
                    <a:pt x="526" y="200"/>
                  </a:lnTo>
                  <a:cubicBezTo>
                    <a:pt x="541" y="210"/>
                    <a:pt x="552" y="221"/>
                    <a:pt x="566" y="232"/>
                  </a:cubicBezTo>
                  <a:cubicBezTo>
                    <a:pt x="571" y="238"/>
                    <a:pt x="575" y="244"/>
                    <a:pt x="581" y="249"/>
                  </a:cubicBezTo>
                  <a:lnTo>
                    <a:pt x="583" y="253"/>
                  </a:lnTo>
                  <a:lnTo>
                    <a:pt x="590" y="261"/>
                  </a:lnTo>
                  <a:cubicBezTo>
                    <a:pt x="598" y="270"/>
                    <a:pt x="605" y="281"/>
                    <a:pt x="613" y="291"/>
                  </a:cubicBezTo>
                  <a:lnTo>
                    <a:pt x="615" y="293"/>
                  </a:lnTo>
                  <a:cubicBezTo>
                    <a:pt x="622" y="306"/>
                    <a:pt x="630" y="319"/>
                    <a:pt x="637" y="332"/>
                  </a:cubicBezTo>
                  <a:cubicBezTo>
                    <a:pt x="645" y="346"/>
                    <a:pt x="651" y="359"/>
                    <a:pt x="656" y="372"/>
                  </a:cubicBezTo>
                  <a:cubicBezTo>
                    <a:pt x="660" y="379"/>
                    <a:pt x="664" y="387"/>
                    <a:pt x="666" y="395"/>
                  </a:cubicBezTo>
                  <a:cubicBezTo>
                    <a:pt x="667" y="402"/>
                    <a:pt x="671" y="410"/>
                    <a:pt x="673" y="417"/>
                  </a:cubicBezTo>
                  <a:cubicBezTo>
                    <a:pt x="675" y="423"/>
                    <a:pt x="679" y="436"/>
                    <a:pt x="683" y="445"/>
                  </a:cubicBezTo>
                  <a:cubicBezTo>
                    <a:pt x="684" y="455"/>
                    <a:pt x="686" y="461"/>
                    <a:pt x="688" y="468"/>
                  </a:cubicBezTo>
                  <a:cubicBezTo>
                    <a:pt x="690" y="477"/>
                    <a:pt x="690" y="477"/>
                    <a:pt x="692" y="481"/>
                  </a:cubicBezTo>
                  <a:cubicBezTo>
                    <a:pt x="692" y="485"/>
                    <a:pt x="692" y="485"/>
                    <a:pt x="692" y="485"/>
                  </a:cubicBezTo>
                  <a:lnTo>
                    <a:pt x="692" y="491"/>
                  </a:lnTo>
                  <a:cubicBezTo>
                    <a:pt x="692" y="491"/>
                    <a:pt x="694" y="498"/>
                    <a:pt x="694" y="502"/>
                  </a:cubicBezTo>
                  <a:lnTo>
                    <a:pt x="696" y="511"/>
                  </a:lnTo>
                  <a:cubicBezTo>
                    <a:pt x="700" y="528"/>
                    <a:pt x="701" y="545"/>
                    <a:pt x="703" y="560"/>
                  </a:cubicBezTo>
                  <a:lnTo>
                    <a:pt x="705" y="579"/>
                  </a:lnTo>
                  <a:cubicBezTo>
                    <a:pt x="707" y="594"/>
                    <a:pt x="709" y="609"/>
                    <a:pt x="709" y="623"/>
                  </a:cubicBezTo>
                  <a:cubicBezTo>
                    <a:pt x="709" y="638"/>
                    <a:pt x="711" y="653"/>
                    <a:pt x="711" y="666"/>
                  </a:cubicBezTo>
                  <a:cubicBezTo>
                    <a:pt x="713" y="679"/>
                    <a:pt x="711" y="689"/>
                    <a:pt x="711" y="698"/>
                  </a:cubicBezTo>
                  <a:lnTo>
                    <a:pt x="711" y="709"/>
                  </a:lnTo>
                  <a:lnTo>
                    <a:pt x="652" y="709"/>
                  </a:lnTo>
                  <a:cubicBezTo>
                    <a:pt x="635" y="709"/>
                    <a:pt x="618" y="707"/>
                    <a:pt x="600" y="706"/>
                  </a:cubicBezTo>
                  <a:lnTo>
                    <a:pt x="573" y="702"/>
                  </a:lnTo>
                  <a:lnTo>
                    <a:pt x="551" y="698"/>
                  </a:lnTo>
                  <a:cubicBezTo>
                    <a:pt x="539" y="698"/>
                    <a:pt x="526" y="694"/>
                    <a:pt x="515" y="692"/>
                  </a:cubicBezTo>
                  <a:lnTo>
                    <a:pt x="511" y="692"/>
                  </a:lnTo>
                  <a:lnTo>
                    <a:pt x="492" y="689"/>
                  </a:lnTo>
                  <a:lnTo>
                    <a:pt x="488" y="689"/>
                  </a:lnTo>
                  <a:lnTo>
                    <a:pt x="460" y="683"/>
                  </a:lnTo>
                  <a:lnTo>
                    <a:pt x="453" y="679"/>
                  </a:lnTo>
                  <a:cubicBezTo>
                    <a:pt x="443" y="677"/>
                    <a:pt x="434" y="674"/>
                    <a:pt x="424" y="670"/>
                  </a:cubicBezTo>
                  <a:lnTo>
                    <a:pt x="415" y="668"/>
                  </a:lnTo>
                  <a:lnTo>
                    <a:pt x="404" y="664"/>
                  </a:lnTo>
                  <a:cubicBezTo>
                    <a:pt x="394" y="660"/>
                    <a:pt x="387" y="657"/>
                    <a:pt x="377" y="653"/>
                  </a:cubicBezTo>
                  <a:cubicBezTo>
                    <a:pt x="370" y="649"/>
                    <a:pt x="358" y="645"/>
                    <a:pt x="349" y="640"/>
                  </a:cubicBezTo>
                  <a:lnTo>
                    <a:pt x="340" y="634"/>
                  </a:lnTo>
                  <a:cubicBezTo>
                    <a:pt x="332" y="630"/>
                    <a:pt x="326" y="628"/>
                    <a:pt x="319" y="623"/>
                  </a:cubicBezTo>
                  <a:lnTo>
                    <a:pt x="313" y="619"/>
                  </a:lnTo>
                  <a:lnTo>
                    <a:pt x="306" y="615"/>
                  </a:lnTo>
                  <a:cubicBezTo>
                    <a:pt x="304" y="613"/>
                    <a:pt x="300" y="611"/>
                    <a:pt x="296" y="609"/>
                  </a:cubicBezTo>
                  <a:cubicBezTo>
                    <a:pt x="289" y="604"/>
                    <a:pt x="281" y="598"/>
                    <a:pt x="274" y="592"/>
                  </a:cubicBezTo>
                  <a:lnTo>
                    <a:pt x="272" y="591"/>
                  </a:lnTo>
                  <a:lnTo>
                    <a:pt x="266" y="587"/>
                  </a:lnTo>
                  <a:cubicBezTo>
                    <a:pt x="262" y="583"/>
                    <a:pt x="257" y="577"/>
                    <a:pt x="251" y="574"/>
                  </a:cubicBezTo>
                  <a:cubicBezTo>
                    <a:pt x="247" y="570"/>
                    <a:pt x="242" y="566"/>
                    <a:pt x="238" y="560"/>
                  </a:cubicBezTo>
                  <a:cubicBezTo>
                    <a:pt x="223" y="545"/>
                    <a:pt x="209" y="530"/>
                    <a:pt x="196" y="513"/>
                  </a:cubicBezTo>
                  <a:cubicBezTo>
                    <a:pt x="196" y="511"/>
                    <a:pt x="194" y="510"/>
                    <a:pt x="192" y="506"/>
                  </a:cubicBezTo>
                  <a:cubicBezTo>
                    <a:pt x="191" y="504"/>
                    <a:pt x="185" y="496"/>
                    <a:pt x="181" y="491"/>
                  </a:cubicBezTo>
                  <a:cubicBezTo>
                    <a:pt x="179" y="485"/>
                    <a:pt x="172" y="474"/>
                    <a:pt x="168" y="466"/>
                  </a:cubicBezTo>
                  <a:cubicBezTo>
                    <a:pt x="168" y="464"/>
                    <a:pt x="166" y="462"/>
                    <a:pt x="164" y="461"/>
                  </a:cubicBezTo>
                  <a:cubicBezTo>
                    <a:pt x="160" y="451"/>
                    <a:pt x="155" y="442"/>
                    <a:pt x="151" y="430"/>
                  </a:cubicBezTo>
                  <a:lnTo>
                    <a:pt x="149" y="428"/>
                  </a:lnTo>
                  <a:cubicBezTo>
                    <a:pt x="138" y="404"/>
                    <a:pt x="128" y="379"/>
                    <a:pt x="123" y="355"/>
                  </a:cubicBezTo>
                  <a:cubicBezTo>
                    <a:pt x="115" y="330"/>
                    <a:pt x="110" y="304"/>
                    <a:pt x="104" y="281"/>
                  </a:cubicBezTo>
                  <a:cubicBezTo>
                    <a:pt x="102" y="268"/>
                    <a:pt x="100" y="255"/>
                    <a:pt x="98" y="242"/>
                  </a:cubicBezTo>
                  <a:cubicBezTo>
                    <a:pt x="96" y="231"/>
                    <a:pt x="94" y="219"/>
                    <a:pt x="93" y="208"/>
                  </a:cubicBezTo>
                  <a:cubicBezTo>
                    <a:pt x="93" y="197"/>
                    <a:pt x="91" y="182"/>
                    <a:pt x="91" y="168"/>
                  </a:cubicBezTo>
                  <a:cubicBezTo>
                    <a:pt x="89" y="155"/>
                    <a:pt x="89" y="146"/>
                    <a:pt x="89" y="136"/>
                  </a:cubicBezTo>
                  <a:cubicBezTo>
                    <a:pt x="89" y="127"/>
                    <a:pt x="89" y="119"/>
                    <a:pt x="89" y="110"/>
                  </a:cubicBezTo>
                  <a:lnTo>
                    <a:pt x="89" y="85"/>
                  </a:lnTo>
                  <a:close/>
                  <a:moveTo>
                    <a:pt x="59" y="1"/>
                  </a:moveTo>
                  <a:cubicBezTo>
                    <a:pt x="51" y="1"/>
                    <a:pt x="44" y="3"/>
                    <a:pt x="44" y="3"/>
                  </a:cubicBezTo>
                  <a:cubicBezTo>
                    <a:pt x="36" y="4"/>
                    <a:pt x="29" y="6"/>
                    <a:pt x="23" y="12"/>
                  </a:cubicBezTo>
                  <a:cubicBezTo>
                    <a:pt x="12" y="18"/>
                    <a:pt x="6" y="29"/>
                    <a:pt x="4" y="42"/>
                  </a:cubicBezTo>
                  <a:cubicBezTo>
                    <a:pt x="4" y="44"/>
                    <a:pt x="4" y="50"/>
                    <a:pt x="2" y="57"/>
                  </a:cubicBezTo>
                  <a:cubicBezTo>
                    <a:pt x="2" y="68"/>
                    <a:pt x="2" y="84"/>
                    <a:pt x="0" y="101"/>
                  </a:cubicBezTo>
                  <a:lnTo>
                    <a:pt x="0" y="127"/>
                  </a:lnTo>
                  <a:cubicBezTo>
                    <a:pt x="0" y="148"/>
                    <a:pt x="0" y="172"/>
                    <a:pt x="4" y="197"/>
                  </a:cubicBezTo>
                  <a:cubicBezTo>
                    <a:pt x="6" y="219"/>
                    <a:pt x="10" y="244"/>
                    <a:pt x="13" y="268"/>
                  </a:cubicBezTo>
                  <a:cubicBezTo>
                    <a:pt x="15" y="285"/>
                    <a:pt x="19" y="304"/>
                    <a:pt x="23" y="323"/>
                  </a:cubicBezTo>
                  <a:cubicBezTo>
                    <a:pt x="25" y="329"/>
                    <a:pt x="27" y="334"/>
                    <a:pt x="27" y="340"/>
                  </a:cubicBezTo>
                  <a:cubicBezTo>
                    <a:pt x="32" y="364"/>
                    <a:pt x="40" y="389"/>
                    <a:pt x="49" y="413"/>
                  </a:cubicBezTo>
                  <a:cubicBezTo>
                    <a:pt x="51" y="423"/>
                    <a:pt x="55" y="432"/>
                    <a:pt x="59" y="444"/>
                  </a:cubicBezTo>
                  <a:cubicBezTo>
                    <a:pt x="66" y="459"/>
                    <a:pt x="74" y="474"/>
                    <a:pt x="81" y="491"/>
                  </a:cubicBezTo>
                  <a:lnTo>
                    <a:pt x="85" y="500"/>
                  </a:lnTo>
                  <a:cubicBezTo>
                    <a:pt x="91" y="510"/>
                    <a:pt x="96" y="521"/>
                    <a:pt x="104" y="530"/>
                  </a:cubicBezTo>
                  <a:lnTo>
                    <a:pt x="108" y="538"/>
                  </a:lnTo>
                  <a:lnTo>
                    <a:pt x="110" y="540"/>
                  </a:lnTo>
                  <a:lnTo>
                    <a:pt x="117" y="553"/>
                  </a:lnTo>
                  <a:cubicBezTo>
                    <a:pt x="121" y="560"/>
                    <a:pt x="127" y="566"/>
                    <a:pt x="130" y="572"/>
                  </a:cubicBezTo>
                  <a:lnTo>
                    <a:pt x="134" y="575"/>
                  </a:lnTo>
                  <a:cubicBezTo>
                    <a:pt x="147" y="592"/>
                    <a:pt x="160" y="609"/>
                    <a:pt x="176" y="624"/>
                  </a:cubicBezTo>
                  <a:lnTo>
                    <a:pt x="177" y="626"/>
                  </a:lnTo>
                  <a:lnTo>
                    <a:pt x="181" y="630"/>
                  </a:lnTo>
                  <a:cubicBezTo>
                    <a:pt x="187" y="636"/>
                    <a:pt x="194" y="641"/>
                    <a:pt x="200" y="647"/>
                  </a:cubicBezTo>
                  <a:cubicBezTo>
                    <a:pt x="208" y="653"/>
                    <a:pt x="213" y="657"/>
                    <a:pt x="219" y="662"/>
                  </a:cubicBezTo>
                  <a:lnTo>
                    <a:pt x="226" y="670"/>
                  </a:lnTo>
                  <a:cubicBezTo>
                    <a:pt x="230" y="672"/>
                    <a:pt x="234" y="675"/>
                    <a:pt x="240" y="677"/>
                  </a:cubicBezTo>
                  <a:cubicBezTo>
                    <a:pt x="243" y="681"/>
                    <a:pt x="253" y="687"/>
                    <a:pt x="258" y="690"/>
                  </a:cubicBezTo>
                  <a:lnTo>
                    <a:pt x="275" y="702"/>
                  </a:lnTo>
                  <a:lnTo>
                    <a:pt x="279" y="704"/>
                  </a:lnTo>
                  <a:cubicBezTo>
                    <a:pt x="292" y="711"/>
                    <a:pt x="306" y="719"/>
                    <a:pt x="317" y="724"/>
                  </a:cubicBezTo>
                  <a:cubicBezTo>
                    <a:pt x="326" y="728"/>
                    <a:pt x="334" y="732"/>
                    <a:pt x="343" y="736"/>
                  </a:cubicBezTo>
                  <a:lnTo>
                    <a:pt x="362" y="743"/>
                  </a:lnTo>
                  <a:lnTo>
                    <a:pt x="366" y="745"/>
                  </a:lnTo>
                  <a:cubicBezTo>
                    <a:pt x="372" y="747"/>
                    <a:pt x="377" y="749"/>
                    <a:pt x="381" y="751"/>
                  </a:cubicBezTo>
                  <a:cubicBezTo>
                    <a:pt x="394" y="756"/>
                    <a:pt x="407" y="760"/>
                    <a:pt x="421" y="764"/>
                  </a:cubicBezTo>
                  <a:lnTo>
                    <a:pt x="426" y="766"/>
                  </a:lnTo>
                  <a:cubicBezTo>
                    <a:pt x="443" y="770"/>
                    <a:pt x="460" y="775"/>
                    <a:pt x="479" y="779"/>
                  </a:cubicBezTo>
                  <a:lnTo>
                    <a:pt x="496" y="783"/>
                  </a:lnTo>
                  <a:cubicBezTo>
                    <a:pt x="522" y="787"/>
                    <a:pt x="549" y="792"/>
                    <a:pt x="571" y="794"/>
                  </a:cubicBezTo>
                  <a:lnTo>
                    <a:pt x="575" y="794"/>
                  </a:lnTo>
                  <a:cubicBezTo>
                    <a:pt x="605" y="798"/>
                    <a:pt x="634" y="800"/>
                    <a:pt x="658" y="800"/>
                  </a:cubicBezTo>
                  <a:lnTo>
                    <a:pt x="713" y="800"/>
                  </a:lnTo>
                  <a:cubicBezTo>
                    <a:pt x="728" y="798"/>
                    <a:pt x="739" y="798"/>
                    <a:pt x="749" y="796"/>
                  </a:cubicBezTo>
                  <a:lnTo>
                    <a:pt x="762" y="796"/>
                  </a:lnTo>
                  <a:cubicBezTo>
                    <a:pt x="764" y="796"/>
                    <a:pt x="767" y="796"/>
                    <a:pt x="769" y="794"/>
                  </a:cubicBezTo>
                  <a:cubicBezTo>
                    <a:pt x="773" y="794"/>
                    <a:pt x="775" y="792"/>
                    <a:pt x="777" y="792"/>
                  </a:cubicBezTo>
                  <a:cubicBezTo>
                    <a:pt x="788" y="785"/>
                    <a:pt x="796" y="773"/>
                    <a:pt x="799" y="762"/>
                  </a:cubicBezTo>
                  <a:cubicBezTo>
                    <a:pt x="799" y="760"/>
                    <a:pt x="799" y="758"/>
                    <a:pt x="799" y="758"/>
                  </a:cubicBezTo>
                  <a:lnTo>
                    <a:pt x="799" y="753"/>
                  </a:lnTo>
                  <a:cubicBezTo>
                    <a:pt x="799" y="747"/>
                    <a:pt x="799" y="739"/>
                    <a:pt x="799" y="730"/>
                  </a:cubicBezTo>
                  <a:cubicBezTo>
                    <a:pt x="801" y="723"/>
                    <a:pt x="799" y="715"/>
                    <a:pt x="799" y="706"/>
                  </a:cubicBezTo>
                  <a:lnTo>
                    <a:pt x="799" y="681"/>
                  </a:lnTo>
                  <a:lnTo>
                    <a:pt x="799" y="660"/>
                  </a:lnTo>
                  <a:lnTo>
                    <a:pt x="799" y="645"/>
                  </a:lnTo>
                  <a:lnTo>
                    <a:pt x="799" y="636"/>
                  </a:lnTo>
                  <a:cubicBezTo>
                    <a:pt x="799" y="611"/>
                    <a:pt x="798" y="585"/>
                    <a:pt x="794" y="557"/>
                  </a:cubicBezTo>
                  <a:lnTo>
                    <a:pt x="792" y="547"/>
                  </a:lnTo>
                  <a:cubicBezTo>
                    <a:pt x="788" y="521"/>
                    <a:pt x="782" y="493"/>
                    <a:pt x="777" y="464"/>
                  </a:cubicBezTo>
                  <a:lnTo>
                    <a:pt x="777" y="462"/>
                  </a:lnTo>
                  <a:lnTo>
                    <a:pt x="775" y="455"/>
                  </a:lnTo>
                  <a:cubicBezTo>
                    <a:pt x="773" y="445"/>
                    <a:pt x="769" y="434"/>
                    <a:pt x="767" y="423"/>
                  </a:cubicBezTo>
                  <a:cubicBezTo>
                    <a:pt x="765" y="417"/>
                    <a:pt x="764" y="412"/>
                    <a:pt x="762" y="406"/>
                  </a:cubicBezTo>
                  <a:cubicBezTo>
                    <a:pt x="756" y="391"/>
                    <a:pt x="752" y="378"/>
                    <a:pt x="747" y="364"/>
                  </a:cubicBezTo>
                  <a:cubicBezTo>
                    <a:pt x="747" y="363"/>
                    <a:pt x="747" y="361"/>
                    <a:pt x="745" y="359"/>
                  </a:cubicBezTo>
                  <a:lnTo>
                    <a:pt x="741" y="349"/>
                  </a:lnTo>
                  <a:cubicBezTo>
                    <a:pt x="737" y="342"/>
                    <a:pt x="733" y="332"/>
                    <a:pt x="730" y="325"/>
                  </a:cubicBezTo>
                  <a:cubicBezTo>
                    <a:pt x="728" y="321"/>
                    <a:pt x="726" y="317"/>
                    <a:pt x="726" y="315"/>
                  </a:cubicBezTo>
                  <a:cubicBezTo>
                    <a:pt x="718" y="302"/>
                    <a:pt x="713" y="289"/>
                    <a:pt x="705" y="278"/>
                  </a:cubicBezTo>
                  <a:cubicBezTo>
                    <a:pt x="701" y="270"/>
                    <a:pt x="698" y="263"/>
                    <a:pt x="692" y="257"/>
                  </a:cubicBezTo>
                  <a:cubicBezTo>
                    <a:pt x="690" y="253"/>
                    <a:pt x="688" y="249"/>
                    <a:pt x="686" y="248"/>
                  </a:cubicBezTo>
                  <a:lnTo>
                    <a:pt x="683" y="242"/>
                  </a:lnTo>
                  <a:lnTo>
                    <a:pt x="679" y="236"/>
                  </a:lnTo>
                  <a:cubicBezTo>
                    <a:pt x="669" y="225"/>
                    <a:pt x="662" y="212"/>
                    <a:pt x="652" y="202"/>
                  </a:cubicBezTo>
                  <a:cubicBezTo>
                    <a:pt x="647" y="197"/>
                    <a:pt x="641" y="191"/>
                    <a:pt x="637" y="185"/>
                  </a:cubicBezTo>
                  <a:lnTo>
                    <a:pt x="632" y="180"/>
                  </a:lnTo>
                  <a:cubicBezTo>
                    <a:pt x="630" y="178"/>
                    <a:pt x="628" y="176"/>
                    <a:pt x="626" y="174"/>
                  </a:cubicBezTo>
                  <a:lnTo>
                    <a:pt x="618" y="166"/>
                  </a:lnTo>
                  <a:cubicBezTo>
                    <a:pt x="605" y="155"/>
                    <a:pt x="594" y="144"/>
                    <a:pt x="581" y="134"/>
                  </a:cubicBezTo>
                  <a:lnTo>
                    <a:pt x="577" y="131"/>
                  </a:lnTo>
                  <a:lnTo>
                    <a:pt x="564" y="121"/>
                  </a:lnTo>
                  <a:lnTo>
                    <a:pt x="549" y="112"/>
                  </a:lnTo>
                  <a:lnTo>
                    <a:pt x="537" y="104"/>
                  </a:lnTo>
                  <a:lnTo>
                    <a:pt x="532" y="101"/>
                  </a:lnTo>
                  <a:cubicBezTo>
                    <a:pt x="522" y="95"/>
                    <a:pt x="511" y="89"/>
                    <a:pt x="500" y="84"/>
                  </a:cubicBezTo>
                  <a:lnTo>
                    <a:pt x="498" y="84"/>
                  </a:lnTo>
                  <a:cubicBezTo>
                    <a:pt x="483" y="74"/>
                    <a:pt x="466" y="67"/>
                    <a:pt x="451" y="61"/>
                  </a:cubicBezTo>
                  <a:cubicBezTo>
                    <a:pt x="441" y="57"/>
                    <a:pt x="432" y="53"/>
                    <a:pt x="422" y="50"/>
                  </a:cubicBezTo>
                  <a:cubicBezTo>
                    <a:pt x="398" y="40"/>
                    <a:pt x="373" y="33"/>
                    <a:pt x="349" y="27"/>
                  </a:cubicBezTo>
                  <a:lnTo>
                    <a:pt x="324" y="21"/>
                  </a:lnTo>
                  <a:cubicBezTo>
                    <a:pt x="307" y="18"/>
                    <a:pt x="292" y="16"/>
                    <a:pt x="275" y="12"/>
                  </a:cubicBezTo>
                  <a:cubicBezTo>
                    <a:pt x="251" y="8"/>
                    <a:pt x="228" y="6"/>
                    <a:pt x="206" y="4"/>
                  </a:cubicBezTo>
                  <a:cubicBezTo>
                    <a:pt x="183" y="3"/>
                    <a:pt x="157" y="1"/>
                    <a:pt x="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1"/>
            <p:cNvSpPr/>
            <p:nvPr/>
          </p:nvSpPr>
          <p:spPr>
            <a:xfrm>
              <a:off x="4007075" y="4140525"/>
              <a:ext cx="175875" cy="175775"/>
            </a:xfrm>
            <a:custGeom>
              <a:rect b="b" l="l" r="r" t="t"/>
              <a:pathLst>
                <a:path extrusionOk="0" h="7031" w="7035">
                  <a:moveTo>
                    <a:pt x="3606" y="94"/>
                  </a:moveTo>
                  <a:lnTo>
                    <a:pt x="3653" y="96"/>
                  </a:lnTo>
                  <a:lnTo>
                    <a:pt x="3679" y="96"/>
                  </a:lnTo>
                  <a:lnTo>
                    <a:pt x="3723" y="98"/>
                  </a:lnTo>
                  <a:lnTo>
                    <a:pt x="3736" y="98"/>
                  </a:lnTo>
                  <a:lnTo>
                    <a:pt x="3755" y="100"/>
                  </a:lnTo>
                  <a:lnTo>
                    <a:pt x="3783" y="102"/>
                  </a:lnTo>
                  <a:lnTo>
                    <a:pt x="3805" y="104"/>
                  </a:lnTo>
                  <a:lnTo>
                    <a:pt x="3830" y="106"/>
                  </a:lnTo>
                  <a:lnTo>
                    <a:pt x="3843" y="106"/>
                  </a:lnTo>
                  <a:lnTo>
                    <a:pt x="3875" y="109"/>
                  </a:lnTo>
                  <a:lnTo>
                    <a:pt x="3890" y="111"/>
                  </a:lnTo>
                  <a:lnTo>
                    <a:pt x="3905" y="113"/>
                  </a:lnTo>
                  <a:lnTo>
                    <a:pt x="3919" y="113"/>
                  </a:lnTo>
                  <a:lnTo>
                    <a:pt x="3939" y="117"/>
                  </a:lnTo>
                  <a:lnTo>
                    <a:pt x="3968" y="121"/>
                  </a:lnTo>
                  <a:lnTo>
                    <a:pt x="3986" y="123"/>
                  </a:lnTo>
                  <a:lnTo>
                    <a:pt x="3990" y="123"/>
                  </a:lnTo>
                  <a:lnTo>
                    <a:pt x="4032" y="128"/>
                  </a:lnTo>
                  <a:lnTo>
                    <a:pt x="4043" y="130"/>
                  </a:lnTo>
                  <a:lnTo>
                    <a:pt x="4069" y="134"/>
                  </a:lnTo>
                  <a:lnTo>
                    <a:pt x="4098" y="140"/>
                  </a:lnTo>
                  <a:lnTo>
                    <a:pt x="4150" y="149"/>
                  </a:lnTo>
                  <a:lnTo>
                    <a:pt x="4154" y="149"/>
                  </a:lnTo>
                  <a:lnTo>
                    <a:pt x="4165" y="151"/>
                  </a:lnTo>
                  <a:lnTo>
                    <a:pt x="4209" y="160"/>
                  </a:lnTo>
                  <a:lnTo>
                    <a:pt x="4237" y="166"/>
                  </a:lnTo>
                  <a:lnTo>
                    <a:pt x="4245" y="168"/>
                  </a:lnTo>
                  <a:lnTo>
                    <a:pt x="4267" y="173"/>
                  </a:lnTo>
                  <a:cubicBezTo>
                    <a:pt x="4282" y="175"/>
                    <a:pt x="4297" y="179"/>
                    <a:pt x="4312" y="183"/>
                  </a:cubicBezTo>
                  <a:lnTo>
                    <a:pt x="4331" y="187"/>
                  </a:lnTo>
                  <a:lnTo>
                    <a:pt x="4343" y="190"/>
                  </a:lnTo>
                  <a:cubicBezTo>
                    <a:pt x="4361" y="194"/>
                    <a:pt x="4378" y="200"/>
                    <a:pt x="4397" y="204"/>
                  </a:cubicBezTo>
                  <a:lnTo>
                    <a:pt x="4399" y="204"/>
                  </a:lnTo>
                  <a:cubicBezTo>
                    <a:pt x="4418" y="209"/>
                    <a:pt x="4435" y="215"/>
                    <a:pt x="4454" y="219"/>
                  </a:cubicBezTo>
                  <a:lnTo>
                    <a:pt x="4476" y="226"/>
                  </a:lnTo>
                  <a:lnTo>
                    <a:pt x="4493" y="232"/>
                  </a:lnTo>
                  <a:cubicBezTo>
                    <a:pt x="4516" y="238"/>
                    <a:pt x="4542" y="245"/>
                    <a:pt x="4567" y="255"/>
                  </a:cubicBezTo>
                  <a:lnTo>
                    <a:pt x="4597" y="264"/>
                  </a:lnTo>
                  <a:lnTo>
                    <a:pt x="4616" y="270"/>
                  </a:lnTo>
                  <a:cubicBezTo>
                    <a:pt x="4642" y="279"/>
                    <a:pt x="4669" y="288"/>
                    <a:pt x="4695" y="300"/>
                  </a:cubicBezTo>
                  <a:cubicBezTo>
                    <a:pt x="4789" y="334"/>
                    <a:pt x="4884" y="373"/>
                    <a:pt x="4974" y="415"/>
                  </a:cubicBezTo>
                  <a:cubicBezTo>
                    <a:pt x="4999" y="428"/>
                    <a:pt x="5025" y="439"/>
                    <a:pt x="5049" y="452"/>
                  </a:cubicBezTo>
                  <a:lnTo>
                    <a:pt x="5068" y="462"/>
                  </a:lnTo>
                  <a:cubicBezTo>
                    <a:pt x="5078" y="466"/>
                    <a:pt x="5087" y="471"/>
                    <a:pt x="5097" y="477"/>
                  </a:cubicBezTo>
                  <a:cubicBezTo>
                    <a:pt x="5121" y="488"/>
                    <a:pt x="5142" y="500"/>
                    <a:pt x="5164" y="513"/>
                  </a:cubicBezTo>
                  <a:lnTo>
                    <a:pt x="5179" y="520"/>
                  </a:lnTo>
                  <a:lnTo>
                    <a:pt x="5200" y="532"/>
                  </a:lnTo>
                  <a:lnTo>
                    <a:pt x="5249" y="560"/>
                  </a:lnTo>
                  <a:lnTo>
                    <a:pt x="5251" y="562"/>
                  </a:lnTo>
                  <a:lnTo>
                    <a:pt x="5300" y="590"/>
                  </a:lnTo>
                  <a:lnTo>
                    <a:pt x="5310" y="598"/>
                  </a:lnTo>
                  <a:lnTo>
                    <a:pt x="5325" y="607"/>
                  </a:lnTo>
                  <a:lnTo>
                    <a:pt x="5364" y="631"/>
                  </a:lnTo>
                  <a:lnTo>
                    <a:pt x="5385" y="645"/>
                  </a:lnTo>
                  <a:lnTo>
                    <a:pt x="5391" y="648"/>
                  </a:lnTo>
                  <a:lnTo>
                    <a:pt x="5415" y="665"/>
                  </a:lnTo>
                  <a:lnTo>
                    <a:pt x="5453" y="688"/>
                  </a:lnTo>
                  <a:lnTo>
                    <a:pt x="5462" y="696"/>
                  </a:lnTo>
                  <a:lnTo>
                    <a:pt x="5464" y="697"/>
                  </a:lnTo>
                  <a:lnTo>
                    <a:pt x="5509" y="729"/>
                  </a:lnTo>
                  <a:lnTo>
                    <a:pt x="5532" y="745"/>
                  </a:lnTo>
                  <a:lnTo>
                    <a:pt x="5555" y="762"/>
                  </a:lnTo>
                  <a:lnTo>
                    <a:pt x="5564" y="767"/>
                  </a:lnTo>
                  <a:lnTo>
                    <a:pt x="5596" y="792"/>
                  </a:lnTo>
                  <a:lnTo>
                    <a:pt x="5598" y="794"/>
                  </a:lnTo>
                  <a:lnTo>
                    <a:pt x="5600" y="794"/>
                  </a:lnTo>
                  <a:lnTo>
                    <a:pt x="5615" y="805"/>
                  </a:lnTo>
                  <a:lnTo>
                    <a:pt x="5639" y="824"/>
                  </a:lnTo>
                  <a:lnTo>
                    <a:pt x="5660" y="841"/>
                  </a:lnTo>
                  <a:lnTo>
                    <a:pt x="5664" y="843"/>
                  </a:lnTo>
                  <a:lnTo>
                    <a:pt x="5666" y="844"/>
                  </a:lnTo>
                  <a:lnTo>
                    <a:pt x="5677" y="854"/>
                  </a:lnTo>
                  <a:lnTo>
                    <a:pt x="5694" y="867"/>
                  </a:lnTo>
                  <a:lnTo>
                    <a:pt x="5713" y="884"/>
                  </a:lnTo>
                  <a:cubicBezTo>
                    <a:pt x="5717" y="886"/>
                    <a:pt x="5720" y="890"/>
                    <a:pt x="5724" y="893"/>
                  </a:cubicBezTo>
                  <a:lnTo>
                    <a:pt x="5728" y="897"/>
                  </a:lnTo>
                  <a:lnTo>
                    <a:pt x="5749" y="914"/>
                  </a:lnTo>
                  <a:lnTo>
                    <a:pt x="5760" y="924"/>
                  </a:lnTo>
                  <a:lnTo>
                    <a:pt x="5783" y="942"/>
                  </a:lnTo>
                  <a:lnTo>
                    <a:pt x="5801" y="961"/>
                  </a:lnTo>
                  <a:lnTo>
                    <a:pt x="5805" y="963"/>
                  </a:lnTo>
                  <a:lnTo>
                    <a:pt x="5837" y="991"/>
                  </a:lnTo>
                  <a:lnTo>
                    <a:pt x="5849" y="1003"/>
                  </a:lnTo>
                  <a:lnTo>
                    <a:pt x="5854" y="1008"/>
                  </a:lnTo>
                  <a:lnTo>
                    <a:pt x="5858" y="1012"/>
                  </a:lnTo>
                  <a:lnTo>
                    <a:pt x="5892" y="1042"/>
                  </a:lnTo>
                  <a:lnTo>
                    <a:pt x="5907" y="1057"/>
                  </a:lnTo>
                  <a:lnTo>
                    <a:pt x="5924" y="1074"/>
                  </a:lnTo>
                  <a:lnTo>
                    <a:pt x="5945" y="1093"/>
                  </a:lnTo>
                  <a:lnTo>
                    <a:pt x="5958" y="1108"/>
                  </a:lnTo>
                  <a:lnTo>
                    <a:pt x="5979" y="1129"/>
                  </a:lnTo>
                  <a:lnTo>
                    <a:pt x="5994" y="1146"/>
                  </a:lnTo>
                  <a:lnTo>
                    <a:pt x="6009" y="1161"/>
                  </a:lnTo>
                  <a:cubicBezTo>
                    <a:pt x="6020" y="1172"/>
                    <a:pt x="6031" y="1184"/>
                    <a:pt x="6041" y="1195"/>
                  </a:cubicBezTo>
                  <a:cubicBezTo>
                    <a:pt x="6041" y="1195"/>
                    <a:pt x="6043" y="1197"/>
                    <a:pt x="6043" y="1197"/>
                  </a:cubicBezTo>
                  <a:lnTo>
                    <a:pt x="6050" y="1204"/>
                  </a:lnTo>
                  <a:cubicBezTo>
                    <a:pt x="6052" y="1208"/>
                    <a:pt x="6056" y="1212"/>
                    <a:pt x="6060" y="1216"/>
                  </a:cubicBezTo>
                  <a:cubicBezTo>
                    <a:pt x="6069" y="1225"/>
                    <a:pt x="6079" y="1236"/>
                    <a:pt x="6090" y="1248"/>
                  </a:cubicBezTo>
                  <a:lnTo>
                    <a:pt x="6092" y="1250"/>
                  </a:lnTo>
                  <a:lnTo>
                    <a:pt x="6109" y="1270"/>
                  </a:lnTo>
                  <a:lnTo>
                    <a:pt x="6129" y="1293"/>
                  </a:lnTo>
                  <a:lnTo>
                    <a:pt x="6137" y="1304"/>
                  </a:lnTo>
                  <a:lnTo>
                    <a:pt x="6156" y="1325"/>
                  </a:lnTo>
                  <a:lnTo>
                    <a:pt x="6160" y="1331"/>
                  </a:lnTo>
                  <a:lnTo>
                    <a:pt x="6169" y="1340"/>
                  </a:lnTo>
                  <a:cubicBezTo>
                    <a:pt x="6173" y="1346"/>
                    <a:pt x="6178" y="1353"/>
                    <a:pt x="6182" y="1359"/>
                  </a:cubicBezTo>
                  <a:lnTo>
                    <a:pt x="6199" y="1378"/>
                  </a:lnTo>
                  <a:lnTo>
                    <a:pt x="6207" y="1389"/>
                  </a:lnTo>
                  <a:lnTo>
                    <a:pt x="6209" y="1391"/>
                  </a:lnTo>
                  <a:lnTo>
                    <a:pt x="6210" y="1393"/>
                  </a:lnTo>
                  <a:lnTo>
                    <a:pt x="6229" y="1416"/>
                  </a:lnTo>
                  <a:lnTo>
                    <a:pt x="6246" y="1440"/>
                  </a:lnTo>
                  <a:cubicBezTo>
                    <a:pt x="6250" y="1446"/>
                    <a:pt x="6254" y="1449"/>
                    <a:pt x="6258" y="1455"/>
                  </a:cubicBezTo>
                  <a:lnTo>
                    <a:pt x="6259" y="1457"/>
                  </a:lnTo>
                  <a:lnTo>
                    <a:pt x="6286" y="1491"/>
                  </a:lnTo>
                  <a:cubicBezTo>
                    <a:pt x="6288" y="1495"/>
                    <a:pt x="6290" y="1497"/>
                    <a:pt x="6292" y="1500"/>
                  </a:cubicBezTo>
                  <a:cubicBezTo>
                    <a:pt x="6297" y="1508"/>
                    <a:pt x="6303" y="1515"/>
                    <a:pt x="6308" y="1521"/>
                  </a:cubicBezTo>
                  <a:lnTo>
                    <a:pt x="6324" y="1546"/>
                  </a:lnTo>
                  <a:cubicBezTo>
                    <a:pt x="6335" y="1561"/>
                    <a:pt x="6346" y="1576"/>
                    <a:pt x="6356" y="1591"/>
                  </a:cubicBezTo>
                  <a:lnTo>
                    <a:pt x="6357" y="1593"/>
                  </a:lnTo>
                  <a:lnTo>
                    <a:pt x="6365" y="1604"/>
                  </a:lnTo>
                  <a:cubicBezTo>
                    <a:pt x="6373" y="1615"/>
                    <a:pt x="6380" y="1627"/>
                    <a:pt x="6388" y="1640"/>
                  </a:cubicBezTo>
                  <a:lnTo>
                    <a:pt x="6405" y="1666"/>
                  </a:lnTo>
                  <a:lnTo>
                    <a:pt x="6408" y="1672"/>
                  </a:lnTo>
                  <a:cubicBezTo>
                    <a:pt x="6414" y="1678"/>
                    <a:pt x="6418" y="1685"/>
                    <a:pt x="6422" y="1693"/>
                  </a:cubicBezTo>
                  <a:cubicBezTo>
                    <a:pt x="6431" y="1706"/>
                    <a:pt x="6439" y="1719"/>
                    <a:pt x="6448" y="1734"/>
                  </a:cubicBezTo>
                  <a:lnTo>
                    <a:pt x="6457" y="1749"/>
                  </a:lnTo>
                  <a:cubicBezTo>
                    <a:pt x="6459" y="1753"/>
                    <a:pt x="6461" y="1755"/>
                    <a:pt x="6463" y="1759"/>
                  </a:cubicBezTo>
                  <a:cubicBezTo>
                    <a:pt x="6472" y="1776"/>
                    <a:pt x="6484" y="1792"/>
                    <a:pt x="6493" y="1809"/>
                  </a:cubicBezTo>
                  <a:lnTo>
                    <a:pt x="6493" y="1811"/>
                  </a:lnTo>
                  <a:lnTo>
                    <a:pt x="6523" y="1862"/>
                  </a:lnTo>
                  <a:cubicBezTo>
                    <a:pt x="6527" y="1870"/>
                    <a:pt x="6531" y="1875"/>
                    <a:pt x="6535" y="1883"/>
                  </a:cubicBezTo>
                  <a:lnTo>
                    <a:pt x="6544" y="1900"/>
                  </a:lnTo>
                  <a:cubicBezTo>
                    <a:pt x="6557" y="1923"/>
                    <a:pt x="6569" y="1949"/>
                    <a:pt x="6582" y="1973"/>
                  </a:cubicBezTo>
                  <a:lnTo>
                    <a:pt x="6597" y="2004"/>
                  </a:lnTo>
                  <a:cubicBezTo>
                    <a:pt x="6601" y="2011"/>
                    <a:pt x="6604" y="2017"/>
                    <a:pt x="6606" y="2024"/>
                  </a:cubicBezTo>
                  <a:cubicBezTo>
                    <a:pt x="6623" y="2056"/>
                    <a:pt x="6638" y="2088"/>
                    <a:pt x="6653" y="2122"/>
                  </a:cubicBezTo>
                  <a:cubicBezTo>
                    <a:pt x="6680" y="2181"/>
                    <a:pt x="6704" y="2239"/>
                    <a:pt x="6729" y="2301"/>
                  </a:cubicBezTo>
                  <a:cubicBezTo>
                    <a:pt x="6742" y="2335"/>
                    <a:pt x="6753" y="2369"/>
                    <a:pt x="6766" y="2403"/>
                  </a:cubicBezTo>
                  <a:cubicBezTo>
                    <a:pt x="6768" y="2411"/>
                    <a:pt x="6770" y="2418"/>
                    <a:pt x="6774" y="2426"/>
                  </a:cubicBezTo>
                  <a:cubicBezTo>
                    <a:pt x="6778" y="2435"/>
                    <a:pt x="6780" y="2447"/>
                    <a:pt x="6783" y="2458"/>
                  </a:cubicBezTo>
                  <a:cubicBezTo>
                    <a:pt x="6793" y="2484"/>
                    <a:pt x="6800" y="2511"/>
                    <a:pt x="6808" y="2537"/>
                  </a:cubicBezTo>
                  <a:cubicBezTo>
                    <a:pt x="6810" y="2543"/>
                    <a:pt x="6812" y="2548"/>
                    <a:pt x="6814" y="2554"/>
                  </a:cubicBezTo>
                  <a:lnTo>
                    <a:pt x="6821" y="2578"/>
                  </a:lnTo>
                  <a:cubicBezTo>
                    <a:pt x="6827" y="2595"/>
                    <a:pt x="6832" y="2614"/>
                    <a:pt x="6836" y="2633"/>
                  </a:cubicBezTo>
                  <a:cubicBezTo>
                    <a:pt x="6836" y="2635"/>
                    <a:pt x="6836" y="2635"/>
                    <a:pt x="6836" y="2635"/>
                  </a:cubicBezTo>
                  <a:cubicBezTo>
                    <a:pt x="6842" y="2654"/>
                    <a:pt x="6848" y="2673"/>
                    <a:pt x="6851" y="2693"/>
                  </a:cubicBezTo>
                  <a:lnTo>
                    <a:pt x="6855" y="2703"/>
                  </a:lnTo>
                  <a:lnTo>
                    <a:pt x="6859" y="2722"/>
                  </a:lnTo>
                  <a:cubicBezTo>
                    <a:pt x="6863" y="2737"/>
                    <a:pt x="6866" y="2752"/>
                    <a:pt x="6870" y="2769"/>
                  </a:cubicBezTo>
                  <a:cubicBezTo>
                    <a:pt x="6872" y="2776"/>
                    <a:pt x="6874" y="2784"/>
                    <a:pt x="6876" y="2791"/>
                  </a:cubicBezTo>
                  <a:lnTo>
                    <a:pt x="6876" y="2799"/>
                  </a:lnTo>
                  <a:cubicBezTo>
                    <a:pt x="6878" y="2808"/>
                    <a:pt x="6881" y="2818"/>
                    <a:pt x="6883" y="2829"/>
                  </a:cubicBezTo>
                  <a:cubicBezTo>
                    <a:pt x="6885" y="2842"/>
                    <a:pt x="6889" y="2857"/>
                    <a:pt x="6891" y="2872"/>
                  </a:cubicBezTo>
                  <a:cubicBezTo>
                    <a:pt x="6891" y="2876"/>
                    <a:pt x="6893" y="2880"/>
                    <a:pt x="6893" y="2884"/>
                  </a:cubicBezTo>
                  <a:lnTo>
                    <a:pt x="6893" y="2888"/>
                  </a:lnTo>
                  <a:lnTo>
                    <a:pt x="6904" y="2940"/>
                  </a:lnTo>
                  <a:lnTo>
                    <a:pt x="6904" y="2942"/>
                  </a:lnTo>
                  <a:cubicBezTo>
                    <a:pt x="6906" y="2952"/>
                    <a:pt x="6906" y="2961"/>
                    <a:pt x="6908" y="2970"/>
                  </a:cubicBezTo>
                  <a:cubicBezTo>
                    <a:pt x="6910" y="2980"/>
                    <a:pt x="6912" y="2987"/>
                    <a:pt x="6913" y="2997"/>
                  </a:cubicBezTo>
                  <a:cubicBezTo>
                    <a:pt x="6913" y="3001"/>
                    <a:pt x="6913" y="3004"/>
                    <a:pt x="6913" y="3008"/>
                  </a:cubicBezTo>
                  <a:cubicBezTo>
                    <a:pt x="6917" y="3021"/>
                    <a:pt x="6919" y="3035"/>
                    <a:pt x="6921" y="3050"/>
                  </a:cubicBezTo>
                  <a:lnTo>
                    <a:pt x="6921" y="3052"/>
                  </a:lnTo>
                  <a:lnTo>
                    <a:pt x="6923" y="3072"/>
                  </a:lnTo>
                  <a:cubicBezTo>
                    <a:pt x="6925" y="3082"/>
                    <a:pt x="6925" y="3091"/>
                    <a:pt x="6927" y="3101"/>
                  </a:cubicBezTo>
                  <a:lnTo>
                    <a:pt x="6930" y="3133"/>
                  </a:lnTo>
                  <a:lnTo>
                    <a:pt x="6930" y="3134"/>
                  </a:lnTo>
                  <a:lnTo>
                    <a:pt x="6932" y="3150"/>
                  </a:lnTo>
                  <a:cubicBezTo>
                    <a:pt x="6932" y="3157"/>
                    <a:pt x="6934" y="3166"/>
                    <a:pt x="6934" y="3176"/>
                  </a:cubicBezTo>
                  <a:cubicBezTo>
                    <a:pt x="6936" y="3183"/>
                    <a:pt x="6936" y="3189"/>
                    <a:pt x="6936" y="3197"/>
                  </a:cubicBezTo>
                  <a:cubicBezTo>
                    <a:pt x="6938" y="3204"/>
                    <a:pt x="6936" y="3206"/>
                    <a:pt x="6938" y="3210"/>
                  </a:cubicBezTo>
                  <a:cubicBezTo>
                    <a:pt x="6940" y="3216"/>
                    <a:pt x="6938" y="3217"/>
                    <a:pt x="6938" y="3219"/>
                  </a:cubicBezTo>
                  <a:cubicBezTo>
                    <a:pt x="6938" y="3229"/>
                    <a:pt x="6940" y="3236"/>
                    <a:pt x="6940" y="3246"/>
                  </a:cubicBezTo>
                  <a:cubicBezTo>
                    <a:pt x="6940" y="3249"/>
                    <a:pt x="6940" y="3253"/>
                    <a:pt x="6942" y="3259"/>
                  </a:cubicBezTo>
                  <a:cubicBezTo>
                    <a:pt x="6942" y="3268"/>
                    <a:pt x="6942" y="3278"/>
                    <a:pt x="6944" y="3287"/>
                  </a:cubicBezTo>
                  <a:cubicBezTo>
                    <a:pt x="6946" y="3297"/>
                    <a:pt x="6944" y="3306"/>
                    <a:pt x="6946" y="3315"/>
                  </a:cubicBezTo>
                  <a:lnTo>
                    <a:pt x="6946" y="3317"/>
                  </a:lnTo>
                  <a:cubicBezTo>
                    <a:pt x="6946" y="3332"/>
                    <a:pt x="6947" y="3347"/>
                    <a:pt x="6947" y="3363"/>
                  </a:cubicBezTo>
                  <a:lnTo>
                    <a:pt x="6947" y="3378"/>
                  </a:lnTo>
                  <a:lnTo>
                    <a:pt x="6947" y="3387"/>
                  </a:lnTo>
                  <a:lnTo>
                    <a:pt x="6947" y="3389"/>
                  </a:lnTo>
                  <a:cubicBezTo>
                    <a:pt x="6947" y="3406"/>
                    <a:pt x="6949" y="3421"/>
                    <a:pt x="6949" y="3436"/>
                  </a:cubicBezTo>
                  <a:lnTo>
                    <a:pt x="6949" y="3461"/>
                  </a:lnTo>
                  <a:lnTo>
                    <a:pt x="6949" y="3481"/>
                  </a:lnTo>
                  <a:lnTo>
                    <a:pt x="6949" y="3510"/>
                  </a:lnTo>
                  <a:lnTo>
                    <a:pt x="6949" y="3528"/>
                  </a:lnTo>
                  <a:lnTo>
                    <a:pt x="6949" y="3532"/>
                  </a:lnTo>
                  <a:lnTo>
                    <a:pt x="6949" y="3559"/>
                  </a:lnTo>
                  <a:lnTo>
                    <a:pt x="6949" y="3583"/>
                  </a:lnTo>
                  <a:lnTo>
                    <a:pt x="6949" y="3606"/>
                  </a:lnTo>
                  <a:cubicBezTo>
                    <a:pt x="6949" y="3621"/>
                    <a:pt x="6949" y="3638"/>
                    <a:pt x="6947" y="3653"/>
                  </a:cubicBezTo>
                  <a:lnTo>
                    <a:pt x="6947" y="3655"/>
                  </a:lnTo>
                  <a:lnTo>
                    <a:pt x="6947" y="3666"/>
                  </a:lnTo>
                  <a:lnTo>
                    <a:pt x="6947" y="3681"/>
                  </a:lnTo>
                  <a:lnTo>
                    <a:pt x="6946" y="3724"/>
                  </a:lnTo>
                  <a:cubicBezTo>
                    <a:pt x="6946" y="3724"/>
                    <a:pt x="6946" y="3726"/>
                    <a:pt x="6946" y="3726"/>
                  </a:cubicBezTo>
                  <a:cubicBezTo>
                    <a:pt x="6946" y="3736"/>
                    <a:pt x="6946" y="3745"/>
                    <a:pt x="6944" y="3756"/>
                  </a:cubicBezTo>
                  <a:cubicBezTo>
                    <a:pt x="6944" y="3766"/>
                    <a:pt x="6944" y="3775"/>
                    <a:pt x="6942" y="3785"/>
                  </a:cubicBezTo>
                  <a:lnTo>
                    <a:pt x="6942" y="3798"/>
                  </a:lnTo>
                  <a:cubicBezTo>
                    <a:pt x="6942" y="3805"/>
                    <a:pt x="6940" y="3815"/>
                    <a:pt x="6940" y="3824"/>
                  </a:cubicBezTo>
                  <a:lnTo>
                    <a:pt x="6940" y="3832"/>
                  </a:lnTo>
                  <a:cubicBezTo>
                    <a:pt x="6940" y="3836"/>
                    <a:pt x="6940" y="3841"/>
                    <a:pt x="6938" y="3845"/>
                  </a:cubicBezTo>
                  <a:cubicBezTo>
                    <a:pt x="6938" y="3851"/>
                    <a:pt x="6938" y="3860"/>
                    <a:pt x="6936" y="3868"/>
                  </a:cubicBezTo>
                  <a:cubicBezTo>
                    <a:pt x="6936" y="3875"/>
                    <a:pt x="6934" y="3885"/>
                    <a:pt x="6934" y="3894"/>
                  </a:cubicBezTo>
                  <a:cubicBezTo>
                    <a:pt x="6934" y="3898"/>
                    <a:pt x="6932" y="3903"/>
                    <a:pt x="6932" y="3907"/>
                  </a:cubicBezTo>
                  <a:lnTo>
                    <a:pt x="6932" y="3911"/>
                  </a:lnTo>
                  <a:lnTo>
                    <a:pt x="6929" y="3941"/>
                  </a:lnTo>
                  <a:cubicBezTo>
                    <a:pt x="6929" y="3951"/>
                    <a:pt x="6927" y="3960"/>
                    <a:pt x="6927" y="3969"/>
                  </a:cubicBezTo>
                  <a:lnTo>
                    <a:pt x="6923" y="3990"/>
                  </a:lnTo>
                  <a:lnTo>
                    <a:pt x="6923" y="3992"/>
                  </a:lnTo>
                  <a:cubicBezTo>
                    <a:pt x="6923" y="3992"/>
                    <a:pt x="6923" y="3994"/>
                    <a:pt x="6923" y="3994"/>
                  </a:cubicBezTo>
                  <a:cubicBezTo>
                    <a:pt x="6921" y="4007"/>
                    <a:pt x="6919" y="4020"/>
                    <a:pt x="6917" y="4035"/>
                  </a:cubicBezTo>
                  <a:cubicBezTo>
                    <a:pt x="6917" y="4039"/>
                    <a:pt x="6917" y="4043"/>
                    <a:pt x="6915" y="4047"/>
                  </a:cubicBezTo>
                  <a:cubicBezTo>
                    <a:pt x="6915" y="4054"/>
                    <a:pt x="6913" y="4064"/>
                    <a:pt x="6912" y="4073"/>
                  </a:cubicBezTo>
                  <a:cubicBezTo>
                    <a:pt x="6910" y="4081"/>
                    <a:pt x="6908" y="4092"/>
                    <a:pt x="6906" y="4101"/>
                  </a:cubicBezTo>
                  <a:cubicBezTo>
                    <a:pt x="6904" y="4120"/>
                    <a:pt x="6900" y="4139"/>
                    <a:pt x="6897" y="4156"/>
                  </a:cubicBezTo>
                  <a:cubicBezTo>
                    <a:pt x="6897" y="4158"/>
                    <a:pt x="6897" y="4158"/>
                    <a:pt x="6897" y="4160"/>
                  </a:cubicBezTo>
                  <a:cubicBezTo>
                    <a:pt x="6897" y="4164"/>
                    <a:pt x="6897" y="4167"/>
                    <a:pt x="6895" y="4171"/>
                  </a:cubicBezTo>
                  <a:cubicBezTo>
                    <a:pt x="6893" y="4186"/>
                    <a:pt x="6889" y="4199"/>
                    <a:pt x="6887" y="4214"/>
                  </a:cubicBezTo>
                  <a:cubicBezTo>
                    <a:pt x="6885" y="4224"/>
                    <a:pt x="6881" y="4235"/>
                    <a:pt x="6880" y="4245"/>
                  </a:cubicBezTo>
                  <a:lnTo>
                    <a:pt x="6880" y="4250"/>
                  </a:lnTo>
                  <a:cubicBezTo>
                    <a:pt x="6878" y="4260"/>
                    <a:pt x="6876" y="4267"/>
                    <a:pt x="6874" y="4275"/>
                  </a:cubicBezTo>
                  <a:cubicBezTo>
                    <a:pt x="6870" y="4290"/>
                    <a:pt x="6866" y="4307"/>
                    <a:pt x="6863" y="4322"/>
                  </a:cubicBezTo>
                  <a:lnTo>
                    <a:pt x="6859" y="4339"/>
                  </a:lnTo>
                  <a:lnTo>
                    <a:pt x="6855" y="4350"/>
                  </a:lnTo>
                  <a:cubicBezTo>
                    <a:pt x="6851" y="4369"/>
                    <a:pt x="6846" y="4388"/>
                    <a:pt x="6842" y="4407"/>
                  </a:cubicBezTo>
                  <a:lnTo>
                    <a:pt x="6842" y="4410"/>
                  </a:lnTo>
                  <a:cubicBezTo>
                    <a:pt x="6836" y="4427"/>
                    <a:pt x="6831" y="4446"/>
                    <a:pt x="6827" y="4465"/>
                  </a:cubicBezTo>
                  <a:lnTo>
                    <a:pt x="6819" y="4490"/>
                  </a:lnTo>
                  <a:cubicBezTo>
                    <a:pt x="6817" y="4495"/>
                    <a:pt x="6815" y="4501"/>
                    <a:pt x="6814" y="4507"/>
                  </a:cubicBezTo>
                  <a:cubicBezTo>
                    <a:pt x="6806" y="4533"/>
                    <a:pt x="6799" y="4559"/>
                    <a:pt x="6791" y="4586"/>
                  </a:cubicBezTo>
                  <a:cubicBezTo>
                    <a:pt x="6787" y="4597"/>
                    <a:pt x="6783" y="4608"/>
                    <a:pt x="6780" y="4620"/>
                  </a:cubicBezTo>
                  <a:cubicBezTo>
                    <a:pt x="6778" y="4625"/>
                    <a:pt x="6776" y="4633"/>
                    <a:pt x="6772" y="4640"/>
                  </a:cubicBezTo>
                  <a:cubicBezTo>
                    <a:pt x="6761" y="4674"/>
                    <a:pt x="6750" y="4708"/>
                    <a:pt x="6734" y="4742"/>
                  </a:cubicBezTo>
                  <a:cubicBezTo>
                    <a:pt x="6712" y="4802"/>
                    <a:pt x="6687" y="4863"/>
                    <a:pt x="6661" y="4921"/>
                  </a:cubicBezTo>
                  <a:cubicBezTo>
                    <a:pt x="6648" y="4955"/>
                    <a:pt x="6633" y="4987"/>
                    <a:pt x="6616" y="5021"/>
                  </a:cubicBezTo>
                  <a:cubicBezTo>
                    <a:pt x="6615" y="5021"/>
                    <a:pt x="6615" y="5021"/>
                    <a:pt x="6614" y="5021"/>
                  </a:cubicBezTo>
                  <a:cubicBezTo>
                    <a:pt x="6611" y="5021"/>
                    <a:pt x="6610" y="5026"/>
                    <a:pt x="6606" y="5032"/>
                  </a:cubicBezTo>
                  <a:cubicBezTo>
                    <a:pt x="6601" y="5042"/>
                    <a:pt x="6597" y="5053"/>
                    <a:pt x="6591" y="5063"/>
                  </a:cubicBezTo>
                  <a:cubicBezTo>
                    <a:pt x="6578" y="5087"/>
                    <a:pt x="6565" y="5112"/>
                    <a:pt x="6553" y="5136"/>
                  </a:cubicBezTo>
                  <a:lnTo>
                    <a:pt x="6544" y="5153"/>
                  </a:lnTo>
                  <a:cubicBezTo>
                    <a:pt x="6540" y="5161"/>
                    <a:pt x="6537" y="5168"/>
                    <a:pt x="6533" y="5174"/>
                  </a:cubicBezTo>
                  <a:cubicBezTo>
                    <a:pt x="6523" y="5191"/>
                    <a:pt x="6514" y="5208"/>
                    <a:pt x="6504" y="5225"/>
                  </a:cubicBezTo>
                  <a:cubicBezTo>
                    <a:pt x="6503" y="5227"/>
                    <a:pt x="6503" y="5227"/>
                    <a:pt x="6503" y="5227"/>
                  </a:cubicBezTo>
                  <a:cubicBezTo>
                    <a:pt x="6493" y="5244"/>
                    <a:pt x="6482" y="5260"/>
                    <a:pt x="6472" y="5277"/>
                  </a:cubicBezTo>
                  <a:lnTo>
                    <a:pt x="6467" y="5287"/>
                  </a:lnTo>
                  <a:cubicBezTo>
                    <a:pt x="6463" y="5293"/>
                    <a:pt x="6461" y="5298"/>
                    <a:pt x="6457" y="5304"/>
                  </a:cubicBezTo>
                  <a:cubicBezTo>
                    <a:pt x="6450" y="5317"/>
                    <a:pt x="6440" y="5330"/>
                    <a:pt x="6433" y="5343"/>
                  </a:cubicBezTo>
                  <a:lnTo>
                    <a:pt x="6420" y="5366"/>
                  </a:lnTo>
                  <a:cubicBezTo>
                    <a:pt x="6420" y="5368"/>
                    <a:pt x="6416" y="5370"/>
                    <a:pt x="6416" y="5372"/>
                  </a:cubicBezTo>
                  <a:lnTo>
                    <a:pt x="6399" y="5396"/>
                  </a:lnTo>
                  <a:lnTo>
                    <a:pt x="6374" y="5434"/>
                  </a:lnTo>
                  <a:lnTo>
                    <a:pt x="6367" y="5443"/>
                  </a:lnTo>
                  <a:lnTo>
                    <a:pt x="6367" y="5445"/>
                  </a:lnTo>
                  <a:cubicBezTo>
                    <a:pt x="6356" y="5460"/>
                    <a:pt x="6344" y="5477"/>
                    <a:pt x="6335" y="5492"/>
                  </a:cubicBezTo>
                  <a:lnTo>
                    <a:pt x="6318" y="5515"/>
                  </a:lnTo>
                  <a:cubicBezTo>
                    <a:pt x="6312" y="5522"/>
                    <a:pt x="6308" y="5530"/>
                    <a:pt x="6303" y="5536"/>
                  </a:cubicBezTo>
                  <a:lnTo>
                    <a:pt x="6295" y="5545"/>
                  </a:lnTo>
                  <a:cubicBezTo>
                    <a:pt x="6288" y="5556"/>
                    <a:pt x="6280" y="5568"/>
                    <a:pt x="6273" y="5579"/>
                  </a:cubicBezTo>
                  <a:lnTo>
                    <a:pt x="6271" y="5581"/>
                  </a:lnTo>
                  <a:lnTo>
                    <a:pt x="6269" y="5583"/>
                  </a:lnTo>
                  <a:cubicBezTo>
                    <a:pt x="6265" y="5588"/>
                    <a:pt x="6261" y="5592"/>
                    <a:pt x="6258" y="5598"/>
                  </a:cubicBezTo>
                  <a:lnTo>
                    <a:pt x="6241" y="5622"/>
                  </a:lnTo>
                  <a:cubicBezTo>
                    <a:pt x="6233" y="5630"/>
                    <a:pt x="6227" y="5637"/>
                    <a:pt x="6222" y="5645"/>
                  </a:cubicBezTo>
                  <a:lnTo>
                    <a:pt x="6220" y="5647"/>
                  </a:lnTo>
                  <a:lnTo>
                    <a:pt x="6218" y="5649"/>
                  </a:lnTo>
                  <a:lnTo>
                    <a:pt x="6209" y="5660"/>
                  </a:lnTo>
                  <a:cubicBezTo>
                    <a:pt x="6205" y="5666"/>
                    <a:pt x="6199" y="5673"/>
                    <a:pt x="6194" y="5679"/>
                  </a:cubicBezTo>
                  <a:cubicBezTo>
                    <a:pt x="6190" y="5686"/>
                    <a:pt x="6184" y="5692"/>
                    <a:pt x="6180" y="5698"/>
                  </a:cubicBezTo>
                  <a:lnTo>
                    <a:pt x="6171" y="5707"/>
                  </a:lnTo>
                  <a:lnTo>
                    <a:pt x="6165" y="5715"/>
                  </a:lnTo>
                  <a:lnTo>
                    <a:pt x="6148" y="5734"/>
                  </a:lnTo>
                  <a:lnTo>
                    <a:pt x="6141" y="5745"/>
                  </a:lnTo>
                  <a:cubicBezTo>
                    <a:pt x="6133" y="5752"/>
                    <a:pt x="6128" y="5760"/>
                    <a:pt x="6122" y="5766"/>
                  </a:cubicBezTo>
                  <a:lnTo>
                    <a:pt x="6103" y="5788"/>
                  </a:lnTo>
                  <a:lnTo>
                    <a:pt x="6101" y="5790"/>
                  </a:lnTo>
                  <a:cubicBezTo>
                    <a:pt x="6092" y="5801"/>
                    <a:pt x="6082" y="5813"/>
                    <a:pt x="6071" y="5822"/>
                  </a:cubicBezTo>
                  <a:lnTo>
                    <a:pt x="6062" y="5833"/>
                  </a:lnTo>
                  <a:lnTo>
                    <a:pt x="6056" y="5841"/>
                  </a:lnTo>
                  <a:lnTo>
                    <a:pt x="6052" y="5843"/>
                  </a:lnTo>
                  <a:cubicBezTo>
                    <a:pt x="6043" y="5854"/>
                    <a:pt x="6031" y="5867"/>
                    <a:pt x="6022" y="5877"/>
                  </a:cubicBezTo>
                  <a:lnTo>
                    <a:pt x="6007" y="5894"/>
                  </a:lnTo>
                  <a:cubicBezTo>
                    <a:pt x="6001" y="5899"/>
                    <a:pt x="5996" y="5905"/>
                    <a:pt x="5990" y="5911"/>
                  </a:cubicBezTo>
                  <a:lnTo>
                    <a:pt x="5971" y="5930"/>
                  </a:lnTo>
                  <a:lnTo>
                    <a:pt x="5956" y="5945"/>
                  </a:lnTo>
                  <a:lnTo>
                    <a:pt x="5937" y="5964"/>
                  </a:lnTo>
                  <a:lnTo>
                    <a:pt x="5920" y="5980"/>
                  </a:lnTo>
                  <a:lnTo>
                    <a:pt x="5905" y="5996"/>
                  </a:lnTo>
                  <a:cubicBezTo>
                    <a:pt x="5894" y="6007"/>
                    <a:pt x="5883" y="6018"/>
                    <a:pt x="5871" y="6028"/>
                  </a:cubicBezTo>
                  <a:cubicBezTo>
                    <a:pt x="5871" y="6028"/>
                    <a:pt x="5869" y="6029"/>
                    <a:pt x="5867" y="6029"/>
                  </a:cubicBezTo>
                  <a:lnTo>
                    <a:pt x="5862" y="6035"/>
                  </a:lnTo>
                  <a:lnTo>
                    <a:pt x="5850" y="6046"/>
                  </a:lnTo>
                  <a:lnTo>
                    <a:pt x="5818" y="6077"/>
                  </a:lnTo>
                  <a:lnTo>
                    <a:pt x="5815" y="6078"/>
                  </a:lnTo>
                  <a:lnTo>
                    <a:pt x="5796" y="6097"/>
                  </a:lnTo>
                  <a:cubicBezTo>
                    <a:pt x="5788" y="6103"/>
                    <a:pt x="5781" y="6109"/>
                    <a:pt x="5773" y="6116"/>
                  </a:cubicBezTo>
                  <a:cubicBezTo>
                    <a:pt x="5769" y="6120"/>
                    <a:pt x="5766" y="6122"/>
                    <a:pt x="5762" y="6126"/>
                  </a:cubicBezTo>
                  <a:lnTo>
                    <a:pt x="5741" y="6143"/>
                  </a:lnTo>
                  <a:lnTo>
                    <a:pt x="5737" y="6146"/>
                  </a:lnTo>
                  <a:lnTo>
                    <a:pt x="5726" y="6156"/>
                  </a:lnTo>
                  <a:lnTo>
                    <a:pt x="5707" y="6171"/>
                  </a:lnTo>
                  <a:lnTo>
                    <a:pt x="5690" y="6186"/>
                  </a:lnTo>
                  <a:lnTo>
                    <a:pt x="5679" y="6195"/>
                  </a:lnTo>
                  <a:lnTo>
                    <a:pt x="5677" y="6197"/>
                  </a:lnTo>
                  <a:lnTo>
                    <a:pt x="5673" y="6199"/>
                  </a:lnTo>
                  <a:lnTo>
                    <a:pt x="5653" y="6216"/>
                  </a:lnTo>
                  <a:lnTo>
                    <a:pt x="5630" y="6235"/>
                  </a:lnTo>
                  <a:cubicBezTo>
                    <a:pt x="5624" y="6239"/>
                    <a:pt x="5619" y="6242"/>
                    <a:pt x="5613" y="6246"/>
                  </a:cubicBezTo>
                  <a:lnTo>
                    <a:pt x="5611" y="6248"/>
                  </a:lnTo>
                  <a:lnTo>
                    <a:pt x="5579" y="6273"/>
                  </a:lnTo>
                  <a:lnTo>
                    <a:pt x="5570" y="6280"/>
                  </a:lnTo>
                  <a:lnTo>
                    <a:pt x="5549" y="6295"/>
                  </a:lnTo>
                  <a:lnTo>
                    <a:pt x="5524" y="6312"/>
                  </a:lnTo>
                  <a:cubicBezTo>
                    <a:pt x="5509" y="6324"/>
                    <a:pt x="5494" y="6333"/>
                    <a:pt x="5481" y="6344"/>
                  </a:cubicBezTo>
                  <a:lnTo>
                    <a:pt x="5477" y="6344"/>
                  </a:lnTo>
                  <a:lnTo>
                    <a:pt x="5468" y="6352"/>
                  </a:lnTo>
                  <a:lnTo>
                    <a:pt x="5432" y="6376"/>
                  </a:lnTo>
                  <a:lnTo>
                    <a:pt x="5408" y="6393"/>
                  </a:lnTo>
                  <a:lnTo>
                    <a:pt x="5402" y="6397"/>
                  </a:lnTo>
                  <a:lnTo>
                    <a:pt x="5381" y="6410"/>
                  </a:lnTo>
                  <a:cubicBezTo>
                    <a:pt x="5368" y="6418"/>
                    <a:pt x="5355" y="6427"/>
                    <a:pt x="5342" y="6435"/>
                  </a:cubicBezTo>
                  <a:lnTo>
                    <a:pt x="5325" y="6444"/>
                  </a:lnTo>
                  <a:lnTo>
                    <a:pt x="5317" y="6450"/>
                  </a:lnTo>
                  <a:cubicBezTo>
                    <a:pt x="5300" y="6461"/>
                    <a:pt x="5283" y="6471"/>
                    <a:pt x="5266" y="6480"/>
                  </a:cubicBezTo>
                  <a:lnTo>
                    <a:pt x="5264" y="6482"/>
                  </a:lnTo>
                  <a:cubicBezTo>
                    <a:pt x="5249" y="6491"/>
                    <a:pt x="5232" y="6501"/>
                    <a:pt x="5217" y="6510"/>
                  </a:cubicBezTo>
                  <a:lnTo>
                    <a:pt x="5196" y="6521"/>
                  </a:lnTo>
                  <a:lnTo>
                    <a:pt x="5179" y="6529"/>
                  </a:lnTo>
                  <a:lnTo>
                    <a:pt x="5114" y="6567"/>
                  </a:lnTo>
                  <a:lnTo>
                    <a:pt x="5085" y="6580"/>
                  </a:lnTo>
                  <a:lnTo>
                    <a:pt x="5066" y="6589"/>
                  </a:lnTo>
                  <a:cubicBezTo>
                    <a:pt x="5042" y="6602"/>
                    <a:pt x="5016" y="6616"/>
                    <a:pt x="4991" y="6627"/>
                  </a:cubicBezTo>
                  <a:cubicBezTo>
                    <a:pt x="4901" y="6670"/>
                    <a:pt x="4808" y="6710"/>
                    <a:pt x="4714" y="6746"/>
                  </a:cubicBezTo>
                  <a:cubicBezTo>
                    <a:pt x="4688" y="6755"/>
                    <a:pt x="4659" y="6765"/>
                    <a:pt x="4633" y="6774"/>
                  </a:cubicBezTo>
                  <a:lnTo>
                    <a:pt x="4614" y="6780"/>
                  </a:lnTo>
                  <a:lnTo>
                    <a:pt x="4584" y="6791"/>
                  </a:lnTo>
                  <a:cubicBezTo>
                    <a:pt x="4561" y="6798"/>
                    <a:pt x="4535" y="6806"/>
                    <a:pt x="4510" y="6814"/>
                  </a:cubicBezTo>
                  <a:lnTo>
                    <a:pt x="4493" y="6819"/>
                  </a:lnTo>
                  <a:lnTo>
                    <a:pt x="4471" y="6825"/>
                  </a:lnTo>
                  <a:lnTo>
                    <a:pt x="4418" y="6840"/>
                  </a:lnTo>
                  <a:lnTo>
                    <a:pt x="4416" y="6840"/>
                  </a:lnTo>
                  <a:lnTo>
                    <a:pt x="4360" y="6855"/>
                  </a:lnTo>
                  <a:lnTo>
                    <a:pt x="4348" y="6857"/>
                  </a:lnTo>
                  <a:lnTo>
                    <a:pt x="4331" y="6863"/>
                  </a:lnTo>
                  <a:lnTo>
                    <a:pt x="4286" y="6872"/>
                  </a:lnTo>
                  <a:lnTo>
                    <a:pt x="4262" y="6878"/>
                  </a:lnTo>
                  <a:lnTo>
                    <a:pt x="4256" y="6880"/>
                  </a:lnTo>
                  <a:lnTo>
                    <a:pt x="4226" y="6885"/>
                  </a:lnTo>
                  <a:lnTo>
                    <a:pt x="4184" y="6895"/>
                  </a:lnTo>
                  <a:lnTo>
                    <a:pt x="4171" y="6896"/>
                  </a:lnTo>
                  <a:lnTo>
                    <a:pt x="4169" y="6896"/>
                  </a:lnTo>
                  <a:lnTo>
                    <a:pt x="4115" y="6908"/>
                  </a:lnTo>
                  <a:lnTo>
                    <a:pt x="4113" y="6908"/>
                  </a:lnTo>
                  <a:lnTo>
                    <a:pt x="4086" y="6912"/>
                  </a:lnTo>
                  <a:lnTo>
                    <a:pt x="4060" y="6915"/>
                  </a:lnTo>
                  <a:lnTo>
                    <a:pt x="4049" y="6917"/>
                  </a:lnTo>
                  <a:lnTo>
                    <a:pt x="4007" y="6923"/>
                  </a:lnTo>
                  <a:lnTo>
                    <a:pt x="4005" y="6923"/>
                  </a:lnTo>
                  <a:lnTo>
                    <a:pt x="3985" y="6927"/>
                  </a:lnTo>
                  <a:lnTo>
                    <a:pt x="3958" y="6930"/>
                  </a:lnTo>
                  <a:lnTo>
                    <a:pt x="3936" y="6932"/>
                  </a:lnTo>
                  <a:lnTo>
                    <a:pt x="3926" y="6934"/>
                  </a:lnTo>
                  <a:lnTo>
                    <a:pt x="3922" y="6934"/>
                  </a:lnTo>
                  <a:lnTo>
                    <a:pt x="3909" y="6936"/>
                  </a:lnTo>
                  <a:lnTo>
                    <a:pt x="3894" y="6938"/>
                  </a:lnTo>
                  <a:lnTo>
                    <a:pt x="3860" y="6940"/>
                  </a:lnTo>
                  <a:lnTo>
                    <a:pt x="3849" y="6940"/>
                  </a:lnTo>
                  <a:lnTo>
                    <a:pt x="3824" y="6944"/>
                  </a:lnTo>
                  <a:lnTo>
                    <a:pt x="3802" y="6945"/>
                  </a:lnTo>
                  <a:lnTo>
                    <a:pt x="3772" y="6947"/>
                  </a:lnTo>
                  <a:lnTo>
                    <a:pt x="3741" y="6947"/>
                  </a:lnTo>
                  <a:lnTo>
                    <a:pt x="3696" y="6949"/>
                  </a:lnTo>
                  <a:lnTo>
                    <a:pt x="3670" y="6949"/>
                  </a:lnTo>
                  <a:lnTo>
                    <a:pt x="3625" y="6951"/>
                  </a:lnTo>
                  <a:lnTo>
                    <a:pt x="3393" y="6951"/>
                  </a:lnTo>
                  <a:lnTo>
                    <a:pt x="3349" y="6949"/>
                  </a:lnTo>
                  <a:lnTo>
                    <a:pt x="3317" y="6949"/>
                  </a:lnTo>
                  <a:lnTo>
                    <a:pt x="3289" y="6947"/>
                  </a:lnTo>
                  <a:lnTo>
                    <a:pt x="3265" y="6945"/>
                  </a:lnTo>
                  <a:lnTo>
                    <a:pt x="3244" y="6944"/>
                  </a:lnTo>
                  <a:lnTo>
                    <a:pt x="3231" y="6944"/>
                  </a:lnTo>
                  <a:lnTo>
                    <a:pt x="3195" y="6940"/>
                  </a:lnTo>
                  <a:lnTo>
                    <a:pt x="3182" y="6940"/>
                  </a:lnTo>
                  <a:lnTo>
                    <a:pt x="3168" y="6938"/>
                  </a:lnTo>
                  <a:lnTo>
                    <a:pt x="3159" y="6938"/>
                  </a:lnTo>
                  <a:lnTo>
                    <a:pt x="3144" y="6936"/>
                  </a:lnTo>
                  <a:lnTo>
                    <a:pt x="3127" y="6934"/>
                  </a:lnTo>
                  <a:lnTo>
                    <a:pt x="3099" y="6932"/>
                  </a:lnTo>
                  <a:lnTo>
                    <a:pt x="3080" y="6929"/>
                  </a:lnTo>
                  <a:lnTo>
                    <a:pt x="3076" y="6929"/>
                  </a:lnTo>
                  <a:lnTo>
                    <a:pt x="3035" y="6923"/>
                  </a:lnTo>
                  <a:lnTo>
                    <a:pt x="3025" y="6923"/>
                  </a:lnTo>
                  <a:lnTo>
                    <a:pt x="2999" y="6919"/>
                  </a:lnTo>
                  <a:lnTo>
                    <a:pt x="2972" y="6913"/>
                  </a:lnTo>
                  <a:lnTo>
                    <a:pt x="2971" y="6913"/>
                  </a:lnTo>
                  <a:lnTo>
                    <a:pt x="2916" y="6906"/>
                  </a:lnTo>
                  <a:lnTo>
                    <a:pt x="2914" y="6906"/>
                  </a:lnTo>
                  <a:lnTo>
                    <a:pt x="2901" y="6902"/>
                  </a:lnTo>
                  <a:cubicBezTo>
                    <a:pt x="2888" y="6900"/>
                    <a:pt x="2874" y="6898"/>
                    <a:pt x="2859" y="6895"/>
                  </a:cubicBezTo>
                  <a:cubicBezTo>
                    <a:pt x="2850" y="6893"/>
                    <a:pt x="2840" y="6891"/>
                    <a:pt x="2831" y="6889"/>
                  </a:cubicBezTo>
                  <a:lnTo>
                    <a:pt x="2824" y="6889"/>
                  </a:lnTo>
                  <a:lnTo>
                    <a:pt x="2801" y="6885"/>
                  </a:lnTo>
                  <a:cubicBezTo>
                    <a:pt x="2786" y="6881"/>
                    <a:pt x="2771" y="6878"/>
                    <a:pt x="2756" y="6874"/>
                  </a:cubicBezTo>
                  <a:lnTo>
                    <a:pt x="2739" y="6870"/>
                  </a:lnTo>
                  <a:lnTo>
                    <a:pt x="2727" y="6868"/>
                  </a:lnTo>
                  <a:lnTo>
                    <a:pt x="2675" y="6855"/>
                  </a:lnTo>
                  <a:lnTo>
                    <a:pt x="2673" y="6855"/>
                  </a:lnTo>
                  <a:cubicBezTo>
                    <a:pt x="2656" y="6851"/>
                    <a:pt x="2637" y="6846"/>
                    <a:pt x="2620" y="6842"/>
                  </a:cubicBezTo>
                  <a:lnTo>
                    <a:pt x="2599" y="6836"/>
                  </a:lnTo>
                  <a:lnTo>
                    <a:pt x="2582" y="6831"/>
                  </a:lnTo>
                  <a:cubicBezTo>
                    <a:pt x="2560" y="6825"/>
                    <a:pt x="2537" y="6817"/>
                    <a:pt x="2514" y="6812"/>
                  </a:cubicBezTo>
                  <a:lnTo>
                    <a:pt x="2488" y="6804"/>
                  </a:lnTo>
                  <a:lnTo>
                    <a:pt x="2471" y="6798"/>
                  </a:lnTo>
                  <a:cubicBezTo>
                    <a:pt x="2448" y="6791"/>
                    <a:pt x="2426" y="6783"/>
                    <a:pt x="2405" y="6776"/>
                  </a:cubicBezTo>
                  <a:cubicBezTo>
                    <a:pt x="2356" y="6759"/>
                    <a:pt x="2307" y="6742"/>
                    <a:pt x="2258" y="6723"/>
                  </a:cubicBezTo>
                  <a:cubicBezTo>
                    <a:pt x="2230" y="6712"/>
                    <a:pt x="2202" y="6699"/>
                    <a:pt x="2173" y="6687"/>
                  </a:cubicBezTo>
                  <a:cubicBezTo>
                    <a:pt x="2124" y="6667"/>
                    <a:pt x="2077" y="6646"/>
                    <a:pt x="2030" y="6623"/>
                  </a:cubicBezTo>
                  <a:lnTo>
                    <a:pt x="1966" y="6591"/>
                  </a:lnTo>
                  <a:lnTo>
                    <a:pt x="1951" y="6584"/>
                  </a:lnTo>
                  <a:cubicBezTo>
                    <a:pt x="1943" y="6580"/>
                    <a:pt x="1934" y="6576"/>
                    <a:pt x="1926" y="6570"/>
                  </a:cubicBezTo>
                  <a:cubicBezTo>
                    <a:pt x="1904" y="6559"/>
                    <a:pt x="1883" y="6550"/>
                    <a:pt x="1862" y="6538"/>
                  </a:cubicBezTo>
                  <a:lnTo>
                    <a:pt x="1849" y="6529"/>
                  </a:lnTo>
                  <a:lnTo>
                    <a:pt x="1828" y="6518"/>
                  </a:lnTo>
                  <a:cubicBezTo>
                    <a:pt x="1813" y="6510"/>
                    <a:pt x="1798" y="6501"/>
                    <a:pt x="1781" y="6491"/>
                  </a:cubicBezTo>
                  <a:lnTo>
                    <a:pt x="1779" y="6491"/>
                  </a:lnTo>
                  <a:lnTo>
                    <a:pt x="1732" y="6463"/>
                  </a:lnTo>
                  <a:lnTo>
                    <a:pt x="1723" y="6457"/>
                  </a:lnTo>
                  <a:lnTo>
                    <a:pt x="1710" y="6448"/>
                  </a:lnTo>
                  <a:lnTo>
                    <a:pt x="1670" y="6423"/>
                  </a:lnTo>
                  <a:lnTo>
                    <a:pt x="1649" y="6412"/>
                  </a:lnTo>
                  <a:lnTo>
                    <a:pt x="1644" y="6408"/>
                  </a:lnTo>
                  <a:lnTo>
                    <a:pt x="1621" y="6391"/>
                  </a:lnTo>
                  <a:lnTo>
                    <a:pt x="1585" y="6369"/>
                  </a:lnTo>
                  <a:lnTo>
                    <a:pt x="1576" y="6361"/>
                  </a:lnTo>
                  <a:lnTo>
                    <a:pt x="1574" y="6359"/>
                  </a:lnTo>
                  <a:cubicBezTo>
                    <a:pt x="1559" y="6350"/>
                    <a:pt x="1544" y="6339"/>
                    <a:pt x="1529" y="6329"/>
                  </a:cubicBezTo>
                  <a:lnTo>
                    <a:pt x="1506" y="6312"/>
                  </a:lnTo>
                  <a:lnTo>
                    <a:pt x="1485" y="6297"/>
                  </a:lnTo>
                  <a:lnTo>
                    <a:pt x="1476" y="6291"/>
                  </a:lnTo>
                  <a:lnTo>
                    <a:pt x="1444" y="6267"/>
                  </a:lnTo>
                  <a:lnTo>
                    <a:pt x="1440" y="6265"/>
                  </a:lnTo>
                  <a:lnTo>
                    <a:pt x="1425" y="6252"/>
                  </a:lnTo>
                  <a:lnTo>
                    <a:pt x="1404" y="6235"/>
                  </a:lnTo>
                  <a:lnTo>
                    <a:pt x="1393" y="6227"/>
                  </a:lnTo>
                  <a:lnTo>
                    <a:pt x="1378" y="6216"/>
                  </a:lnTo>
                  <a:lnTo>
                    <a:pt x="1376" y="6214"/>
                  </a:lnTo>
                  <a:lnTo>
                    <a:pt x="1365" y="6205"/>
                  </a:lnTo>
                  <a:lnTo>
                    <a:pt x="1359" y="6201"/>
                  </a:lnTo>
                  <a:lnTo>
                    <a:pt x="1327" y="6175"/>
                  </a:lnTo>
                  <a:lnTo>
                    <a:pt x="1325" y="6173"/>
                  </a:lnTo>
                  <a:lnTo>
                    <a:pt x="1318" y="6167"/>
                  </a:lnTo>
                  <a:lnTo>
                    <a:pt x="1304" y="6156"/>
                  </a:lnTo>
                  <a:lnTo>
                    <a:pt x="1282" y="6137"/>
                  </a:lnTo>
                  <a:lnTo>
                    <a:pt x="1259" y="6118"/>
                  </a:lnTo>
                  <a:lnTo>
                    <a:pt x="1252" y="6111"/>
                  </a:lnTo>
                  <a:lnTo>
                    <a:pt x="1237" y="6097"/>
                  </a:lnTo>
                  <a:lnTo>
                    <a:pt x="1204" y="6069"/>
                  </a:lnTo>
                  <a:lnTo>
                    <a:pt x="1197" y="6063"/>
                  </a:lnTo>
                  <a:lnTo>
                    <a:pt x="1193" y="6058"/>
                  </a:lnTo>
                  <a:lnTo>
                    <a:pt x="1184" y="6050"/>
                  </a:lnTo>
                  <a:cubicBezTo>
                    <a:pt x="1172" y="6039"/>
                    <a:pt x="1159" y="6029"/>
                    <a:pt x="1150" y="6018"/>
                  </a:cubicBezTo>
                  <a:lnTo>
                    <a:pt x="1144" y="6014"/>
                  </a:lnTo>
                  <a:cubicBezTo>
                    <a:pt x="1135" y="6005"/>
                    <a:pt x="1125" y="5996"/>
                    <a:pt x="1118" y="5986"/>
                  </a:cubicBezTo>
                  <a:lnTo>
                    <a:pt x="1097" y="5967"/>
                  </a:lnTo>
                  <a:lnTo>
                    <a:pt x="1093" y="5964"/>
                  </a:lnTo>
                  <a:lnTo>
                    <a:pt x="1074" y="5945"/>
                  </a:lnTo>
                  <a:cubicBezTo>
                    <a:pt x="1065" y="5935"/>
                    <a:pt x="1056" y="5926"/>
                    <a:pt x="1046" y="5916"/>
                  </a:cubicBezTo>
                  <a:lnTo>
                    <a:pt x="1042" y="5913"/>
                  </a:lnTo>
                  <a:lnTo>
                    <a:pt x="1010" y="5879"/>
                  </a:lnTo>
                  <a:lnTo>
                    <a:pt x="1003" y="5869"/>
                  </a:lnTo>
                  <a:lnTo>
                    <a:pt x="997" y="5864"/>
                  </a:lnTo>
                  <a:lnTo>
                    <a:pt x="992" y="5858"/>
                  </a:lnTo>
                  <a:lnTo>
                    <a:pt x="963" y="5828"/>
                  </a:lnTo>
                  <a:lnTo>
                    <a:pt x="948" y="5811"/>
                  </a:lnTo>
                  <a:lnTo>
                    <a:pt x="943" y="5803"/>
                  </a:lnTo>
                  <a:lnTo>
                    <a:pt x="924" y="5783"/>
                  </a:lnTo>
                  <a:lnTo>
                    <a:pt x="903" y="5758"/>
                  </a:lnTo>
                  <a:cubicBezTo>
                    <a:pt x="899" y="5754"/>
                    <a:pt x="895" y="5751"/>
                    <a:pt x="892" y="5747"/>
                  </a:cubicBezTo>
                  <a:cubicBezTo>
                    <a:pt x="890" y="5743"/>
                    <a:pt x="888" y="5741"/>
                    <a:pt x="886" y="5739"/>
                  </a:cubicBezTo>
                  <a:cubicBezTo>
                    <a:pt x="886" y="5737"/>
                    <a:pt x="884" y="5737"/>
                    <a:pt x="884" y="5737"/>
                  </a:cubicBezTo>
                  <a:cubicBezTo>
                    <a:pt x="875" y="5726"/>
                    <a:pt x="865" y="5717"/>
                    <a:pt x="858" y="5705"/>
                  </a:cubicBezTo>
                  <a:lnTo>
                    <a:pt x="854" y="5700"/>
                  </a:lnTo>
                  <a:cubicBezTo>
                    <a:pt x="850" y="5698"/>
                    <a:pt x="848" y="5694"/>
                    <a:pt x="844" y="5690"/>
                  </a:cubicBezTo>
                  <a:lnTo>
                    <a:pt x="843" y="5688"/>
                  </a:lnTo>
                  <a:lnTo>
                    <a:pt x="829" y="5671"/>
                  </a:lnTo>
                  <a:lnTo>
                    <a:pt x="824" y="5662"/>
                  </a:lnTo>
                  <a:cubicBezTo>
                    <a:pt x="818" y="5656"/>
                    <a:pt x="811" y="5649"/>
                    <a:pt x="805" y="5641"/>
                  </a:cubicBezTo>
                  <a:cubicBezTo>
                    <a:pt x="799" y="5634"/>
                    <a:pt x="797" y="5632"/>
                    <a:pt x="794" y="5626"/>
                  </a:cubicBezTo>
                  <a:lnTo>
                    <a:pt x="792" y="5624"/>
                  </a:lnTo>
                  <a:lnTo>
                    <a:pt x="767" y="5592"/>
                  </a:lnTo>
                  <a:cubicBezTo>
                    <a:pt x="765" y="5588"/>
                    <a:pt x="763" y="5585"/>
                    <a:pt x="760" y="5583"/>
                  </a:cubicBezTo>
                  <a:lnTo>
                    <a:pt x="745" y="5562"/>
                  </a:lnTo>
                  <a:cubicBezTo>
                    <a:pt x="741" y="5555"/>
                    <a:pt x="735" y="5547"/>
                    <a:pt x="730" y="5539"/>
                  </a:cubicBezTo>
                  <a:cubicBezTo>
                    <a:pt x="718" y="5524"/>
                    <a:pt x="709" y="5511"/>
                    <a:pt x="697" y="5496"/>
                  </a:cubicBezTo>
                  <a:lnTo>
                    <a:pt x="696" y="5494"/>
                  </a:lnTo>
                  <a:lnTo>
                    <a:pt x="690" y="5485"/>
                  </a:lnTo>
                  <a:cubicBezTo>
                    <a:pt x="681" y="5472"/>
                    <a:pt x="673" y="5460"/>
                    <a:pt x="665" y="5449"/>
                  </a:cubicBezTo>
                  <a:cubicBezTo>
                    <a:pt x="660" y="5441"/>
                    <a:pt x="656" y="5434"/>
                    <a:pt x="650" y="5426"/>
                  </a:cubicBezTo>
                  <a:lnTo>
                    <a:pt x="647" y="5421"/>
                  </a:lnTo>
                  <a:lnTo>
                    <a:pt x="633" y="5400"/>
                  </a:lnTo>
                  <a:lnTo>
                    <a:pt x="609" y="5362"/>
                  </a:lnTo>
                  <a:lnTo>
                    <a:pt x="601" y="5349"/>
                  </a:lnTo>
                  <a:lnTo>
                    <a:pt x="596" y="5340"/>
                  </a:lnTo>
                  <a:cubicBezTo>
                    <a:pt x="586" y="5325"/>
                    <a:pt x="577" y="5309"/>
                    <a:pt x="567" y="5293"/>
                  </a:cubicBezTo>
                  <a:lnTo>
                    <a:pt x="567" y="5291"/>
                  </a:lnTo>
                  <a:cubicBezTo>
                    <a:pt x="558" y="5276"/>
                    <a:pt x="549" y="5260"/>
                    <a:pt x="541" y="5245"/>
                  </a:cubicBezTo>
                  <a:lnTo>
                    <a:pt x="530" y="5227"/>
                  </a:lnTo>
                  <a:cubicBezTo>
                    <a:pt x="528" y="5223"/>
                    <a:pt x="524" y="5217"/>
                    <a:pt x="522" y="5213"/>
                  </a:cubicBezTo>
                  <a:cubicBezTo>
                    <a:pt x="511" y="5193"/>
                    <a:pt x="500" y="5174"/>
                    <a:pt x="488" y="5153"/>
                  </a:cubicBezTo>
                  <a:lnTo>
                    <a:pt x="477" y="5130"/>
                  </a:lnTo>
                  <a:lnTo>
                    <a:pt x="469" y="5115"/>
                  </a:lnTo>
                  <a:lnTo>
                    <a:pt x="439" y="5061"/>
                  </a:lnTo>
                  <a:cubicBezTo>
                    <a:pt x="424" y="5027"/>
                    <a:pt x="407" y="4993"/>
                    <a:pt x="392" y="4961"/>
                  </a:cubicBezTo>
                  <a:cubicBezTo>
                    <a:pt x="385" y="4946"/>
                    <a:pt x="379" y="4933"/>
                    <a:pt x="373" y="4919"/>
                  </a:cubicBezTo>
                  <a:cubicBezTo>
                    <a:pt x="353" y="4872"/>
                    <a:pt x="332" y="4825"/>
                    <a:pt x="313" y="4778"/>
                  </a:cubicBezTo>
                  <a:cubicBezTo>
                    <a:pt x="309" y="4763"/>
                    <a:pt x="304" y="4750"/>
                    <a:pt x="298" y="4737"/>
                  </a:cubicBezTo>
                  <a:cubicBezTo>
                    <a:pt x="285" y="4701"/>
                    <a:pt x="272" y="4665"/>
                    <a:pt x="260" y="4631"/>
                  </a:cubicBezTo>
                  <a:cubicBezTo>
                    <a:pt x="253" y="4610"/>
                    <a:pt x="247" y="4591"/>
                    <a:pt x="241" y="4573"/>
                  </a:cubicBezTo>
                  <a:cubicBezTo>
                    <a:pt x="239" y="4567"/>
                    <a:pt x="238" y="4561"/>
                    <a:pt x="236" y="4556"/>
                  </a:cubicBezTo>
                  <a:cubicBezTo>
                    <a:pt x="234" y="4550"/>
                    <a:pt x="230" y="4539"/>
                    <a:pt x="228" y="4531"/>
                  </a:cubicBezTo>
                  <a:cubicBezTo>
                    <a:pt x="221" y="4508"/>
                    <a:pt x="215" y="4488"/>
                    <a:pt x="207" y="4465"/>
                  </a:cubicBezTo>
                  <a:lnTo>
                    <a:pt x="204" y="4450"/>
                  </a:lnTo>
                  <a:cubicBezTo>
                    <a:pt x="202" y="4442"/>
                    <a:pt x="200" y="4437"/>
                    <a:pt x="198" y="4429"/>
                  </a:cubicBezTo>
                  <a:cubicBezTo>
                    <a:pt x="194" y="4412"/>
                    <a:pt x="189" y="4395"/>
                    <a:pt x="185" y="4378"/>
                  </a:cubicBezTo>
                  <a:cubicBezTo>
                    <a:pt x="185" y="4378"/>
                    <a:pt x="185" y="4377"/>
                    <a:pt x="185" y="4377"/>
                  </a:cubicBezTo>
                  <a:cubicBezTo>
                    <a:pt x="179" y="4360"/>
                    <a:pt x="175" y="4343"/>
                    <a:pt x="172" y="4324"/>
                  </a:cubicBezTo>
                  <a:lnTo>
                    <a:pt x="170" y="4314"/>
                  </a:lnTo>
                  <a:cubicBezTo>
                    <a:pt x="168" y="4309"/>
                    <a:pt x="166" y="4303"/>
                    <a:pt x="166" y="4297"/>
                  </a:cubicBezTo>
                  <a:cubicBezTo>
                    <a:pt x="162" y="4282"/>
                    <a:pt x="158" y="4267"/>
                    <a:pt x="155" y="4254"/>
                  </a:cubicBezTo>
                  <a:cubicBezTo>
                    <a:pt x="155" y="4246"/>
                    <a:pt x="153" y="4237"/>
                    <a:pt x="151" y="4230"/>
                  </a:cubicBezTo>
                  <a:lnTo>
                    <a:pt x="149" y="4224"/>
                  </a:lnTo>
                  <a:lnTo>
                    <a:pt x="143" y="4196"/>
                  </a:lnTo>
                  <a:cubicBezTo>
                    <a:pt x="140" y="4181"/>
                    <a:pt x="138" y="4167"/>
                    <a:pt x="136" y="4154"/>
                  </a:cubicBezTo>
                  <a:lnTo>
                    <a:pt x="134" y="4143"/>
                  </a:lnTo>
                  <a:cubicBezTo>
                    <a:pt x="132" y="4141"/>
                    <a:pt x="132" y="4141"/>
                    <a:pt x="134" y="4139"/>
                  </a:cubicBezTo>
                  <a:cubicBezTo>
                    <a:pt x="130" y="4122"/>
                    <a:pt x="126" y="4105"/>
                    <a:pt x="125" y="4086"/>
                  </a:cubicBezTo>
                  <a:cubicBezTo>
                    <a:pt x="123" y="4077"/>
                    <a:pt x="121" y="4067"/>
                    <a:pt x="119" y="4058"/>
                  </a:cubicBezTo>
                  <a:cubicBezTo>
                    <a:pt x="119" y="4049"/>
                    <a:pt x="117" y="4041"/>
                    <a:pt x="115" y="4033"/>
                  </a:cubicBezTo>
                  <a:lnTo>
                    <a:pt x="113" y="4022"/>
                  </a:lnTo>
                  <a:cubicBezTo>
                    <a:pt x="111" y="4009"/>
                    <a:pt x="109" y="3994"/>
                    <a:pt x="108" y="3981"/>
                  </a:cubicBezTo>
                  <a:lnTo>
                    <a:pt x="108" y="3979"/>
                  </a:lnTo>
                  <a:lnTo>
                    <a:pt x="106" y="3960"/>
                  </a:lnTo>
                  <a:cubicBezTo>
                    <a:pt x="106" y="3951"/>
                    <a:pt x="104" y="3941"/>
                    <a:pt x="102" y="3932"/>
                  </a:cubicBezTo>
                  <a:cubicBezTo>
                    <a:pt x="102" y="3930"/>
                    <a:pt x="102" y="3928"/>
                    <a:pt x="102" y="3926"/>
                  </a:cubicBezTo>
                  <a:lnTo>
                    <a:pt x="100" y="3900"/>
                  </a:lnTo>
                  <a:lnTo>
                    <a:pt x="100" y="3898"/>
                  </a:lnTo>
                  <a:cubicBezTo>
                    <a:pt x="100" y="3892"/>
                    <a:pt x="98" y="3888"/>
                    <a:pt x="98" y="3885"/>
                  </a:cubicBezTo>
                  <a:lnTo>
                    <a:pt x="98" y="3881"/>
                  </a:lnTo>
                  <a:cubicBezTo>
                    <a:pt x="96" y="3868"/>
                    <a:pt x="94" y="3853"/>
                    <a:pt x="94" y="3837"/>
                  </a:cubicBezTo>
                  <a:cubicBezTo>
                    <a:pt x="94" y="3832"/>
                    <a:pt x="94" y="3828"/>
                    <a:pt x="92" y="3824"/>
                  </a:cubicBezTo>
                  <a:cubicBezTo>
                    <a:pt x="91" y="3821"/>
                    <a:pt x="92" y="3815"/>
                    <a:pt x="92" y="3811"/>
                  </a:cubicBezTo>
                  <a:cubicBezTo>
                    <a:pt x="91" y="3800"/>
                    <a:pt x="91" y="3788"/>
                    <a:pt x="89" y="3777"/>
                  </a:cubicBezTo>
                  <a:cubicBezTo>
                    <a:pt x="89" y="3766"/>
                    <a:pt x="89" y="3758"/>
                    <a:pt x="89" y="3749"/>
                  </a:cubicBezTo>
                  <a:cubicBezTo>
                    <a:pt x="89" y="3745"/>
                    <a:pt x="89" y="3743"/>
                    <a:pt x="89" y="3741"/>
                  </a:cubicBezTo>
                  <a:cubicBezTo>
                    <a:pt x="89" y="3734"/>
                    <a:pt x="87" y="3724"/>
                    <a:pt x="87" y="3717"/>
                  </a:cubicBezTo>
                  <a:lnTo>
                    <a:pt x="85" y="3674"/>
                  </a:lnTo>
                  <a:lnTo>
                    <a:pt x="85" y="3670"/>
                  </a:lnTo>
                  <a:lnTo>
                    <a:pt x="85" y="3658"/>
                  </a:lnTo>
                  <a:lnTo>
                    <a:pt x="85" y="3647"/>
                  </a:lnTo>
                  <a:cubicBezTo>
                    <a:pt x="85" y="3632"/>
                    <a:pt x="83" y="3617"/>
                    <a:pt x="83" y="3602"/>
                  </a:cubicBezTo>
                  <a:lnTo>
                    <a:pt x="83" y="3600"/>
                  </a:lnTo>
                  <a:lnTo>
                    <a:pt x="83" y="3557"/>
                  </a:lnTo>
                  <a:lnTo>
                    <a:pt x="83" y="3528"/>
                  </a:lnTo>
                  <a:lnTo>
                    <a:pt x="83" y="3521"/>
                  </a:lnTo>
                  <a:lnTo>
                    <a:pt x="83" y="3498"/>
                  </a:lnTo>
                  <a:lnTo>
                    <a:pt x="83" y="3457"/>
                  </a:lnTo>
                  <a:lnTo>
                    <a:pt x="83" y="3455"/>
                  </a:lnTo>
                  <a:cubicBezTo>
                    <a:pt x="83" y="3440"/>
                    <a:pt x="83" y="3425"/>
                    <a:pt x="83" y="3410"/>
                  </a:cubicBezTo>
                  <a:lnTo>
                    <a:pt x="83" y="3396"/>
                  </a:lnTo>
                  <a:lnTo>
                    <a:pt x="83" y="3385"/>
                  </a:lnTo>
                  <a:lnTo>
                    <a:pt x="83" y="3381"/>
                  </a:lnTo>
                  <a:cubicBezTo>
                    <a:pt x="83" y="3366"/>
                    <a:pt x="83" y="3353"/>
                    <a:pt x="85" y="3338"/>
                  </a:cubicBezTo>
                  <a:lnTo>
                    <a:pt x="87" y="3315"/>
                  </a:lnTo>
                  <a:lnTo>
                    <a:pt x="87" y="3308"/>
                  </a:lnTo>
                  <a:cubicBezTo>
                    <a:pt x="87" y="3298"/>
                    <a:pt x="89" y="3289"/>
                    <a:pt x="89" y="3280"/>
                  </a:cubicBezTo>
                  <a:cubicBezTo>
                    <a:pt x="91" y="3270"/>
                    <a:pt x="91" y="3255"/>
                    <a:pt x="92" y="3244"/>
                  </a:cubicBezTo>
                  <a:lnTo>
                    <a:pt x="92" y="3232"/>
                  </a:lnTo>
                  <a:cubicBezTo>
                    <a:pt x="92" y="3229"/>
                    <a:pt x="92" y="3223"/>
                    <a:pt x="92" y="3219"/>
                  </a:cubicBezTo>
                  <a:cubicBezTo>
                    <a:pt x="94" y="3204"/>
                    <a:pt x="94" y="3189"/>
                    <a:pt x="96" y="3176"/>
                  </a:cubicBezTo>
                  <a:lnTo>
                    <a:pt x="96" y="3174"/>
                  </a:lnTo>
                  <a:lnTo>
                    <a:pt x="98" y="3159"/>
                  </a:lnTo>
                  <a:cubicBezTo>
                    <a:pt x="98" y="3159"/>
                    <a:pt x="98" y="3157"/>
                    <a:pt x="98" y="3157"/>
                  </a:cubicBezTo>
                  <a:lnTo>
                    <a:pt x="100" y="3133"/>
                  </a:lnTo>
                  <a:lnTo>
                    <a:pt x="100" y="3125"/>
                  </a:lnTo>
                  <a:cubicBezTo>
                    <a:pt x="102" y="3116"/>
                    <a:pt x="104" y="3108"/>
                    <a:pt x="104" y="3099"/>
                  </a:cubicBezTo>
                  <a:cubicBezTo>
                    <a:pt x="106" y="3089"/>
                    <a:pt x="106" y="3085"/>
                    <a:pt x="106" y="3078"/>
                  </a:cubicBezTo>
                  <a:lnTo>
                    <a:pt x="106" y="3076"/>
                  </a:lnTo>
                  <a:lnTo>
                    <a:pt x="111" y="3035"/>
                  </a:lnTo>
                  <a:cubicBezTo>
                    <a:pt x="111" y="3031"/>
                    <a:pt x="113" y="3027"/>
                    <a:pt x="113" y="3023"/>
                  </a:cubicBezTo>
                  <a:lnTo>
                    <a:pt x="117" y="2999"/>
                  </a:lnTo>
                  <a:cubicBezTo>
                    <a:pt x="119" y="2989"/>
                    <a:pt x="121" y="2980"/>
                    <a:pt x="123" y="2970"/>
                  </a:cubicBezTo>
                  <a:cubicBezTo>
                    <a:pt x="125" y="2954"/>
                    <a:pt x="128" y="2937"/>
                    <a:pt x="130" y="2918"/>
                  </a:cubicBezTo>
                  <a:cubicBezTo>
                    <a:pt x="130" y="2918"/>
                    <a:pt x="130" y="2916"/>
                    <a:pt x="130" y="2916"/>
                  </a:cubicBezTo>
                  <a:cubicBezTo>
                    <a:pt x="130" y="2912"/>
                    <a:pt x="132" y="2908"/>
                    <a:pt x="132" y="2905"/>
                  </a:cubicBezTo>
                  <a:cubicBezTo>
                    <a:pt x="136" y="2889"/>
                    <a:pt x="138" y="2876"/>
                    <a:pt x="141" y="2863"/>
                  </a:cubicBezTo>
                  <a:cubicBezTo>
                    <a:pt x="143" y="2854"/>
                    <a:pt x="145" y="2844"/>
                    <a:pt x="147" y="2835"/>
                  </a:cubicBezTo>
                  <a:lnTo>
                    <a:pt x="147" y="2827"/>
                  </a:lnTo>
                  <a:cubicBezTo>
                    <a:pt x="149" y="2820"/>
                    <a:pt x="151" y="2812"/>
                    <a:pt x="153" y="2805"/>
                  </a:cubicBezTo>
                  <a:cubicBezTo>
                    <a:pt x="157" y="2790"/>
                    <a:pt x="158" y="2774"/>
                    <a:pt x="162" y="2759"/>
                  </a:cubicBezTo>
                  <a:cubicBezTo>
                    <a:pt x="164" y="2754"/>
                    <a:pt x="164" y="2748"/>
                    <a:pt x="166" y="2742"/>
                  </a:cubicBezTo>
                  <a:cubicBezTo>
                    <a:pt x="168" y="2737"/>
                    <a:pt x="168" y="2737"/>
                    <a:pt x="168" y="2733"/>
                  </a:cubicBezTo>
                  <a:cubicBezTo>
                    <a:pt x="174" y="2716"/>
                    <a:pt x="177" y="2697"/>
                    <a:pt x="181" y="2680"/>
                  </a:cubicBezTo>
                  <a:lnTo>
                    <a:pt x="181" y="2678"/>
                  </a:lnTo>
                  <a:lnTo>
                    <a:pt x="194" y="2627"/>
                  </a:lnTo>
                  <a:cubicBezTo>
                    <a:pt x="196" y="2622"/>
                    <a:pt x="198" y="2614"/>
                    <a:pt x="200" y="2609"/>
                  </a:cubicBezTo>
                  <a:lnTo>
                    <a:pt x="204" y="2592"/>
                  </a:lnTo>
                  <a:cubicBezTo>
                    <a:pt x="211" y="2571"/>
                    <a:pt x="217" y="2548"/>
                    <a:pt x="224" y="2528"/>
                  </a:cubicBezTo>
                  <a:cubicBezTo>
                    <a:pt x="226" y="2518"/>
                    <a:pt x="228" y="2511"/>
                    <a:pt x="232" y="2501"/>
                  </a:cubicBezTo>
                  <a:cubicBezTo>
                    <a:pt x="234" y="2494"/>
                    <a:pt x="234" y="2492"/>
                    <a:pt x="236" y="2486"/>
                  </a:cubicBezTo>
                  <a:cubicBezTo>
                    <a:pt x="243" y="2465"/>
                    <a:pt x="249" y="2447"/>
                    <a:pt x="256" y="2426"/>
                  </a:cubicBezTo>
                  <a:cubicBezTo>
                    <a:pt x="268" y="2392"/>
                    <a:pt x="279" y="2356"/>
                    <a:pt x="292" y="2322"/>
                  </a:cubicBezTo>
                  <a:cubicBezTo>
                    <a:pt x="298" y="2307"/>
                    <a:pt x="304" y="2294"/>
                    <a:pt x="309" y="2279"/>
                  </a:cubicBezTo>
                  <a:cubicBezTo>
                    <a:pt x="328" y="2232"/>
                    <a:pt x="347" y="2185"/>
                    <a:pt x="368" y="2139"/>
                  </a:cubicBezTo>
                  <a:cubicBezTo>
                    <a:pt x="373" y="2124"/>
                    <a:pt x="379" y="2111"/>
                    <a:pt x="386" y="2098"/>
                  </a:cubicBezTo>
                  <a:cubicBezTo>
                    <a:pt x="402" y="2064"/>
                    <a:pt x="419" y="2030"/>
                    <a:pt x="434" y="1996"/>
                  </a:cubicBezTo>
                  <a:cubicBezTo>
                    <a:pt x="443" y="1977"/>
                    <a:pt x="452" y="1960"/>
                    <a:pt x="462" y="1941"/>
                  </a:cubicBezTo>
                  <a:cubicBezTo>
                    <a:pt x="464" y="1936"/>
                    <a:pt x="466" y="1932"/>
                    <a:pt x="469" y="1926"/>
                  </a:cubicBezTo>
                  <a:lnTo>
                    <a:pt x="481" y="1904"/>
                  </a:lnTo>
                  <a:cubicBezTo>
                    <a:pt x="492" y="1883"/>
                    <a:pt x="503" y="1864"/>
                    <a:pt x="515" y="1843"/>
                  </a:cubicBezTo>
                  <a:cubicBezTo>
                    <a:pt x="517" y="1840"/>
                    <a:pt x="520" y="1834"/>
                    <a:pt x="522" y="1830"/>
                  </a:cubicBezTo>
                  <a:lnTo>
                    <a:pt x="534" y="1811"/>
                  </a:lnTo>
                  <a:cubicBezTo>
                    <a:pt x="541" y="1796"/>
                    <a:pt x="550" y="1781"/>
                    <a:pt x="560" y="1766"/>
                  </a:cubicBezTo>
                  <a:lnTo>
                    <a:pt x="560" y="1764"/>
                  </a:lnTo>
                  <a:cubicBezTo>
                    <a:pt x="569" y="1749"/>
                    <a:pt x="579" y="1734"/>
                    <a:pt x="588" y="1717"/>
                  </a:cubicBezTo>
                  <a:lnTo>
                    <a:pt x="594" y="1708"/>
                  </a:lnTo>
                  <a:lnTo>
                    <a:pt x="603" y="1694"/>
                  </a:lnTo>
                  <a:cubicBezTo>
                    <a:pt x="611" y="1681"/>
                    <a:pt x="620" y="1668"/>
                    <a:pt x="626" y="1655"/>
                  </a:cubicBezTo>
                  <a:cubicBezTo>
                    <a:pt x="632" y="1649"/>
                    <a:pt x="635" y="1642"/>
                    <a:pt x="639" y="1636"/>
                  </a:cubicBezTo>
                  <a:lnTo>
                    <a:pt x="643" y="1630"/>
                  </a:lnTo>
                  <a:cubicBezTo>
                    <a:pt x="648" y="1623"/>
                    <a:pt x="654" y="1613"/>
                    <a:pt x="660" y="1608"/>
                  </a:cubicBezTo>
                  <a:lnTo>
                    <a:pt x="682" y="1572"/>
                  </a:lnTo>
                  <a:lnTo>
                    <a:pt x="690" y="1563"/>
                  </a:lnTo>
                  <a:lnTo>
                    <a:pt x="692" y="1561"/>
                  </a:lnTo>
                  <a:cubicBezTo>
                    <a:pt x="701" y="1546"/>
                    <a:pt x="713" y="1531"/>
                    <a:pt x="722" y="1517"/>
                  </a:cubicBezTo>
                  <a:lnTo>
                    <a:pt x="739" y="1495"/>
                  </a:lnTo>
                  <a:cubicBezTo>
                    <a:pt x="745" y="1487"/>
                    <a:pt x="748" y="1482"/>
                    <a:pt x="754" y="1474"/>
                  </a:cubicBezTo>
                  <a:lnTo>
                    <a:pt x="760" y="1465"/>
                  </a:lnTo>
                  <a:lnTo>
                    <a:pt x="786" y="1433"/>
                  </a:lnTo>
                  <a:lnTo>
                    <a:pt x="788" y="1431"/>
                  </a:lnTo>
                  <a:lnTo>
                    <a:pt x="799" y="1414"/>
                  </a:lnTo>
                  <a:lnTo>
                    <a:pt x="816" y="1393"/>
                  </a:lnTo>
                  <a:lnTo>
                    <a:pt x="824" y="1383"/>
                  </a:lnTo>
                  <a:lnTo>
                    <a:pt x="835" y="1368"/>
                  </a:lnTo>
                  <a:lnTo>
                    <a:pt x="837" y="1367"/>
                  </a:lnTo>
                  <a:cubicBezTo>
                    <a:pt x="841" y="1363"/>
                    <a:pt x="843" y="1359"/>
                    <a:pt x="846" y="1355"/>
                  </a:cubicBezTo>
                  <a:lnTo>
                    <a:pt x="850" y="1351"/>
                  </a:lnTo>
                  <a:lnTo>
                    <a:pt x="877" y="1318"/>
                  </a:lnTo>
                  <a:lnTo>
                    <a:pt x="878" y="1316"/>
                  </a:lnTo>
                  <a:lnTo>
                    <a:pt x="886" y="1308"/>
                  </a:lnTo>
                  <a:lnTo>
                    <a:pt x="895" y="1297"/>
                  </a:lnTo>
                  <a:cubicBezTo>
                    <a:pt x="903" y="1289"/>
                    <a:pt x="909" y="1280"/>
                    <a:pt x="916" y="1272"/>
                  </a:cubicBezTo>
                  <a:lnTo>
                    <a:pt x="935" y="1252"/>
                  </a:lnTo>
                  <a:lnTo>
                    <a:pt x="943" y="1244"/>
                  </a:lnTo>
                  <a:lnTo>
                    <a:pt x="956" y="1229"/>
                  </a:lnTo>
                  <a:cubicBezTo>
                    <a:pt x="965" y="1218"/>
                    <a:pt x="975" y="1206"/>
                    <a:pt x="984" y="1197"/>
                  </a:cubicBezTo>
                  <a:lnTo>
                    <a:pt x="990" y="1191"/>
                  </a:lnTo>
                  <a:lnTo>
                    <a:pt x="995" y="1186"/>
                  </a:lnTo>
                  <a:lnTo>
                    <a:pt x="1003" y="1176"/>
                  </a:lnTo>
                  <a:cubicBezTo>
                    <a:pt x="1014" y="1165"/>
                    <a:pt x="1024" y="1154"/>
                    <a:pt x="1035" y="1142"/>
                  </a:cubicBezTo>
                  <a:lnTo>
                    <a:pt x="1039" y="1138"/>
                  </a:lnTo>
                  <a:cubicBezTo>
                    <a:pt x="1048" y="1129"/>
                    <a:pt x="1057" y="1120"/>
                    <a:pt x="1067" y="1110"/>
                  </a:cubicBezTo>
                  <a:lnTo>
                    <a:pt x="1086" y="1091"/>
                  </a:lnTo>
                  <a:lnTo>
                    <a:pt x="1090" y="1088"/>
                  </a:lnTo>
                  <a:cubicBezTo>
                    <a:pt x="1095" y="1080"/>
                    <a:pt x="1103" y="1074"/>
                    <a:pt x="1110" y="1067"/>
                  </a:cubicBezTo>
                  <a:lnTo>
                    <a:pt x="1137" y="1040"/>
                  </a:lnTo>
                  <a:lnTo>
                    <a:pt x="1140" y="1037"/>
                  </a:lnTo>
                  <a:cubicBezTo>
                    <a:pt x="1152" y="1025"/>
                    <a:pt x="1163" y="1016"/>
                    <a:pt x="1174" y="1005"/>
                  </a:cubicBezTo>
                  <a:lnTo>
                    <a:pt x="1184" y="997"/>
                  </a:lnTo>
                  <a:lnTo>
                    <a:pt x="1189" y="991"/>
                  </a:lnTo>
                  <a:lnTo>
                    <a:pt x="1195" y="986"/>
                  </a:lnTo>
                  <a:lnTo>
                    <a:pt x="1227" y="958"/>
                  </a:lnTo>
                  <a:lnTo>
                    <a:pt x="1242" y="944"/>
                  </a:lnTo>
                  <a:lnTo>
                    <a:pt x="1252" y="937"/>
                  </a:lnTo>
                  <a:lnTo>
                    <a:pt x="1272" y="918"/>
                  </a:lnTo>
                  <a:lnTo>
                    <a:pt x="1297" y="897"/>
                  </a:lnTo>
                  <a:lnTo>
                    <a:pt x="1308" y="888"/>
                  </a:lnTo>
                  <a:lnTo>
                    <a:pt x="1316" y="880"/>
                  </a:lnTo>
                  <a:lnTo>
                    <a:pt x="1319" y="878"/>
                  </a:lnTo>
                  <a:lnTo>
                    <a:pt x="1350" y="854"/>
                  </a:lnTo>
                  <a:lnTo>
                    <a:pt x="1357" y="848"/>
                  </a:lnTo>
                  <a:lnTo>
                    <a:pt x="1367" y="839"/>
                  </a:lnTo>
                  <a:lnTo>
                    <a:pt x="1368" y="839"/>
                  </a:lnTo>
                  <a:lnTo>
                    <a:pt x="1384" y="826"/>
                  </a:lnTo>
                  <a:lnTo>
                    <a:pt x="1395" y="818"/>
                  </a:lnTo>
                  <a:lnTo>
                    <a:pt x="1416" y="801"/>
                  </a:lnTo>
                  <a:lnTo>
                    <a:pt x="1433" y="790"/>
                  </a:lnTo>
                  <a:lnTo>
                    <a:pt x="1434" y="788"/>
                  </a:lnTo>
                  <a:lnTo>
                    <a:pt x="1466" y="763"/>
                  </a:lnTo>
                  <a:lnTo>
                    <a:pt x="1476" y="756"/>
                  </a:lnTo>
                  <a:lnTo>
                    <a:pt x="1497" y="741"/>
                  </a:lnTo>
                  <a:lnTo>
                    <a:pt x="1519" y="724"/>
                  </a:lnTo>
                  <a:cubicBezTo>
                    <a:pt x="1534" y="714"/>
                    <a:pt x="1549" y="703"/>
                    <a:pt x="1564" y="694"/>
                  </a:cubicBezTo>
                  <a:lnTo>
                    <a:pt x="1566" y="692"/>
                  </a:lnTo>
                  <a:lnTo>
                    <a:pt x="1576" y="684"/>
                  </a:lnTo>
                  <a:lnTo>
                    <a:pt x="1612" y="662"/>
                  </a:lnTo>
                  <a:lnTo>
                    <a:pt x="1636" y="645"/>
                  </a:lnTo>
                  <a:lnTo>
                    <a:pt x="1642" y="643"/>
                  </a:lnTo>
                  <a:lnTo>
                    <a:pt x="1661" y="630"/>
                  </a:lnTo>
                  <a:lnTo>
                    <a:pt x="1700" y="605"/>
                  </a:lnTo>
                  <a:lnTo>
                    <a:pt x="1715" y="596"/>
                  </a:lnTo>
                  <a:lnTo>
                    <a:pt x="1725" y="590"/>
                  </a:lnTo>
                  <a:lnTo>
                    <a:pt x="1772" y="562"/>
                  </a:lnTo>
                  <a:lnTo>
                    <a:pt x="1774" y="560"/>
                  </a:lnTo>
                  <a:lnTo>
                    <a:pt x="1821" y="533"/>
                  </a:lnTo>
                  <a:lnTo>
                    <a:pt x="1840" y="522"/>
                  </a:lnTo>
                  <a:lnTo>
                    <a:pt x="1855" y="515"/>
                  </a:lnTo>
                  <a:cubicBezTo>
                    <a:pt x="1875" y="503"/>
                    <a:pt x="1896" y="492"/>
                    <a:pt x="1917" y="481"/>
                  </a:cubicBezTo>
                  <a:lnTo>
                    <a:pt x="1943" y="467"/>
                  </a:lnTo>
                  <a:lnTo>
                    <a:pt x="1958" y="460"/>
                  </a:lnTo>
                  <a:cubicBezTo>
                    <a:pt x="1979" y="449"/>
                    <a:pt x="2000" y="439"/>
                    <a:pt x="2021" y="430"/>
                  </a:cubicBezTo>
                  <a:cubicBezTo>
                    <a:pt x="2068" y="405"/>
                    <a:pt x="2115" y="385"/>
                    <a:pt x="2164" y="364"/>
                  </a:cubicBezTo>
                  <a:cubicBezTo>
                    <a:pt x="2192" y="351"/>
                    <a:pt x="2220" y="339"/>
                    <a:pt x="2249" y="328"/>
                  </a:cubicBezTo>
                  <a:cubicBezTo>
                    <a:pt x="2298" y="309"/>
                    <a:pt x="2347" y="290"/>
                    <a:pt x="2396" y="273"/>
                  </a:cubicBezTo>
                  <a:cubicBezTo>
                    <a:pt x="2416" y="266"/>
                    <a:pt x="2439" y="260"/>
                    <a:pt x="2462" y="253"/>
                  </a:cubicBezTo>
                  <a:lnTo>
                    <a:pt x="2479" y="247"/>
                  </a:lnTo>
                  <a:lnTo>
                    <a:pt x="2505" y="238"/>
                  </a:lnTo>
                  <a:cubicBezTo>
                    <a:pt x="2529" y="232"/>
                    <a:pt x="2550" y="224"/>
                    <a:pt x="2573" y="219"/>
                  </a:cubicBezTo>
                  <a:lnTo>
                    <a:pt x="2590" y="213"/>
                  </a:lnTo>
                  <a:lnTo>
                    <a:pt x="2611" y="207"/>
                  </a:lnTo>
                  <a:cubicBezTo>
                    <a:pt x="2627" y="204"/>
                    <a:pt x="2644" y="198"/>
                    <a:pt x="2663" y="194"/>
                  </a:cubicBezTo>
                  <a:lnTo>
                    <a:pt x="2665" y="194"/>
                  </a:lnTo>
                  <a:lnTo>
                    <a:pt x="2718" y="181"/>
                  </a:lnTo>
                  <a:lnTo>
                    <a:pt x="2729" y="179"/>
                  </a:lnTo>
                  <a:lnTo>
                    <a:pt x="2746" y="173"/>
                  </a:lnTo>
                  <a:lnTo>
                    <a:pt x="2791" y="164"/>
                  </a:lnTo>
                  <a:lnTo>
                    <a:pt x="2814" y="160"/>
                  </a:lnTo>
                  <a:lnTo>
                    <a:pt x="2822" y="158"/>
                  </a:lnTo>
                  <a:lnTo>
                    <a:pt x="2850" y="153"/>
                  </a:lnTo>
                  <a:lnTo>
                    <a:pt x="2891" y="145"/>
                  </a:lnTo>
                  <a:lnTo>
                    <a:pt x="2903" y="141"/>
                  </a:lnTo>
                  <a:lnTo>
                    <a:pt x="2906" y="141"/>
                  </a:lnTo>
                  <a:lnTo>
                    <a:pt x="2959" y="134"/>
                  </a:lnTo>
                  <a:lnTo>
                    <a:pt x="2961" y="134"/>
                  </a:lnTo>
                  <a:lnTo>
                    <a:pt x="2987" y="128"/>
                  </a:lnTo>
                  <a:lnTo>
                    <a:pt x="3014" y="124"/>
                  </a:lnTo>
                  <a:lnTo>
                    <a:pt x="3025" y="123"/>
                  </a:lnTo>
                  <a:cubicBezTo>
                    <a:pt x="3038" y="121"/>
                    <a:pt x="3052" y="119"/>
                    <a:pt x="3067" y="117"/>
                  </a:cubicBezTo>
                  <a:lnTo>
                    <a:pt x="3069" y="117"/>
                  </a:lnTo>
                  <a:lnTo>
                    <a:pt x="3087" y="115"/>
                  </a:lnTo>
                  <a:lnTo>
                    <a:pt x="3116" y="113"/>
                  </a:lnTo>
                  <a:lnTo>
                    <a:pt x="3135" y="109"/>
                  </a:lnTo>
                  <a:lnTo>
                    <a:pt x="3150" y="109"/>
                  </a:lnTo>
                  <a:lnTo>
                    <a:pt x="3165" y="108"/>
                  </a:lnTo>
                  <a:lnTo>
                    <a:pt x="3176" y="108"/>
                  </a:lnTo>
                  <a:lnTo>
                    <a:pt x="3212" y="104"/>
                  </a:lnTo>
                  <a:lnTo>
                    <a:pt x="3225" y="104"/>
                  </a:lnTo>
                  <a:lnTo>
                    <a:pt x="3246" y="102"/>
                  </a:lnTo>
                  <a:lnTo>
                    <a:pt x="3272" y="100"/>
                  </a:lnTo>
                  <a:lnTo>
                    <a:pt x="3300" y="98"/>
                  </a:lnTo>
                  <a:lnTo>
                    <a:pt x="3331" y="98"/>
                  </a:lnTo>
                  <a:cubicBezTo>
                    <a:pt x="3346" y="98"/>
                    <a:pt x="3361" y="96"/>
                    <a:pt x="3374" y="96"/>
                  </a:cubicBezTo>
                  <a:lnTo>
                    <a:pt x="3402" y="96"/>
                  </a:lnTo>
                  <a:cubicBezTo>
                    <a:pt x="3417" y="96"/>
                    <a:pt x="3432" y="96"/>
                    <a:pt x="3447" y="94"/>
                  </a:cubicBezTo>
                  <a:close/>
                  <a:moveTo>
                    <a:pt x="3404" y="0"/>
                  </a:moveTo>
                  <a:lnTo>
                    <a:pt x="3372" y="2"/>
                  </a:lnTo>
                  <a:lnTo>
                    <a:pt x="3331" y="2"/>
                  </a:lnTo>
                  <a:lnTo>
                    <a:pt x="3304" y="4"/>
                  </a:lnTo>
                  <a:lnTo>
                    <a:pt x="3302" y="4"/>
                  </a:lnTo>
                  <a:lnTo>
                    <a:pt x="3257" y="8"/>
                  </a:lnTo>
                  <a:lnTo>
                    <a:pt x="3233" y="8"/>
                  </a:lnTo>
                  <a:lnTo>
                    <a:pt x="3206" y="11"/>
                  </a:lnTo>
                  <a:cubicBezTo>
                    <a:pt x="3205" y="10"/>
                    <a:pt x="3204" y="10"/>
                    <a:pt x="3203" y="10"/>
                  </a:cubicBezTo>
                  <a:cubicBezTo>
                    <a:pt x="3202" y="10"/>
                    <a:pt x="3200" y="10"/>
                    <a:pt x="3199" y="11"/>
                  </a:cubicBezTo>
                  <a:lnTo>
                    <a:pt x="3163" y="11"/>
                  </a:lnTo>
                  <a:lnTo>
                    <a:pt x="3153" y="13"/>
                  </a:lnTo>
                  <a:lnTo>
                    <a:pt x="3125" y="17"/>
                  </a:lnTo>
                  <a:lnTo>
                    <a:pt x="3104" y="17"/>
                  </a:lnTo>
                  <a:lnTo>
                    <a:pt x="3065" y="23"/>
                  </a:lnTo>
                  <a:lnTo>
                    <a:pt x="3053" y="25"/>
                  </a:lnTo>
                  <a:lnTo>
                    <a:pt x="3031" y="26"/>
                  </a:lnTo>
                  <a:lnTo>
                    <a:pt x="3004" y="30"/>
                  </a:lnTo>
                  <a:cubicBezTo>
                    <a:pt x="2987" y="34"/>
                    <a:pt x="2971" y="36"/>
                    <a:pt x="2954" y="38"/>
                  </a:cubicBezTo>
                  <a:lnTo>
                    <a:pt x="2952" y="38"/>
                  </a:lnTo>
                  <a:lnTo>
                    <a:pt x="2940" y="40"/>
                  </a:lnTo>
                  <a:lnTo>
                    <a:pt x="2903" y="47"/>
                  </a:lnTo>
                  <a:lnTo>
                    <a:pt x="2874" y="51"/>
                  </a:lnTo>
                  <a:lnTo>
                    <a:pt x="2869" y="53"/>
                  </a:lnTo>
                  <a:lnTo>
                    <a:pt x="2848" y="57"/>
                  </a:lnTo>
                  <a:cubicBezTo>
                    <a:pt x="2835" y="60"/>
                    <a:pt x="2822" y="62"/>
                    <a:pt x="2808" y="64"/>
                  </a:cubicBezTo>
                  <a:lnTo>
                    <a:pt x="2793" y="68"/>
                  </a:lnTo>
                  <a:lnTo>
                    <a:pt x="2784" y="70"/>
                  </a:lnTo>
                  <a:cubicBezTo>
                    <a:pt x="2769" y="74"/>
                    <a:pt x="2754" y="77"/>
                    <a:pt x="2737" y="79"/>
                  </a:cubicBezTo>
                  <a:lnTo>
                    <a:pt x="2735" y="79"/>
                  </a:lnTo>
                  <a:lnTo>
                    <a:pt x="2692" y="91"/>
                  </a:lnTo>
                  <a:lnTo>
                    <a:pt x="2675" y="94"/>
                  </a:lnTo>
                  <a:lnTo>
                    <a:pt x="2661" y="98"/>
                  </a:lnTo>
                  <a:lnTo>
                    <a:pt x="2611" y="111"/>
                  </a:lnTo>
                  <a:lnTo>
                    <a:pt x="2590" y="117"/>
                  </a:lnTo>
                  <a:lnTo>
                    <a:pt x="2578" y="119"/>
                  </a:lnTo>
                  <a:lnTo>
                    <a:pt x="2539" y="130"/>
                  </a:lnTo>
                  <a:lnTo>
                    <a:pt x="2484" y="147"/>
                  </a:lnTo>
                  <a:cubicBezTo>
                    <a:pt x="2480" y="149"/>
                    <a:pt x="2475" y="149"/>
                    <a:pt x="2471" y="151"/>
                  </a:cubicBezTo>
                  <a:lnTo>
                    <a:pt x="2456" y="155"/>
                  </a:lnTo>
                  <a:cubicBezTo>
                    <a:pt x="2424" y="166"/>
                    <a:pt x="2392" y="177"/>
                    <a:pt x="2360" y="189"/>
                  </a:cubicBezTo>
                  <a:lnTo>
                    <a:pt x="2349" y="192"/>
                  </a:lnTo>
                  <a:cubicBezTo>
                    <a:pt x="2326" y="200"/>
                    <a:pt x="2303" y="207"/>
                    <a:pt x="2283" y="215"/>
                  </a:cubicBezTo>
                  <a:cubicBezTo>
                    <a:pt x="2211" y="241"/>
                    <a:pt x="2139" y="271"/>
                    <a:pt x="2070" y="302"/>
                  </a:cubicBezTo>
                  <a:cubicBezTo>
                    <a:pt x="2049" y="313"/>
                    <a:pt x="2028" y="322"/>
                    <a:pt x="2006" y="332"/>
                  </a:cubicBezTo>
                  <a:lnTo>
                    <a:pt x="1996" y="337"/>
                  </a:lnTo>
                  <a:cubicBezTo>
                    <a:pt x="1964" y="353"/>
                    <a:pt x="1934" y="368"/>
                    <a:pt x="1904" y="383"/>
                  </a:cubicBezTo>
                  <a:lnTo>
                    <a:pt x="1891" y="390"/>
                  </a:lnTo>
                  <a:lnTo>
                    <a:pt x="1877" y="396"/>
                  </a:lnTo>
                  <a:lnTo>
                    <a:pt x="1828" y="424"/>
                  </a:lnTo>
                  <a:lnTo>
                    <a:pt x="1791" y="443"/>
                  </a:lnTo>
                  <a:lnTo>
                    <a:pt x="1781" y="449"/>
                  </a:lnTo>
                  <a:cubicBezTo>
                    <a:pt x="1776" y="452"/>
                    <a:pt x="1770" y="456"/>
                    <a:pt x="1764" y="460"/>
                  </a:cubicBezTo>
                  <a:lnTo>
                    <a:pt x="1719" y="486"/>
                  </a:lnTo>
                  <a:lnTo>
                    <a:pt x="1706" y="494"/>
                  </a:lnTo>
                  <a:lnTo>
                    <a:pt x="1691" y="501"/>
                  </a:lnTo>
                  <a:lnTo>
                    <a:pt x="1653" y="526"/>
                  </a:lnTo>
                  <a:cubicBezTo>
                    <a:pt x="1638" y="533"/>
                    <a:pt x="1625" y="543"/>
                    <a:pt x="1612" y="550"/>
                  </a:cubicBezTo>
                  <a:lnTo>
                    <a:pt x="1604" y="556"/>
                  </a:lnTo>
                  <a:lnTo>
                    <a:pt x="1591" y="564"/>
                  </a:lnTo>
                  <a:lnTo>
                    <a:pt x="1557" y="588"/>
                  </a:lnTo>
                  <a:lnTo>
                    <a:pt x="1540" y="599"/>
                  </a:lnTo>
                  <a:lnTo>
                    <a:pt x="1534" y="603"/>
                  </a:lnTo>
                  <a:lnTo>
                    <a:pt x="1512" y="618"/>
                  </a:lnTo>
                  <a:lnTo>
                    <a:pt x="1480" y="643"/>
                  </a:lnTo>
                  <a:lnTo>
                    <a:pt x="1470" y="648"/>
                  </a:lnTo>
                  <a:lnTo>
                    <a:pt x="1468" y="650"/>
                  </a:lnTo>
                  <a:lnTo>
                    <a:pt x="1429" y="679"/>
                  </a:lnTo>
                  <a:lnTo>
                    <a:pt x="1408" y="696"/>
                  </a:lnTo>
                  <a:lnTo>
                    <a:pt x="1387" y="711"/>
                  </a:lnTo>
                  <a:lnTo>
                    <a:pt x="1380" y="716"/>
                  </a:lnTo>
                  <a:lnTo>
                    <a:pt x="1348" y="741"/>
                  </a:lnTo>
                  <a:lnTo>
                    <a:pt x="1346" y="741"/>
                  </a:lnTo>
                  <a:lnTo>
                    <a:pt x="1340" y="746"/>
                  </a:lnTo>
                  <a:lnTo>
                    <a:pt x="1331" y="754"/>
                  </a:lnTo>
                  <a:lnTo>
                    <a:pt x="1310" y="769"/>
                  </a:lnTo>
                  <a:lnTo>
                    <a:pt x="1306" y="773"/>
                  </a:lnTo>
                  <a:lnTo>
                    <a:pt x="1287" y="790"/>
                  </a:lnTo>
                  <a:lnTo>
                    <a:pt x="1284" y="792"/>
                  </a:lnTo>
                  <a:lnTo>
                    <a:pt x="1274" y="799"/>
                  </a:lnTo>
                  <a:lnTo>
                    <a:pt x="1272" y="801"/>
                  </a:lnTo>
                  <a:lnTo>
                    <a:pt x="1252" y="818"/>
                  </a:lnTo>
                  <a:lnTo>
                    <a:pt x="1238" y="829"/>
                  </a:lnTo>
                  <a:lnTo>
                    <a:pt x="1229" y="837"/>
                  </a:lnTo>
                  <a:lnTo>
                    <a:pt x="1199" y="863"/>
                  </a:lnTo>
                  <a:lnTo>
                    <a:pt x="1195" y="867"/>
                  </a:lnTo>
                  <a:lnTo>
                    <a:pt x="1174" y="886"/>
                  </a:lnTo>
                  <a:lnTo>
                    <a:pt x="1150" y="907"/>
                  </a:lnTo>
                  <a:lnTo>
                    <a:pt x="1146" y="910"/>
                  </a:lnTo>
                  <a:lnTo>
                    <a:pt x="1120" y="935"/>
                  </a:lnTo>
                  <a:lnTo>
                    <a:pt x="1108" y="944"/>
                  </a:lnTo>
                  <a:lnTo>
                    <a:pt x="1099" y="952"/>
                  </a:lnTo>
                  <a:lnTo>
                    <a:pt x="1093" y="958"/>
                  </a:lnTo>
                  <a:cubicBezTo>
                    <a:pt x="1084" y="967"/>
                    <a:pt x="1076" y="975"/>
                    <a:pt x="1067" y="984"/>
                  </a:cubicBezTo>
                  <a:lnTo>
                    <a:pt x="1044" y="1007"/>
                  </a:lnTo>
                  <a:cubicBezTo>
                    <a:pt x="1041" y="1010"/>
                    <a:pt x="1039" y="1012"/>
                    <a:pt x="1037" y="1014"/>
                  </a:cubicBezTo>
                  <a:lnTo>
                    <a:pt x="1024" y="1025"/>
                  </a:lnTo>
                  <a:lnTo>
                    <a:pt x="1018" y="1033"/>
                  </a:lnTo>
                  <a:cubicBezTo>
                    <a:pt x="1008" y="1042"/>
                    <a:pt x="1001" y="1050"/>
                    <a:pt x="993" y="1057"/>
                  </a:cubicBezTo>
                  <a:cubicBezTo>
                    <a:pt x="986" y="1067"/>
                    <a:pt x="976" y="1074"/>
                    <a:pt x="967" y="1084"/>
                  </a:cubicBezTo>
                  <a:lnTo>
                    <a:pt x="963" y="1089"/>
                  </a:lnTo>
                  <a:lnTo>
                    <a:pt x="954" y="1099"/>
                  </a:lnTo>
                  <a:lnTo>
                    <a:pt x="944" y="1108"/>
                  </a:lnTo>
                  <a:lnTo>
                    <a:pt x="920" y="1135"/>
                  </a:lnTo>
                  <a:lnTo>
                    <a:pt x="916" y="1140"/>
                  </a:lnTo>
                  <a:lnTo>
                    <a:pt x="895" y="1163"/>
                  </a:lnTo>
                  <a:cubicBezTo>
                    <a:pt x="890" y="1171"/>
                    <a:pt x="884" y="1178"/>
                    <a:pt x="877" y="1184"/>
                  </a:cubicBezTo>
                  <a:cubicBezTo>
                    <a:pt x="877" y="1186"/>
                    <a:pt x="875" y="1187"/>
                    <a:pt x="873" y="1189"/>
                  </a:cubicBezTo>
                  <a:lnTo>
                    <a:pt x="846" y="1220"/>
                  </a:lnTo>
                  <a:cubicBezTo>
                    <a:pt x="844" y="1221"/>
                    <a:pt x="841" y="1225"/>
                    <a:pt x="839" y="1229"/>
                  </a:cubicBezTo>
                  <a:lnTo>
                    <a:pt x="828" y="1242"/>
                  </a:lnTo>
                  <a:cubicBezTo>
                    <a:pt x="822" y="1250"/>
                    <a:pt x="816" y="1255"/>
                    <a:pt x="811" y="1261"/>
                  </a:cubicBezTo>
                  <a:cubicBezTo>
                    <a:pt x="811" y="1263"/>
                    <a:pt x="811" y="1263"/>
                    <a:pt x="809" y="1263"/>
                  </a:cubicBezTo>
                  <a:lnTo>
                    <a:pt x="801" y="1274"/>
                  </a:lnTo>
                  <a:lnTo>
                    <a:pt x="799" y="1276"/>
                  </a:lnTo>
                  <a:lnTo>
                    <a:pt x="782" y="1297"/>
                  </a:lnTo>
                  <a:cubicBezTo>
                    <a:pt x="782" y="1297"/>
                    <a:pt x="780" y="1299"/>
                    <a:pt x="780" y="1299"/>
                  </a:cubicBezTo>
                  <a:lnTo>
                    <a:pt x="763" y="1319"/>
                  </a:lnTo>
                  <a:lnTo>
                    <a:pt x="756" y="1329"/>
                  </a:lnTo>
                  <a:lnTo>
                    <a:pt x="752" y="1334"/>
                  </a:lnTo>
                  <a:lnTo>
                    <a:pt x="750" y="1336"/>
                  </a:lnTo>
                  <a:lnTo>
                    <a:pt x="750" y="1338"/>
                  </a:lnTo>
                  <a:cubicBezTo>
                    <a:pt x="743" y="1348"/>
                    <a:pt x="733" y="1357"/>
                    <a:pt x="726" y="1368"/>
                  </a:cubicBezTo>
                  <a:lnTo>
                    <a:pt x="720" y="1376"/>
                  </a:lnTo>
                  <a:lnTo>
                    <a:pt x="705" y="1397"/>
                  </a:lnTo>
                  <a:lnTo>
                    <a:pt x="690" y="1417"/>
                  </a:lnTo>
                  <a:lnTo>
                    <a:pt x="660" y="1457"/>
                  </a:lnTo>
                  <a:lnTo>
                    <a:pt x="658" y="1459"/>
                  </a:lnTo>
                  <a:lnTo>
                    <a:pt x="652" y="1468"/>
                  </a:lnTo>
                  <a:lnTo>
                    <a:pt x="630" y="1500"/>
                  </a:lnTo>
                  <a:lnTo>
                    <a:pt x="615" y="1521"/>
                  </a:lnTo>
                  <a:cubicBezTo>
                    <a:pt x="613" y="1523"/>
                    <a:pt x="613" y="1525"/>
                    <a:pt x="611" y="1527"/>
                  </a:cubicBezTo>
                  <a:lnTo>
                    <a:pt x="599" y="1544"/>
                  </a:lnTo>
                  <a:cubicBezTo>
                    <a:pt x="592" y="1555"/>
                    <a:pt x="584" y="1568"/>
                    <a:pt x="577" y="1578"/>
                  </a:cubicBezTo>
                  <a:lnTo>
                    <a:pt x="567" y="1591"/>
                  </a:lnTo>
                  <a:lnTo>
                    <a:pt x="564" y="1598"/>
                  </a:lnTo>
                  <a:cubicBezTo>
                    <a:pt x="554" y="1612"/>
                    <a:pt x="547" y="1625"/>
                    <a:pt x="537" y="1638"/>
                  </a:cubicBezTo>
                  <a:lnTo>
                    <a:pt x="537" y="1640"/>
                  </a:lnTo>
                  <a:lnTo>
                    <a:pt x="515" y="1676"/>
                  </a:lnTo>
                  <a:cubicBezTo>
                    <a:pt x="511" y="1681"/>
                    <a:pt x="509" y="1685"/>
                    <a:pt x="505" y="1691"/>
                  </a:cubicBezTo>
                  <a:lnTo>
                    <a:pt x="498" y="1702"/>
                  </a:lnTo>
                  <a:cubicBezTo>
                    <a:pt x="490" y="1717"/>
                    <a:pt x="481" y="1732"/>
                    <a:pt x="471" y="1747"/>
                  </a:cubicBezTo>
                  <a:cubicBezTo>
                    <a:pt x="469" y="1753"/>
                    <a:pt x="466" y="1759"/>
                    <a:pt x="462" y="1764"/>
                  </a:cubicBezTo>
                  <a:lnTo>
                    <a:pt x="456" y="1774"/>
                  </a:lnTo>
                  <a:lnTo>
                    <a:pt x="437" y="1809"/>
                  </a:lnTo>
                  <a:cubicBezTo>
                    <a:pt x="428" y="1825"/>
                    <a:pt x="419" y="1841"/>
                    <a:pt x="411" y="1857"/>
                  </a:cubicBezTo>
                  <a:lnTo>
                    <a:pt x="403" y="1868"/>
                  </a:lnTo>
                  <a:lnTo>
                    <a:pt x="398" y="1881"/>
                  </a:lnTo>
                  <a:cubicBezTo>
                    <a:pt x="383" y="1909"/>
                    <a:pt x="370" y="1936"/>
                    <a:pt x="354" y="1964"/>
                  </a:cubicBezTo>
                  <a:lnTo>
                    <a:pt x="351" y="1973"/>
                  </a:lnTo>
                  <a:cubicBezTo>
                    <a:pt x="343" y="1990"/>
                    <a:pt x="334" y="2007"/>
                    <a:pt x="326" y="2024"/>
                  </a:cubicBezTo>
                  <a:cubicBezTo>
                    <a:pt x="281" y="2119"/>
                    <a:pt x="241" y="2217"/>
                    <a:pt x="206" y="2316"/>
                  </a:cubicBezTo>
                  <a:cubicBezTo>
                    <a:pt x="198" y="2333"/>
                    <a:pt x="192" y="2352"/>
                    <a:pt x="187" y="2369"/>
                  </a:cubicBezTo>
                  <a:cubicBezTo>
                    <a:pt x="187" y="2373"/>
                    <a:pt x="183" y="2377"/>
                    <a:pt x="183" y="2379"/>
                  </a:cubicBezTo>
                  <a:cubicBezTo>
                    <a:pt x="174" y="2409"/>
                    <a:pt x="162" y="2439"/>
                    <a:pt x="153" y="2469"/>
                  </a:cubicBezTo>
                  <a:cubicBezTo>
                    <a:pt x="153" y="2473"/>
                    <a:pt x="151" y="2477"/>
                    <a:pt x="149" y="2482"/>
                  </a:cubicBezTo>
                  <a:cubicBezTo>
                    <a:pt x="147" y="2486"/>
                    <a:pt x="147" y="2490"/>
                    <a:pt x="145" y="2496"/>
                  </a:cubicBezTo>
                  <a:cubicBezTo>
                    <a:pt x="140" y="2512"/>
                    <a:pt x="136" y="2529"/>
                    <a:pt x="130" y="2546"/>
                  </a:cubicBezTo>
                  <a:cubicBezTo>
                    <a:pt x="126" y="2560"/>
                    <a:pt x="123" y="2573"/>
                    <a:pt x="119" y="2586"/>
                  </a:cubicBezTo>
                  <a:lnTo>
                    <a:pt x="117" y="2597"/>
                  </a:lnTo>
                  <a:cubicBezTo>
                    <a:pt x="115" y="2603"/>
                    <a:pt x="113" y="2609"/>
                    <a:pt x="111" y="2616"/>
                  </a:cubicBezTo>
                  <a:cubicBezTo>
                    <a:pt x="108" y="2633"/>
                    <a:pt x="102" y="2650"/>
                    <a:pt x="98" y="2667"/>
                  </a:cubicBezTo>
                  <a:cubicBezTo>
                    <a:pt x="98" y="2671"/>
                    <a:pt x="96" y="2675"/>
                    <a:pt x="94" y="2678"/>
                  </a:cubicBezTo>
                  <a:cubicBezTo>
                    <a:pt x="94" y="2682"/>
                    <a:pt x="92" y="2690"/>
                    <a:pt x="91" y="2695"/>
                  </a:cubicBezTo>
                  <a:cubicBezTo>
                    <a:pt x="87" y="2710"/>
                    <a:pt x="85" y="2724"/>
                    <a:pt x="81" y="2739"/>
                  </a:cubicBezTo>
                  <a:lnTo>
                    <a:pt x="81" y="2741"/>
                  </a:lnTo>
                  <a:cubicBezTo>
                    <a:pt x="77" y="2756"/>
                    <a:pt x="74" y="2771"/>
                    <a:pt x="72" y="2786"/>
                  </a:cubicBezTo>
                  <a:cubicBezTo>
                    <a:pt x="72" y="2788"/>
                    <a:pt x="70" y="2791"/>
                    <a:pt x="70" y="2795"/>
                  </a:cubicBezTo>
                  <a:cubicBezTo>
                    <a:pt x="68" y="2797"/>
                    <a:pt x="66" y="2805"/>
                    <a:pt x="66" y="2810"/>
                  </a:cubicBezTo>
                  <a:cubicBezTo>
                    <a:pt x="62" y="2823"/>
                    <a:pt x="60" y="2837"/>
                    <a:pt x="59" y="2850"/>
                  </a:cubicBezTo>
                  <a:cubicBezTo>
                    <a:pt x="57" y="2856"/>
                    <a:pt x="55" y="2863"/>
                    <a:pt x="55" y="2871"/>
                  </a:cubicBezTo>
                  <a:cubicBezTo>
                    <a:pt x="53" y="2872"/>
                    <a:pt x="53" y="2874"/>
                    <a:pt x="53" y="2876"/>
                  </a:cubicBezTo>
                  <a:cubicBezTo>
                    <a:pt x="51" y="2884"/>
                    <a:pt x="49" y="2893"/>
                    <a:pt x="49" y="2903"/>
                  </a:cubicBezTo>
                  <a:cubicBezTo>
                    <a:pt x="45" y="2914"/>
                    <a:pt x="43" y="2927"/>
                    <a:pt x="42" y="2940"/>
                  </a:cubicBezTo>
                  <a:cubicBezTo>
                    <a:pt x="42" y="2944"/>
                    <a:pt x="40" y="2948"/>
                    <a:pt x="40" y="2952"/>
                  </a:cubicBezTo>
                  <a:lnTo>
                    <a:pt x="40" y="2954"/>
                  </a:lnTo>
                  <a:lnTo>
                    <a:pt x="32" y="3004"/>
                  </a:lnTo>
                  <a:lnTo>
                    <a:pt x="28" y="3029"/>
                  </a:lnTo>
                  <a:lnTo>
                    <a:pt x="25" y="3053"/>
                  </a:lnTo>
                  <a:lnTo>
                    <a:pt x="25" y="3063"/>
                  </a:lnTo>
                  <a:cubicBezTo>
                    <a:pt x="23" y="3076"/>
                    <a:pt x="21" y="3089"/>
                    <a:pt x="19" y="3102"/>
                  </a:cubicBezTo>
                  <a:cubicBezTo>
                    <a:pt x="19" y="3104"/>
                    <a:pt x="19" y="3104"/>
                    <a:pt x="19" y="3104"/>
                  </a:cubicBezTo>
                  <a:lnTo>
                    <a:pt x="19" y="3108"/>
                  </a:lnTo>
                  <a:cubicBezTo>
                    <a:pt x="19" y="3114"/>
                    <a:pt x="19" y="3119"/>
                    <a:pt x="17" y="3123"/>
                  </a:cubicBezTo>
                  <a:cubicBezTo>
                    <a:pt x="17" y="3133"/>
                    <a:pt x="15" y="3142"/>
                    <a:pt x="15" y="3150"/>
                  </a:cubicBezTo>
                  <a:lnTo>
                    <a:pt x="15" y="3151"/>
                  </a:lnTo>
                  <a:cubicBezTo>
                    <a:pt x="15" y="3161"/>
                    <a:pt x="13" y="3170"/>
                    <a:pt x="11" y="3180"/>
                  </a:cubicBezTo>
                  <a:lnTo>
                    <a:pt x="11" y="3183"/>
                  </a:lnTo>
                  <a:cubicBezTo>
                    <a:pt x="11" y="3187"/>
                    <a:pt x="11" y="3191"/>
                    <a:pt x="11" y="3195"/>
                  </a:cubicBezTo>
                  <a:lnTo>
                    <a:pt x="11" y="3197"/>
                  </a:lnTo>
                  <a:cubicBezTo>
                    <a:pt x="11" y="3206"/>
                    <a:pt x="10" y="3214"/>
                    <a:pt x="8" y="3221"/>
                  </a:cubicBezTo>
                  <a:cubicBezTo>
                    <a:pt x="8" y="3227"/>
                    <a:pt x="8" y="3234"/>
                    <a:pt x="8" y="3242"/>
                  </a:cubicBezTo>
                  <a:cubicBezTo>
                    <a:pt x="6" y="3248"/>
                    <a:pt x="8" y="3249"/>
                    <a:pt x="8" y="3253"/>
                  </a:cubicBezTo>
                  <a:cubicBezTo>
                    <a:pt x="8" y="3266"/>
                    <a:pt x="6" y="3278"/>
                    <a:pt x="4" y="3291"/>
                  </a:cubicBezTo>
                  <a:lnTo>
                    <a:pt x="4" y="3300"/>
                  </a:lnTo>
                  <a:cubicBezTo>
                    <a:pt x="4" y="3310"/>
                    <a:pt x="4" y="3317"/>
                    <a:pt x="2" y="3327"/>
                  </a:cubicBezTo>
                  <a:lnTo>
                    <a:pt x="2" y="3357"/>
                  </a:lnTo>
                  <a:lnTo>
                    <a:pt x="2" y="3361"/>
                  </a:lnTo>
                  <a:cubicBezTo>
                    <a:pt x="2" y="3374"/>
                    <a:pt x="2" y="3387"/>
                    <a:pt x="0" y="3400"/>
                  </a:cubicBezTo>
                  <a:lnTo>
                    <a:pt x="0" y="3415"/>
                  </a:lnTo>
                  <a:lnTo>
                    <a:pt x="0" y="3427"/>
                  </a:lnTo>
                  <a:lnTo>
                    <a:pt x="0" y="3430"/>
                  </a:lnTo>
                  <a:lnTo>
                    <a:pt x="0" y="3472"/>
                  </a:lnTo>
                  <a:lnTo>
                    <a:pt x="0" y="3502"/>
                  </a:lnTo>
                  <a:lnTo>
                    <a:pt x="0" y="3515"/>
                  </a:lnTo>
                  <a:lnTo>
                    <a:pt x="0" y="3528"/>
                  </a:lnTo>
                  <a:lnTo>
                    <a:pt x="0" y="3542"/>
                  </a:lnTo>
                  <a:lnTo>
                    <a:pt x="0" y="3574"/>
                  </a:lnTo>
                  <a:lnTo>
                    <a:pt x="0" y="3613"/>
                  </a:lnTo>
                  <a:cubicBezTo>
                    <a:pt x="0" y="3615"/>
                    <a:pt x="0" y="3617"/>
                    <a:pt x="0" y="3619"/>
                  </a:cubicBezTo>
                  <a:lnTo>
                    <a:pt x="0" y="3630"/>
                  </a:lnTo>
                  <a:lnTo>
                    <a:pt x="0" y="3645"/>
                  </a:lnTo>
                  <a:cubicBezTo>
                    <a:pt x="0" y="3658"/>
                    <a:pt x="0" y="3672"/>
                    <a:pt x="2" y="3685"/>
                  </a:cubicBezTo>
                  <a:lnTo>
                    <a:pt x="2" y="3687"/>
                  </a:lnTo>
                  <a:cubicBezTo>
                    <a:pt x="2" y="3698"/>
                    <a:pt x="2" y="3707"/>
                    <a:pt x="4" y="3717"/>
                  </a:cubicBezTo>
                  <a:cubicBezTo>
                    <a:pt x="4" y="3728"/>
                    <a:pt x="4" y="3736"/>
                    <a:pt x="6" y="3745"/>
                  </a:cubicBezTo>
                  <a:lnTo>
                    <a:pt x="6" y="3755"/>
                  </a:lnTo>
                  <a:cubicBezTo>
                    <a:pt x="6" y="3768"/>
                    <a:pt x="6" y="3779"/>
                    <a:pt x="8" y="3790"/>
                  </a:cubicBezTo>
                  <a:lnTo>
                    <a:pt x="8" y="3804"/>
                  </a:lnTo>
                  <a:cubicBezTo>
                    <a:pt x="8" y="3809"/>
                    <a:pt x="10" y="3817"/>
                    <a:pt x="10" y="3824"/>
                  </a:cubicBezTo>
                  <a:cubicBezTo>
                    <a:pt x="10" y="3832"/>
                    <a:pt x="11" y="3841"/>
                    <a:pt x="11" y="3849"/>
                  </a:cubicBezTo>
                  <a:lnTo>
                    <a:pt x="11" y="3851"/>
                  </a:lnTo>
                  <a:cubicBezTo>
                    <a:pt x="11" y="3854"/>
                    <a:pt x="11" y="3858"/>
                    <a:pt x="13" y="3862"/>
                  </a:cubicBezTo>
                  <a:cubicBezTo>
                    <a:pt x="13" y="3864"/>
                    <a:pt x="13" y="3864"/>
                    <a:pt x="13" y="3866"/>
                  </a:cubicBezTo>
                  <a:cubicBezTo>
                    <a:pt x="13" y="3875"/>
                    <a:pt x="15" y="3885"/>
                    <a:pt x="15" y="3894"/>
                  </a:cubicBezTo>
                  <a:lnTo>
                    <a:pt x="15" y="3896"/>
                  </a:lnTo>
                  <a:cubicBezTo>
                    <a:pt x="15" y="3905"/>
                    <a:pt x="19" y="3913"/>
                    <a:pt x="19" y="3922"/>
                  </a:cubicBezTo>
                  <a:cubicBezTo>
                    <a:pt x="19" y="3928"/>
                    <a:pt x="21" y="3932"/>
                    <a:pt x="21" y="3937"/>
                  </a:cubicBezTo>
                  <a:lnTo>
                    <a:pt x="21" y="3941"/>
                  </a:lnTo>
                  <a:cubicBezTo>
                    <a:pt x="21" y="3941"/>
                    <a:pt x="21" y="3941"/>
                    <a:pt x="21" y="3943"/>
                  </a:cubicBezTo>
                  <a:cubicBezTo>
                    <a:pt x="23" y="3956"/>
                    <a:pt x="25" y="3969"/>
                    <a:pt x="26" y="3981"/>
                  </a:cubicBezTo>
                  <a:lnTo>
                    <a:pt x="26" y="3992"/>
                  </a:lnTo>
                  <a:cubicBezTo>
                    <a:pt x="28" y="4000"/>
                    <a:pt x="30" y="4009"/>
                    <a:pt x="30" y="4017"/>
                  </a:cubicBezTo>
                  <a:cubicBezTo>
                    <a:pt x="32" y="4024"/>
                    <a:pt x="32" y="4033"/>
                    <a:pt x="34" y="4041"/>
                  </a:cubicBezTo>
                  <a:cubicBezTo>
                    <a:pt x="38" y="4058"/>
                    <a:pt x="40" y="4075"/>
                    <a:pt x="42" y="4090"/>
                  </a:cubicBezTo>
                  <a:lnTo>
                    <a:pt x="42" y="4094"/>
                  </a:lnTo>
                  <a:cubicBezTo>
                    <a:pt x="42" y="4098"/>
                    <a:pt x="43" y="4101"/>
                    <a:pt x="43" y="4103"/>
                  </a:cubicBezTo>
                  <a:lnTo>
                    <a:pt x="51" y="4143"/>
                  </a:lnTo>
                  <a:cubicBezTo>
                    <a:pt x="53" y="4150"/>
                    <a:pt x="55" y="4160"/>
                    <a:pt x="57" y="4167"/>
                  </a:cubicBezTo>
                  <a:lnTo>
                    <a:pt x="57" y="4175"/>
                  </a:lnTo>
                  <a:lnTo>
                    <a:pt x="60" y="4196"/>
                  </a:lnTo>
                  <a:lnTo>
                    <a:pt x="68" y="4235"/>
                  </a:lnTo>
                  <a:cubicBezTo>
                    <a:pt x="68" y="4239"/>
                    <a:pt x="70" y="4245"/>
                    <a:pt x="72" y="4250"/>
                  </a:cubicBezTo>
                  <a:cubicBezTo>
                    <a:pt x="72" y="4254"/>
                    <a:pt x="72" y="4256"/>
                    <a:pt x="74" y="4260"/>
                  </a:cubicBezTo>
                  <a:lnTo>
                    <a:pt x="83" y="4305"/>
                  </a:lnTo>
                  <a:cubicBezTo>
                    <a:pt x="83" y="4305"/>
                    <a:pt x="83" y="4305"/>
                    <a:pt x="83" y="4307"/>
                  </a:cubicBezTo>
                  <a:cubicBezTo>
                    <a:pt x="87" y="4320"/>
                    <a:pt x="91" y="4335"/>
                    <a:pt x="92" y="4348"/>
                  </a:cubicBezTo>
                  <a:cubicBezTo>
                    <a:pt x="94" y="4354"/>
                    <a:pt x="96" y="4360"/>
                    <a:pt x="98" y="4365"/>
                  </a:cubicBezTo>
                  <a:cubicBezTo>
                    <a:pt x="98" y="4371"/>
                    <a:pt x="100" y="4375"/>
                    <a:pt x="100" y="4378"/>
                  </a:cubicBezTo>
                  <a:lnTo>
                    <a:pt x="113" y="4429"/>
                  </a:lnTo>
                  <a:cubicBezTo>
                    <a:pt x="115" y="4435"/>
                    <a:pt x="117" y="4441"/>
                    <a:pt x="119" y="4448"/>
                  </a:cubicBezTo>
                  <a:lnTo>
                    <a:pt x="123" y="4458"/>
                  </a:lnTo>
                  <a:cubicBezTo>
                    <a:pt x="125" y="4471"/>
                    <a:pt x="128" y="4484"/>
                    <a:pt x="132" y="4497"/>
                  </a:cubicBezTo>
                  <a:cubicBezTo>
                    <a:pt x="138" y="4514"/>
                    <a:pt x="143" y="4531"/>
                    <a:pt x="149" y="4550"/>
                  </a:cubicBezTo>
                  <a:cubicBezTo>
                    <a:pt x="149" y="4554"/>
                    <a:pt x="151" y="4557"/>
                    <a:pt x="153" y="4561"/>
                  </a:cubicBezTo>
                  <a:cubicBezTo>
                    <a:pt x="155" y="4567"/>
                    <a:pt x="155" y="4571"/>
                    <a:pt x="157" y="4574"/>
                  </a:cubicBezTo>
                  <a:cubicBezTo>
                    <a:pt x="166" y="4605"/>
                    <a:pt x="175" y="4635"/>
                    <a:pt x="187" y="4665"/>
                  </a:cubicBezTo>
                  <a:cubicBezTo>
                    <a:pt x="187" y="4669"/>
                    <a:pt x="189" y="4671"/>
                    <a:pt x="190" y="4674"/>
                  </a:cubicBezTo>
                  <a:cubicBezTo>
                    <a:pt x="196" y="4691"/>
                    <a:pt x="202" y="4710"/>
                    <a:pt x="209" y="4727"/>
                  </a:cubicBezTo>
                  <a:cubicBezTo>
                    <a:pt x="245" y="4827"/>
                    <a:pt x="287" y="4923"/>
                    <a:pt x="330" y="5017"/>
                  </a:cubicBezTo>
                  <a:cubicBezTo>
                    <a:pt x="339" y="5034"/>
                    <a:pt x="347" y="5053"/>
                    <a:pt x="356" y="5070"/>
                  </a:cubicBezTo>
                  <a:lnTo>
                    <a:pt x="360" y="5078"/>
                  </a:lnTo>
                  <a:cubicBezTo>
                    <a:pt x="373" y="5106"/>
                    <a:pt x="388" y="5134"/>
                    <a:pt x="403" y="5162"/>
                  </a:cubicBezTo>
                  <a:lnTo>
                    <a:pt x="409" y="5174"/>
                  </a:lnTo>
                  <a:lnTo>
                    <a:pt x="417" y="5187"/>
                  </a:lnTo>
                  <a:cubicBezTo>
                    <a:pt x="424" y="5202"/>
                    <a:pt x="434" y="5219"/>
                    <a:pt x="443" y="5234"/>
                  </a:cubicBezTo>
                  <a:lnTo>
                    <a:pt x="462" y="5270"/>
                  </a:lnTo>
                  <a:lnTo>
                    <a:pt x="468" y="5279"/>
                  </a:lnTo>
                  <a:lnTo>
                    <a:pt x="477" y="5296"/>
                  </a:lnTo>
                  <a:cubicBezTo>
                    <a:pt x="486" y="5311"/>
                    <a:pt x="496" y="5326"/>
                    <a:pt x="505" y="5342"/>
                  </a:cubicBezTo>
                  <a:cubicBezTo>
                    <a:pt x="507" y="5345"/>
                    <a:pt x="509" y="5347"/>
                    <a:pt x="511" y="5351"/>
                  </a:cubicBezTo>
                  <a:lnTo>
                    <a:pt x="520" y="5366"/>
                  </a:lnTo>
                  <a:cubicBezTo>
                    <a:pt x="528" y="5379"/>
                    <a:pt x="535" y="5391"/>
                    <a:pt x="545" y="5404"/>
                  </a:cubicBezTo>
                  <a:lnTo>
                    <a:pt x="545" y="5406"/>
                  </a:lnTo>
                  <a:lnTo>
                    <a:pt x="569" y="5443"/>
                  </a:lnTo>
                  <a:lnTo>
                    <a:pt x="575" y="5453"/>
                  </a:lnTo>
                  <a:cubicBezTo>
                    <a:pt x="577" y="5457"/>
                    <a:pt x="581" y="5460"/>
                    <a:pt x="583" y="5464"/>
                  </a:cubicBezTo>
                  <a:lnTo>
                    <a:pt x="607" y="5498"/>
                  </a:lnTo>
                  <a:lnTo>
                    <a:pt x="618" y="5515"/>
                  </a:lnTo>
                  <a:cubicBezTo>
                    <a:pt x="620" y="5517"/>
                    <a:pt x="620" y="5519"/>
                    <a:pt x="622" y="5521"/>
                  </a:cubicBezTo>
                  <a:lnTo>
                    <a:pt x="637" y="5543"/>
                  </a:lnTo>
                  <a:lnTo>
                    <a:pt x="660" y="5573"/>
                  </a:lnTo>
                  <a:lnTo>
                    <a:pt x="667" y="5583"/>
                  </a:lnTo>
                  <a:lnTo>
                    <a:pt x="669" y="5585"/>
                  </a:lnTo>
                  <a:cubicBezTo>
                    <a:pt x="679" y="5598"/>
                    <a:pt x="688" y="5613"/>
                    <a:pt x="697" y="5626"/>
                  </a:cubicBezTo>
                  <a:cubicBezTo>
                    <a:pt x="703" y="5632"/>
                    <a:pt x="709" y="5639"/>
                    <a:pt x="714" y="5647"/>
                  </a:cubicBezTo>
                  <a:lnTo>
                    <a:pt x="730" y="5666"/>
                  </a:lnTo>
                  <a:lnTo>
                    <a:pt x="735" y="5673"/>
                  </a:lnTo>
                  <a:lnTo>
                    <a:pt x="760" y="5703"/>
                  </a:lnTo>
                  <a:lnTo>
                    <a:pt x="760" y="5707"/>
                  </a:lnTo>
                  <a:lnTo>
                    <a:pt x="765" y="5711"/>
                  </a:lnTo>
                  <a:lnTo>
                    <a:pt x="773" y="5720"/>
                  </a:lnTo>
                  <a:lnTo>
                    <a:pt x="790" y="5741"/>
                  </a:lnTo>
                  <a:lnTo>
                    <a:pt x="792" y="5745"/>
                  </a:lnTo>
                  <a:lnTo>
                    <a:pt x="809" y="5766"/>
                  </a:lnTo>
                  <a:lnTo>
                    <a:pt x="811" y="5767"/>
                  </a:lnTo>
                  <a:lnTo>
                    <a:pt x="818" y="5777"/>
                  </a:lnTo>
                  <a:lnTo>
                    <a:pt x="818" y="5779"/>
                  </a:lnTo>
                  <a:lnTo>
                    <a:pt x="835" y="5800"/>
                  </a:lnTo>
                  <a:lnTo>
                    <a:pt x="846" y="5813"/>
                  </a:lnTo>
                  <a:lnTo>
                    <a:pt x="856" y="5822"/>
                  </a:lnTo>
                  <a:lnTo>
                    <a:pt x="882" y="5852"/>
                  </a:lnTo>
                  <a:lnTo>
                    <a:pt x="886" y="5856"/>
                  </a:lnTo>
                  <a:cubicBezTo>
                    <a:pt x="892" y="5864"/>
                    <a:pt x="897" y="5869"/>
                    <a:pt x="905" y="5877"/>
                  </a:cubicBezTo>
                  <a:lnTo>
                    <a:pt x="926" y="5901"/>
                  </a:lnTo>
                  <a:cubicBezTo>
                    <a:pt x="926" y="5901"/>
                    <a:pt x="927" y="5903"/>
                    <a:pt x="929" y="5905"/>
                  </a:cubicBezTo>
                  <a:cubicBezTo>
                    <a:pt x="937" y="5915"/>
                    <a:pt x="946" y="5924"/>
                    <a:pt x="952" y="5931"/>
                  </a:cubicBezTo>
                  <a:lnTo>
                    <a:pt x="963" y="5943"/>
                  </a:lnTo>
                  <a:lnTo>
                    <a:pt x="971" y="5950"/>
                  </a:lnTo>
                  <a:lnTo>
                    <a:pt x="976" y="5958"/>
                  </a:lnTo>
                  <a:lnTo>
                    <a:pt x="1003" y="5984"/>
                  </a:lnTo>
                  <a:cubicBezTo>
                    <a:pt x="1010" y="5992"/>
                    <a:pt x="1018" y="5999"/>
                    <a:pt x="1025" y="6007"/>
                  </a:cubicBezTo>
                  <a:lnTo>
                    <a:pt x="1033" y="6014"/>
                  </a:lnTo>
                  <a:lnTo>
                    <a:pt x="1046" y="6026"/>
                  </a:lnTo>
                  <a:lnTo>
                    <a:pt x="1054" y="6033"/>
                  </a:lnTo>
                  <a:lnTo>
                    <a:pt x="1076" y="6056"/>
                  </a:lnTo>
                  <a:lnTo>
                    <a:pt x="1103" y="6082"/>
                  </a:lnTo>
                  <a:lnTo>
                    <a:pt x="1108" y="6088"/>
                  </a:lnTo>
                  <a:lnTo>
                    <a:pt x="1118" y="6095"/>
                  </a:lnTo>
                  <a:lnTo>
                    <a:pt x="1129" y="6105"/>
                  </a:lnTo>
                  <a:lnTo>
                    <a:pt x="1155" y="6129"/>
                  </a:lnTo>
                  <a:lnTo>
                    <a:pt x="1161" y="6133"/>
                  </a:lnTo>
                  <a:lnTo>
                    <a:pt x="1184" y="6154"/>
                  </a:lnTo>
                  <a:lnTo>
                    <a:pt x="1204" y="6173"/>
                  </a:lnTo>
                  <a:lnTo>
                    <a:pt x="1208" y="6176"/>
                  </a:lnTo>
                  <a:cubicBezTo>
                    <a:pt x="1220" y="6186"/>
                    <a:pt x="1229" y="6193"/>
                    <a:pt x="1240" y="6203"/>
                  </a:cubicBezTo>
                  <a:lnTo>
                    <a:pt x="1250" y="6210"/>
                  </a:lnTo>
                  <a:lnTo>
                    <a:pt x="1263" y="6222"/>
                  </a:lnTo>
                  <a:cubicBezTo>
                    <a:pt x="1269" y="6227"/>
                    <a:pt x="1276" y="6233"/>
                    <a:pt x="1282" y="6239"/>
                  </a:cubicBezTo>
                  <a:lnTo>
                    <a:pt x="1284" y="6241"/>
                  </a:lnTo>
                  <a:lnTo>
                    <a:pt x="1295" y="6248"/>
                  </a:lnTo>
                  <a:lnTo>
                    <a:pt x="1297" y="6250"/>
                  </a:lnTo>
                  <a:lnTo>
                    <a:pt x="1316" y="6267"/>
                  </a:lnTo>
                  <a:lnTo>
                    <a:pt x="1321" y="6269"/>
                  </a:lnTo>
                  <a:lnTo>
                    <a:pt x="1342" y="6286"/>
                  </a:lnTo>
                  <a:lnTo>
                    <a:pt x="1350" y="6291"/>
                  </a:lnTo>
                  <a:cubicBezTo>
                    <a:pt x="1351" y="6293"/>
                    <a:pt x="1353" y="6295"/>
                    <a:pt x="1357" y="6297"/>
                  </a:cubicBezTo>
                  <a:lnTo>
                    <a:pt x="1359" y="6299"/>
                  </a:lnTo>
                  <a:lnTo>
                    <a:pt x="1391" y="6322"/>
                  </a:lnTo>
                  <a:lnTo>
                    <a:pt x="1399" y="6329"/>
                  </a:lnTo>
                  <a:lnTo>
                    <a:pt x="1417" y="6344"/>
                  </a:lnTo>
                  <a:lnTo>
                    <a:pt x="1440" y="6359"/>
                  </a:lnTo>
                  <a:lnTo>
                    <a:pt x="1480" y="6389"/>
                  </a:lnTo>
                  <a:lnTo>
                    <a:pt x="1482" y="6389"/>
                  </a:lnTo>
                  <a:lnTo>
                    <a:pt x="1491" y="6397"/>
                  </a:lnTo>
                  <a:lnTo>
                    <a:pt x="1523" y="6420"/>
                  </a:lnTo>
                  <a:cubicBezTo>
                    <a:pt x="1531" y="6425"/>
                    <a:pt x="1538" y="6431"/>
                    <a:pt x="1546" y="6435"/>
                  </a:cubicBezTo>
                  <a:lnTo>
                    <a:pt x="1551" y="6438"/>
                  </a:lnTo>
                  <a:lnTo>
                    <a:pt x="1568" y="6450"/>
                  </a:lnTo>
                  <a:cubicBezTo>
                    <a:pt x="1580" y="6457"/>
                    <a:pt x="1593" y="6465"/>
                    <a:pt x="1602" y="6474"/>
                  </a:cubicBezTo>
                  <a:lnTo>
                    <a:pt x="1615" y="6482"/>
                  </a:lnTo>
                  <a:lnTo>
                    <a:pt x="1623" y="6487"/>
                  </a:lnTo>
                  <a:cubicBezTo>
                    <a:pt x="1636" y="6497"/>
                    <a:pt x="1651" y="6504"/>
                    <a:pt x="1664" y="6512"/>
                  </a:cubicBezTo>
                  <a:lnTo>
                    <a:pt x="1666" y="6512"/>
                  </a:lnTo>
                  <a:lnTo>
                    <a:pt x="1704" y="6536"/>
                  </a:lnTo>
                  <a:lnTo>
                    <a:pt x="1719" y="6546"/>
                  </a:lnTo>
                  <a:lnTo>
                    <a:pt x="1730" y="6552"/>
                  </a:lnTo>
                  <a:lnTo>
                    <a:pt x="1776" y="6580"/>
                  </a:lnTo>
                  <a:lnTo>
                    <a:pt x="1794" y="6589"/>
                  </a:lnTo>
                  <a:lnTo>
                    <a:pt x="1804" y="6595"/>
                  </a:lnTo>
                  <a:lnTo>
                    <a:pt x="1840" y="6614"/>
                  </a:lnTo>
                  <a:cubicBezTo>
                    <a:pt x="1857" y="6623"/>
                    <a:pt x="1874" y="6633"/>
                    <a:pt x="1891" y="6642"/>
                  </a:cubicBezTo>
                  <a:lnTo>
                    <a:pt x="1904" y="6648"/>
                  </a:lnTo>
                  <a:lnTo>
                    <a:pt x="1917" y="6655"/>
                  </a:lnTo>
                  <a:cubicBezTo>
                    <a:pt x="1947" y="6670"/>
                    <a:pt x="1977" y="6685"/>
                    <a:pt x="2007" y="6700"/>
                  </a:cubicBezTo>
                  <a:lnTo>
                    <a:pt x="2019" y="6704"/>
                  </a:lnTo>
                  <a:cubicBezTo>
                    <a:pt x="2039" y="6716"/>
                    <a:pt x="2062" y="6725"/>
                    <a:pt x="2083" y="6734"/>
                  </a:cubicBezTo>
                  <a:cubicBezTo>
                    <a:pt x="2153" y="6766"/>
                    <a:pt x="2224" y="6795"/>
                    <a:pt x="2296" y="6821"/>
                  </a:cubicBezTo>
                  <a:lnTo>
                    <a:pt x="2362" y="6846"/>
                  </a:lnTo>
                  <a:lnTo>
                    <a:pt x="2373" y="6849"/>
                  </a:lnTo>
                  <a:cubicBezTo>
                    <a:pt x="2405" y="6859"/>
                    <a:pt x="2437" y="6870"/>
                    <a:pt x="2471" y="6881"/>
                  </a:cubicBezTo>
                  <a:lnTo>
                    <a:pt x="2484" y="6885"/>
                  </a:lnTo>
                  <a:lnTo>
                    <a:pt x="2497" y="6889"/>
                  </a:lnTo>
                  <a:lnTo>
                    <a:pt x="2552" y="6906"/>
                  </a:lnTo>
                  <a:lnTo>
                    <a:pt x="2594" y="6915"/>
                  </a:lnTo>
                  <a:lnTo>
                    <a:pt x="2603" y="6919"/>
                  </a:lnTo>
                  <a:lnTo>
                    <a:pt x="2624" y="6925"/>
                  </a:lnTo>
                  <a:lnTo>
                    <a:pt x="2675" y="6938"/>
                  </a:lnTo>
                  <a:lnTo>
                    <a:pt x="2688" y="6940"/>
                  </a:lnTo>
                  <a:lnTo>
                    <a:pt x="2705" y="6945"/>
                  </a:lnTo>
                  <a:lnTo>
                    <a:pt x="2748" y="6955"/>
                  </a:lnTo>
                  <a:lnTo>
                    <a:pt x="2750" y="6955"/>
                  </a:lnTo>
                  <a:cubicBezTo>
                    <a:pt x="2765" y="6959"/>
                    <a:pt x="2780" y="6962"/>
                    <a:pt x="2797" y="6964"/>
                  </a:cubicBezTo>
                  <a:lnTo>
                    <a:pt x="2807" y="6966"/>
                  </a:lnTo>
                  <a:lnTo>
                    <a:pt x="2822" y="6970"/>
                  </a:lnTo>
                  <a:cubicBezTo>
                    <a:pt x="2835" y="6972"/>
                    <a:pt x="2848" y="6976"/>
                    <a:pt x="2861" y="6978"/>
                  </a:cubicBezTo>
                  <a:lnTo>
                    <a:pt x="2882" y="6981"/>
                  </a:lnTo>
                  <a:lnTo>
                    <a:pt x="2888" y="6981"/>
                  </a:lnTo>
                  <a:lnTo>
                    <a:pt x="2914" y="6987"/>
                  </a:lnTo>
                  <a:lnTo>
                    <a:pt x="2954" y="6993"/>
                  </a:lnTo>
                  <a:lnTo>
                    <a:pt x="2965" y="6994"/>
                  </a:lnTo>
                  <a:lnTo>
                    <a:pt x="2967" y="6994"/>
                  </a:lnTo>
                  <a:cubicBezTo>
                    <a:pt x="2984" y="6998"/>
                    <a:pt x="3001" y="7000"/>
                    <a:pt x="3018" y="7002"/>
                  </a:cubicBezTo>
                  <a:lnTo>
                    <a:pt x="3042" y="7006"/>
                  </a:lnTo>
                  <a:lnTo>
                    <a:pt x="3067" y="7010"/>
                  </a:lnTo>
                  <a:lnTo>
                    <a:pt x="3078" y="7011"/>
                  </a:lnTo>
                  <a:lnTo>
                    <a:pt x="3116" y="7015"/>
                  </a:lnTo>
                  <a:lnTo>
                    <a:pt x="3119" y="7015"/>
                  </a:lnTo>
                  <a:cubicBezTo>
                    <a:pt x="3123" y="7015"/>
                    <a:pt x="3127" y="7017"/>
                    <a:pt x="3131" y="7017"/>
                  </a:cubicBezTo>
                  <a:lnTo>
                    <a:pt x="3138" y="7017"/>
                  </a:lnTo>
                  <a:lnTo>
                    <a:pt x="3165" y="7019"/>
                  </a:lnTo>
                  <a:lnTo>
                    <a:pt x="3174" y="7019"/>
                  </a:lnTo>
                  <a:lnTo>
                    <a:pt x="3195" y="7021"/>
                  </a:lnTo>
                  <a:lnTo>
                    <a:pt x="3217" y="7021"/>
                  </a:lnTo>
                  <a:lnTo>
                    <a:pt x="3244" y="7023"/>
                  </a:lnTo>
                  <a:lnTo>
                    <a:pt x="3270" y="7023"/>
                  </a:lnTo>
                  <a:cubicBezTo>
                    <a:pt x="3285" y="7023"/>
                    <a:pt x="3298" y="7025"/>
                    <a:pt x="3314" y="7027"/>
                  </a:cubicBezTo>
                  <a:lnTo>
                    <a:pt x="3315" y="7027"/>
                  </a:lnTo>
                  <a:lnTo>
                    <a:pt x="3344" y="7028"/>
                  </a:lnTo>
                  <a:lnTo>
                    <a:pt x="3385" y="7028"/>
                  </a:lnTo>
                  <a:lnTo>
                    <a:pt x="3415" y="7030"/>
                  </a:lnTo>
                  <a:lnTo>
                    <a:pt x="3672" y="7030"/>
                  </a:lnTo>
                  <a:lnTo>
                    <a:pt x="3702" y="7028"/>
                  </a:lnTo>
                  <a:lnTo>
                    <a:pt x="3713" y="7028"/>
                  </a:lnTo>
                  <a:lnTo>
                    <a:pt x="3743" y="7027"/>
                  </a:lnTo>
                  <a:lnTo>
                    <a:pt x="3772" y="7025"/>
                  </a:lnTo>
                  <a:cubicBezTo>
                    <a:pt x="3787" y="7025"/>
                    <a:pt x="3802" y="7023"/>
                    <a:pt x="3819" y="7021"/>
                  </a:cubicBezTo>
                  <a:lnTo>
                    <a:pt x="3843" y="7021"/>
                  </a:lnTo>
                  <a:lnTo>
                    <a:pt x="3868" y="7017"/>
                  </a:lnTo>
                  <a:lnTo>
                    <a:pt x="3894" y="7017"/>
                  </a:lnTo>
                  <a:lnTo>
                    <a:pt x="3913" y="7013"/>
                  </a:lnTo>
                  <a:lnTo>
                    <a:pt x="3924" y="7013"/>
                  </a:lnTo>
                  <a:lnTo>
                    <a:pt x="3951" y="7010"/>
                  </a:lnTo>
                  <a:lnTo>
                    <a:pt x="3954" y="7010"/>
                  </a:lnTo>
                  <a:lnTo>
                    <a:pt x="3969" y="7008"/>
                  </a:lnTo>
                  <a:lnTo>
                    <a:pt x="3971" y="7008"/>
                  </a:lnTo>
                  <a:lnTo>
                    <a:pt x="4011" y="7002"/>
                  </a:lnTo>
                  <a:lnTo>
                    <a:pt x="4022" y="7000"/>
                  </a:lnTo>
                  <a:lnTo>
                    <a:pt x="4045" y="6998"/>
                  </a:lnTo>
                  <a:lnTo>
                    <a:pt x="4071" y="6993"/>
                  </a:lnTo>
                  <a:lnTo>
                    <a:pt x="4073" y="6993"/>
                  </a:lnTo>
                  <a:lnTo>
                    <a:pt x="4124" y="6985"/>
                  </a:lnTo>
                  <a:lnTo>
                    <a:pt x="4126" y="6985"/>
                  </a:lnTo>
                  <a:lnTo>
                    <a:pt x="4137" y="6983"/>
                  </a:lnTo>
                  <a:lnTo>
                    <a:pt x="4177" y="6976"/>
                  </a:lnTo>
                  <a:lnTo>
                    <a:pt x="4203" y="6970"/>
                  </a:lnTo>
                  <a:lnTo>
                    <a:pt x="4209" y="6970"/>
                  </a:lnTo>
                  <a:lnTo>
                    <a:pt x="4230" y="6966"/>
                  </a:lnTo>
                  <a:lnTo>
                    <a:pt x="4271" y="6957"/>
                  </a:lnTo>
                  <a:lnTo>
                    <a:pt x="4286" y="6953"/>
                  </a:lnTo>
                  <a:lnTo>
                    <a:pt x="4296" y="6951"/>
                  </a:lnTo>
                  <a:lnTo>
                    <a:pt x="4343" y="6940"/>
                  </a:lnTo>
                  <a:lnTo>
                    <a:pt x="4345" y="6940"/>
                  </a:lnTo>
                  <a:lnTo>
                    <a:pt x="4388" y="6929"/>
                  </a:lnTo>
                  <a:lnTo>
                    <a:pt x="4407" y="6925"/>
                  </a:lnTo>
                  <a:lnTo>
                    <a:pt x="4420" y="6921"/>
                  </a:lnTo>
                  <a:lnTo>
                    <a:pt x="4473" y="6906"/>
                  </a:lnTo>
                  <a:lnTo>
                    <a:pt x="4493" y="6900"/>
                  </a:lnTo>
                  <a:lnTo>
                    <a:pt x="4505" y="6898"/>
                  </a:lnTo>
                  <a:lnTo>
                    <a:pt x="4546" y="6885"/>
                  </a:lnTo>
                  <a:lnTo>
                    <a:pt x="4605" y="6866"/>
                  </a:lnTo>
                  <a:lnTo>
                    <a:pt x="4620" y="6863"/>
                  </a:lnTo>
                  <a:lnTo>
                    <a:pt x="4635" y="6857"/>
                  </a:lnTo>
                  <a:cubicBezTo>
                    <a:pt x="4674" y="6844"/>
                    <a:pt x="4712" y="6831"/>
                    <a:pt x="4750" y="6815"/>
                  </a:cubicBezTo>
                  <a:lnTo>
                    <a:pt x="4765" y="6810"/>
                  </a:lnTo>
                  <a:cubicBezTo>
                    <a:pt x="4846" y="6780"/>
                    <a:pt x="4927" y="6746"/>
                    <a:pt x="5006" y="6708"/>
                  </a:cubicBezTo>
                  <a:lnTo>
                    <a:pt x="5021" y="6700"/>
                  </a:lnTo>
                  <a:cubicBezTo>
                    <a:pt x="5057" y="6683"/>
                    <a:pt x="5095" y="6667"/>
                    <a:pt x="5130" y="6648"/>
                  </a:cubicBezTo>
                  <a:lnTo>
                    <a:pt x="5144" y="6640"/>
                  </a:lnTo>
                  <a:lnTo>
                    <a:pt x="5159" y="6633"/>
                  </a:lnTo>
                  <a:lnTo>
                    <a:pt x="5212" y="6604"/>
                  </a:lnTo>
                  <a:lnTo>
                    <a:pt x="5251" y="6582"/>
                  </a:lnTo>
                  <a:lnTo>
                    <a:pt x="5261" y="6576"/>
                  </a:lnTo>
                  <a:lnTo>
                    <a:pt x="5279" y="6567"/>
                  </a:lnTo>
                  <a:lnTo>
                    <a:pt x="5327" y="6538"/>
                  </a:lnTo>
                  <a:lnTo>
                    <a:pt x="5340" y="6531"/>
                  </a:lnTo>
                  <a:lnTo>
                    <a:pt x="5355" y="6521"/>
                  </a:lnTo>
                  <a:lnTo>
                    <a:pt x="5392" y="6499"/>
                  </a:lnTo>
                  <a:lnTo>
                    <a:pt x="5394" y="6497"/>
                  </a:lnTo>
                  <a:lnTo>
                    <a:pt x="5436" y="6471"/>
                  </a:lnTo>
                  <a:lnTo>
                    <a:pt x="5443" y="6465"/>
                  </a:lnTo>
                  <a:lnTo>
                    <a:pt x="5457" y="6457"/>
                  </a:lnTo>
                  <a:lnTo>
                    <a:pt x="5490" y="6433"/>
                  </a:lnTo>
                  <a:lnTo>
                    <a:pt x="5509" y="6422"/>
                  </a:lnTo>
                  <a:lnTo>
                    <a:pt x="5513" y="6418"/>
                  </a:lnTo>
                  <a:lnTo>
                    <a:pt x="5536" y="6403"/>
                  </a:lnTo>
                  <a:lnTo>
                    <a:pt x="5568" y="6378"/>
                  </a:lnTo>
                  <a:lnTo>
                    <a:pt x="5577" y="6373"/>
                  </a:lnTo>
                  <a:lnTo>
                    <a:pt x="5579" y="6371"/>
                  </a:lnTo>
                  <a:cubicBezTo>
                    <a:pt x="5594" y="6361"/>
                    <a:pt x="5607" y="6350"/>
                    <a:pt x="5621" y="6340"/>
                  </a:cubicBezTo>
                  <a:lnTo>
                    <a:pt x="5641" y="6324"/>
                  </a:lnTo>
                  <a:lnTo>
                    <a:pt x="5662" y="6308"/>
                  </a:lnTo>
                  <a:lnTo>
                    <a:pt x="5670" y="6303"/>
                  </a:lnTo>
                  <a:lnTo>
                    <a:pt x="5702" y="6278"/>
                  </a:lnTo>
                  <a:lnTo>
                    <a:pt x="5703" y="6278"/>
                  </a:lnTo>
                  <a:lnTo>
                    <a:pt x="5719" y="6265"/>
                  </a:lnTo>
                  <a:lnTo>
                    <a:pt x="5739" y="6248"/>
                  </a:lnTo>
                  <a:lnTo>
                    <a:pt x="5752" y="6237"/>
                  </a:lnTo>
                  <a:lnTo>
                    <a:pt x="5762" y="6229"/>
                  </a:lnTo>
                  <a:lnTo>
                    <a:pt x="5766" y="6227"/>
                  </a:lnTo>
                  <a:lnTo>
                    <a:pt x="5775" y="6220"/>
                  </a:lnTo>
                  <a:lnTo>
                    <a:pt x="5786" y="6210"/>
                  </a:lnTo>
                  <a:lnTo>
                    <a:pt x="5807" y="6192"/>
                  </a:lnTo>
                  <a:lnTo>
                    <a:pt x="5811" y="6190"/>
                  </a:lnTo>
                  <a:lnTo>
                    <a:pt x="5820" y="6180"/>
                  </a:lnTo>
                  <a:cubicBezTo>
                    <a:pt x="5832" y="6171"/>
                    <a:pt x="5845" y="6161"/>
                    <a:pt x="5854" y="6150"/>
                  </a:cubicBezTo>
                  <a:lnTo>
                    <a:pt x="5860" y="6146"/>
                  </a:lnTo>
                  <a:lnTo>
                    <a:pt x="5875" y="6131"/>
                  </a:lnTo>
                  <a:lnTo>
                    <a:pt x="5899" y="6112"/>
                  </a:lnTo>
                  <a:lnTo>
                    <a:pt x="5913" y="6099"/>
                  </a:lnTo>
                  <a:lnTo>
                    <a:pt x="5930" y="6082"/>
                  </a:lnTo>
                  <a:lnTo>
                    <a:pt x="5941" y="6073"/>
                  </a:lnTo>
                  <a:lnTo>
                    <a:pt x="5950" y="6063"/>
                  </a:lnTo>
                  <a:cubicBezTo>
                    <a:pt x="5956" y="6060"/>
                    <a:pt x="5960" y="6054"/>
                    <a:pt x="5965" y="6050"/>
                  </a:cubicBezTo>
                  <a:lnTo>
                    <a:pt x="5982" y="6031"/>
                  </a:lnTo>
                  <a:lnTo>
                    <a:pt x="6014" y="6001"/>
                  </a:lnTo>
                  <a:lnTo>
                    <a:pt x="6016" y="5999"/>
                  </a:lnTo>
                  <a:cubicBezTo>
                    <a:pt x="6022" y="5994"/>
                    <a:pt x="6028" y="5988"/>
                    <a:pt x="6033" y="5982"/>
                  </a:cubicBezTo>
                  <a:lnTo>
                    <a:pt x="6035" y="5980"/>
                  </a:lnTo>
                  <a:lnTo>
                    <a:pt x="6065" y="5948"/>
                  </a:lnTo>
                  <a:lnTo>
                    <a:pt x="6082" y="5930"/>
                  </a:lnTo>
                  <a:lnTo>
                    <a:pt x="6097" y="5915"/>
                  </a:lnTo>
                  <a:lnTo>
                    <a:pt x="6105" y="5907"/>
                  </a:lnTo>
                  <a:lnTo>
                    <a:pt x="6116" y="5896"/>
                  </a:lnTo>
                  <a:lnTo>
                    <a:pt x="6131" y="5879"/>
                  </a:lnTo>
                  <a:lnTo>
                    <a:pt x="6145" y="5864"/>
                  </a:lnTo>
                  <a:lnTo>
                    <a:pt x="6165" y="5839"/>
                  </a:lnTo>
                  <a:lnTo>
                    <a:pt x="6178" y="5824"/>
                  </a:lnTo>
                  <a:cubicBezTo>
                    <a:pt x="6180" y="5822"/>
                    <a:pt x="6182" y="5820"/>
                    <a:pt x="6184" y="5818"/>
                  </a:cubicBezTo>
                  <a:lnTo>
                    <a:pt x="6212" y="5784"/>
                  </a:lnTo>
                  <a:lnTo>
                    <a:pt x="6222" y="5773"/>
                  </a:lnTo>
                  <a:lnTo>
                    <a:pt x="6224" y="5771"/>
                  </a:lnTo>
                  <a:lnTo>
                    <a:pt x="6241" y="5751"/>
                  </a:lnTo>
                  <a:lnTo>
                    <a:pt x="6250" y="5739"/>
                  </a:lnTo>
                  <a:lnTo>
                    <a:pt x="6259" y="5728"/>
                  </a:lnTo>
                  <a:lnTo>
                    <a:pt x="6261" y="5726"/>
                  </a:lnTo>
                  <a:lnTo>
                    <a:pt x="6269" y="5717"/>
                  </a:lnTo>
                  <a:cubicBezTo>
                    <a:pt x="6273" y="5711"/>
                    <a:pt x="6276" y="5707"/>
                    <a:pt x="6280" y="5702"/>
                  </a:cubicBezTo>
                  <a:lnTo>
                    <a:pt x="6295" y="5683"/>
                  </a:lnTo>
                  <a:cubicBezTo>
                    <a:pt x="6295" y="5683"/>
                    <a:pt x="6297" y="5681"/>
                    <a:pt x="6297" y="5681"/>
                  </a:cubicBezTo>
                  <a:cubicBezTo>
                    <a:pt x="6301" y="5675"/>
                    <a:pt x="6305" y="5669"/>
                    <a:pt x="6308" y="5666"/>
                  </a:cubicBezTo>
                  <a:lnTo>
                    <a:pt x="6310" y="5664"/>
                  </a:lnTo>
                  <a:lnTo>
                    <a:pt x="6310" y="5662"/>
                  </a:lnTo>
                  <a:cubicBezTo>
                    <a:pt x="6318" y="5653"/>
                    <a:pt x="6325" y="5641"/>
                    <a:pt x="6333" y="5630"/>
                  </a:cubicBezTo>
                  <a:lnTo>
                    <a:pt x="6341" y="5622"/>
                  </a:lnTo>
                  <a:lnTo>
                    <a:pt x="6356" y="5602"/>
                  </a:lnTo>
                  <a:lnTo>
                    <a:pt x="6371" y="5581"/>
                  </a:lnTo>
                  <a:cubicBezTo>
                    <a:pt x="6380" y="5566"/>
                    <a:pt x="6391" y="5553"/>
                    <a:pt x="6401" y="5538"/>
                  </a:cubicBezTo>
                  <a:lnTo>
                    <a:pt x="6403" y="5536"/>
                  </a:lnTo>
                  <a:lnTo>
                    <a:pt x="6408" y="5526"/>
                  </a:lnTo>
                  <a:cubicBezTo>
                    <a:pt x="6416" y="5517"/>
                    <a:pt x="6423" y="5506"/>
                    <a:pt x="6433" y="5494"/>
                  </a:cubicBezTo>
                  <a:lnTo>
                    <a:pt x="6448" y="5472"/>
                  </a:lnTo>
                  <a:lnTo>
                    <a:pt x="6452" y="5466"/>
                  </a:lnTo>
                  <a:cubicBezTo>
                    <a:pt x="6455" y="5460"/>
                    <a:pt x="6459" y="5453"/>
                    <a:pt x="6463" y="5447"/>
                  </a:cubicBezTo>
                  <a:cubicBezTo>
                    <a:pt x="6471" y="5436"/>
                    <a:pt x="6478" y="5423"/>
                    <a:pt x="6488" y="5411"/>
                  </a:cubicBezTo>
                  <a:lnTo>
                    <a:pt x="6495" y="5398"/>
                  </a:lnTo>
                  <a:lnTo>
                    <a:pt x="6501" y="5391"/>
                  </a:lnTo>
                  <a:cubicBezTo>
                    <a:pt x="6510" y="5375"/>
                    <a:pt x="6518" y="5362"/>
                    <a:pt x="6527" y="5349"/>
                  </a:cubicBezTo>
                  <a:lnTo>
                    <a:pt x="6527" y="5347"/>
                  </a:lnTo>
                  <a:lnTo>
                    <a:pt x="6550" y="5308"/>
                  </a:lnTo>
                  <a:lnTo>
                    <a:pt x="6559" y="5291"/>
                  </a:lnTo>
                  <a:lnTo>
                    <a:pt x="6567" y="5279"/>
                  </a:lnTo>
                  <a:cubicBezTo>
                    <a:pt x="6576" y="5262"/>
                    <a:pt x="6586" y="5245"/>
                    <a:pt x="6595" y="5230"/>
                  </a:cubicBezTo>
                  <a:cubicBezTo>
                    <a:pt x="6599" y="5223"/>
                    <a:pt x="6603" y="5217"/>
                    <a:pt x="6604" y="5211"/>
                  </a:cubicBezTo>
                  <a:lnTo>
                    <a:pt x="6612" y="5200"/>
                  </a:lnTo>
                  <a:cubicBezTo>
                    <a:pt x="6619" y="5187"/>
                    <a:pt x="6625" y="5174"/>
                    <a:pt x="6633" y="5159"/>
                  </a:cubicBezTo>
                  <a:cubicBezTo>
                    <a:pt x="6644" y="5140"/>
                    <a:pt x="6653" y="5121"/>
                    <a:pt x="6663" y="5102"/>
                  </a:cubicBezTo>
                  <a:cubicBezTo>
                    <a:pt x="6665" y="5097"/>
                    <a:pt x="6668" y="5091"/>
                    <a:pt x="6670" y="5087"/>
                  </a:cubicBezTo>
                  <a:lnTo>
                    <a:pt x="6678" y="5070"/>
                  </a:lnTo>
                  <a:cubicBezTo>
                    <a:pt x="6701" y="5027"/>
                    <a:pt x="6721" y="4983"/>
                    <a:pt x="6740" y="4940"/>
                  </a:cubicBezTo>
                  <a:lnTo>
                    <a:pt x="6751" y="4916"/>
                  </a:lnTo>
                  <a:cubicBezTo>
                    <a:pt x="6770" y="4870"/>
                    <a:pt x="6789" y="4825"/>
                    <a:pt x="6808" y="4778"/>
                  </a:cubicBezTo>
                  <a:lnTo>
                    <a:pt x="6815" y="4757"/>
                  </a:lnTo>
                  <a:cubicBezTo>
                    <a:pt x="6832" y="4710"/>
                    <a:pt x="6849" y="4665"/>
                    <a:pt x="6864" y="4618"/>
                  </a:cubicBezTo>
                  <a:cubicBezTo>
                    <a:pt x="6866" y="4612"/>
                    <a:pt x="6868" y="4606"/>
                    <a:pt x="6870" y="4601"/>
                  </a:cubicBezTo>
                  <a:cubicBezTo>
                    <a:pt x="6872" y="4595"/>
                    <a:pt x="6874" y="4591"/>
                    <a:pt x="6876" y="4586"/>
                  </a:cubicBezTo>
                  <a:cubicBezTo>
                    <a:pt x="6883" y="4574"/>
                    <a:pt x="6889" y="4554"/>
                    <a:pt x="6895" y="4533"/>
                  </a:cubicBezTo>
                  <a:cubicBezTo>
                    <a:pt x="6900" y="4518"/>
                    <a:pt x="6904" y="4503"/>
                    <a:pt x="6908" y="4488"/>
                  </a:cubicBezTo>
                  <a:cubicBezTo>
                    <a:pt x="6908" y="4484"/>
                    <a:pt x="6912" y="4480"/>
                    <a:pt x="6912" y="4476"/>
                  </a:cubicBezTo>
                  <a:cubicBezTo>
                    <a:pt x="6913" y="4473"/>
                    <a:pt x="6915" y="4463"/>
                    <a:pt x="6917" y="4456"/>
                  </a:cubicBezTo>
                  <a:cubicBezTo>
                    <a:pt x="6923" y="4437"/>
                    <a:pt x="6929" y="4420"/>
                    <a:pt x="6932" y="4401"/>
                  </a:cubicBezTo>
                  <a:cubicBezTo>
                    <a:pt x="6934" y="4397"/>
                    <a:pt x="6934" y="4392"/>
                    <a:pt x="6936" y="4388"/>
                  </a:cubicBezTo>
                  <a:lnTo>
                    <a:pt x="6940" y="4369"/>
                  </a:lnTo>
                  <a:cubicBezTo>
                    <a:pt x="6944" y="4354"/>
                    <a:pt x="6947" y="4339"/>
                    <a:pt x="6951" y="4324"/>
                  </a:cubicBezTo>
                  <a:cubicBezTo>
                    <a:pt x="6951" y="4324"/>
                    <a:pt x="6951" y="4322"/>
                    <a:pt x="6951" y="4322"/>
                  </a:cubicBezTo>
                  <a:lnTo>
                    <a:pt x="6962" y="4275"/>
                  </a:lnTo>
                  <a:lnTo>
                    <a:pt x="6964" y="4265"/>
                  </a:lnTo>
                  <a:cubicBezTo>
                    <a:pt x="6964" y="4260"/>
                    <a:pt x="6966" y="4256"/>
                    <a:pt x="6968" y="4250"/>
                  </a:cubicBezTo>
                  <a:lnTo>
                    <a:pt x="6976" y="4209"/>
                  </a:lnTo>
                  <a:lnTo>
                    <a:pt x="6979" y="4186"/>
                  </a:lnTo>
                  <a:cubicBezTo>
                    <a:pt x="6979" y="4184"/>
                    <a:pt x="6981" y="4182"/>
                    <a:pt x="6981" y="4181"/>
                  </a:cubicBezTo>
                  <a:lnTo>
                    <a:pt x="6987" y="4154"/>
                  </a:lnTo>
                  <a:cubicBezTo>
                    <a:pt x="6989" y="4141"/>
                    <a:pt x="6991" y="4128"/>
                    <a:pt x="6993" y="4115"/>
                  </a:cubicBezTo>
                  <a:cubicBezTo>
                    <a:pt x="6993" y="4111"/>
                    <a:pt x="6995" y="4107"/>
                    <a:pt x="6995" y="4103"/>
                  </a:cubicBezTo>
                  <a:cubicBezTo>
                    <a:pt x="6995" y="4101"/>
                    <a:pt x="6995" y="4101"/>
                    <a:pt x="6995" y="4101"/>
                  </a:cubicBezTo>
                  <a:cubicBezTo>
                    <a:pt x="6998" y="4084"/>
                    <a:pt x="7000" y="4067"/>
                    <a:pt x="7004" y="4050"/>
                  </a:cubicBezTo>
                  <a:lnTo>
                    <a:pt x="7004" y="4049"/>
                  </a:lnTo>
                  <a:lnTo>
                    <a:pt x="7006" y="4022"/>
                  </a:lnTo>
                  <a:lnTo>
                    <a:pt x="7010" y="3998"/>
                  </a:lnTo>
                  <a:cubicBezTo>
                    <a:pt x="7010" y="3994"/>
                    <a:pt x="7012" y="3990"/>
                    <a:pt x="7012" y="3986"/>
                  </a:cubicBezTo>
                  <a:lnTo>
                    <a:pt x="7017" y="3949"/>
                  </a:lnTo>
                  <a:lnTo>
                    <a:pt x="7017" y="3947"/>
                  </a:lnTo>
                  <a:lnTo>
                    <a:pt x="7017" y="3945"/>
                  </a:lnTo>
                  <a:lnTo>
                    <a:pt x="7019" y="3926"/>
                  </a:lnTo>
                  <a:cubicBezTo>
                    <a:pt x="7019" y="3924"/>
                    <a:pt x="7019" y="3922"/>
                    <a:pt x="7019" y="3920"/>
                  </a:cubicBezTo>
                  <a:cubicBezTo>
                    <a:pt x="7019" y="3913"/>
                    <a:pt x="7021" y="3907"/>
                    <a:pt x="7021" y="3900"/>
                  </a:cubicBezTo>
                  <a:cubicBezTo>
                    <a:pt x="7021" y="3892"/>
                    <a:pt x="7023" y="3885"/>
                    <a:pt x="7025" y="3877"/>
                  </a:cubicBezTo>
                  <a:lnTo>
                    <a:pt x="7025" y="3868"/>
                  </a:lnTo>
                  <a:lnTo>
                    <a:pt x="7025" y="3866"/>
                  </a:lnTo>
                  <a:lnTo>
                    <a:pt x="7025" y="3853"/>
                  </a:lnTo>
                  <a:cubicBezTo>
                    <a:pt x="7025" y="3849"/>
                    <a:pt x="7025" y="3839"/>
                    <a:pt x="7025" y="3834"/>
                  </a:cubicBezTo>
                  <a:cubicBezTo>
                    <a:pt x="7027" y="3828"/>
                    <a:pt x="7027" y="3817"/>
                    <a:pt x="7028" y="3807"/>
                  </a:cubicBezTo>
                  <a:cubicBezTo>
                    <a:pt x="7028" y="3807"/>
                    <a:pt x="7028" y="3805"/>
                    <a:pt x="7028" y="3805"/>
                  </a:cubicBezTo>
                  <a:cubicBezTo>
                    <a:pt x="7028" y="3802"/>
                    <a:pt x="7028" y="3796"/>
                    <a:pt x="7028" y="3792"/>
                  </a:cubicBezTo>
                  <a:cubicBezTo>
                    <a:pt x="7030" y="3777"/>
                    <a:pt x="7030" y="3762"/>
                    <a:pt x="7032" y="3745"/>
                  </a:cubicBezTo>
                  <a:lnTo>
                    <a:pt x="7032" y="3736"/>
                  </a:lnTo>
                  <a:lnTo>
                    <a:pt x="7032" y="3717"/>
                  </a:lnTo>
                  <a:cubicBezTo>
                    <a:pt x="7032" y="3707"/>
                    <a:pt x="7034" y="3698"/>
                    <a:pt x="7034" y="3687"/>
                  </a:cubicBezTo>
                  <a:cubicBezTo>
                    <a:pt x="7034" y="3677"/>
                    <a:pt x="7034" y="3674"/>
                    <a:pt x="7034" y="3666"/>
                  </a:cubicBezTo>
                  <a:lnTo>
                    <a:pt x="7034" y="3643"/>
                  </a:lnTo>
                  <a:lnTo>
                    <a:pt x="7034" y="3628"/>
                  </a:lnTo>
                  <a:lnTo>
                    <a:pt x="7034" y="3617"/>
                  </a:lnTo>
                  <a:lnTo>
                    <a:pt x="7034" y="3594"/>
                  </a:lnTo>
                  <a:lnTo>
                    <a:pt x="7034" y="3572"/>
                  </a:lnTo>
                  <a:lnTo>
                    <a:pt x="7034" y="3526"/>
                  </a:lnTo>
                  <a:lnTo>
                    <a:pt x="7034" y="3523"/>
                  </a:lnTo>
                  <a:lnTo>
                    <a:pt x="7034" y="3517"/>
                  </a:lnTo>
                  <a:lnTo>
                    <a:pt x="7034" y="3500"/>
                  </a:lnTo>
                  <a:lnTo>
                    <a:pt x="7034" y="3496"/>
                  </a:lnTo>
                  <a:lnTo>
                    <a:pt x="7034" y="3451"/>
                  </a:lnTo>
                  <a:lnTo>
                    <a:pt x="7034" y="3428"/>
                  </a:lnTo>
                  <a:lnTo>
                    <a:pt x="7034" y="3406"/>
                  </a:lnTo>
                  <a:lnTo>
                    <a:pt x="7034" y="3395"/>
                  </a:lnTo>
                  <a:lnTo>
                    <a:pt x="7034" y="3378"/>
                  </a:lnTo>
                  <a:lnTo>
                    <a:pt x="7034" y="3357"/>
                  </a:lnTo>
                  <a:lnTo>
                    <a:pt x="7034" y="3336"/>
                  </a:lnTo>
                  <a:cubicBezTo>
                    <a:pt x="7034" y="3329"/>
                    <a:pt x="7032" y="3315"/>
                    <a:pt x="7032" y="3304"/>
                  </a:cubicBezTo>
                  <a:cubicBezTo>
                    <a:pt x="7032" y="3298"/>
                    <a:pt x="7032" y="3293"/>
                    <a:pt x="7030" y="3285"/>
                  </a:cubicBezTo>
                  <a:lnTo>
                    <a:pt x="7030" y="3278"/>
                  </a:lnTo>
                  <a:cubicBezTo>
                    <a:pt x="7030" y="3261"/>
                    <a:pt x="7028" y="3246"/>
                    <a:pt x="7027" y="3231"/>
                  </a:cubicBezTo>
                  <a:lnTo>
                    <a:pt x="7027" y="3217"/>
                  </a:lnTo>
                  <a:cubicBezTo>
                    <a:pt x="7027" y="3217"/>
                    <a:pt x="7027" y="3216"/>
                    <a:pt x="7027" y="3216"/>
                  </a:cubicBezTo>
                  <a:lnTo>
                    <a:pt x="7025" y="3191"/>
                  </a:lnTo>
                  <a:cubicBezTo>
                    <a:pt x="7025" y="3183"/>
                    <a:pt x="7025" y="3178"/>
                    <a:pt x="7023" y="3172"/>
                  </a:cubicBezTo>
                  <a:cubicBezTo>
                    <a:pt x="7023" y="3166"/>
                    <a:pt x="7023" y="3163"/>
                    <a:pt x="7023" y="3159"/>
                  </a:cubicBezTo>
                  <a:cubicBezTo>
                    <a:pt x="7023" y="3157"/>
                    <a:pt x="7023" y="3157"/>
                    <a:pt x="7023" y="3155"/>
                  </a:cubicBezTo>
                  <a:cubicBezTo>
                    <a:pt x="7023" y="3153"/>
                    <a:pt x="7023" y="3150"/>
                    <a:pt x="7021" y="3146"/>
                  </a:cubicBezTo>
                  <a:cubicBezTo>
                    <a:pt x="7021" y="3138"/>
                    <a:pt x="7019" y="3133"/>
                    <a:pt x="7019" y="3125"/>
                  </a:cubicBezTo>
                  <a:cubicBezTo>
                    <a:pt x="7017" y="3117"/>
                    <a:pt x="7017" y="3110"/>
                    <a:pt x="7017" y="3104"/>
                  </a:cubicBezTo>
                  <a:lnTo>
                    <a:pt x="7017" y="3099"/>
                  </a:lnTo>
                  <a:cubicBezTo>
                    <a:pt x="7017" y="3091"/>
                    <a:pt x="7015" y="3085"/>
                    <a:pt x="7013" y="3080"/>
                  </a:cubicBezTo>
                  <a:lnTo>
                    <a:pt x="7013" y="3076"/>
                  </a:lnTo>
                  <a:cubicBezTo>
                    <a:pt x="7013" y="3063"/>
                    <a:pt x="7012" y="3050"/>
                    <a:pt x="7010" y="3036"/>
                  </a:cubicBezTo>
                  <a:lnTo>
                    <a:pt x="7008" y="3025"/>
                  </a:lnTo>
                  <a:lnTo>
                    <a:pt x="7004" y="3001"/>
                  </a:lnTo>
                  <a:cubicBezTo>
                    <a:pt x="7002" y="2991"/>
                    <a:pt x="7002" y="2984"/>
                    <a:pt x="7000" y="2974"/>
                  </a:cubicBezTo>
                  <a:cubicBezTo>
                    <a:pt x="6998" y="2957"/>
                    <a:pt x="6995" y="2940"/>
                    <a:pt x="6993" y="2923"/>
                  </a:cubicBezTo>
                  <a:lnTo>
                    <a:pt x="6993" y="2921"/>
                  </a:lnTo>
                  <a:cubicBezTo>
                    <a:pt x="6993" y="2918"/>
                    <a:pt x="6991" y="2912"/>
                    <a:pt x="6991" y="2910"/>
                  </a:cubicBezTo>
                  <a:cubicBezTo>
                    <a:pt x="6987" y="2895"/>
                    <a:pt x="6985" y="2882"/>
                    <a:pt x="6983" y="2869"/>
                  </a:cubicBezTo>
                  <a:cubicBezTo>
                    <a:pt x="6981" y="2861"/>
                    <a:pt x="6979" y="2852"/>
                    <a:pt x="6978" y="2842"/>
                  </a:cubicBezTo>
                  <a:cubicBezTo>
                    <a:pt x="6978" y="2840"/>
                    <a:pt x="6978" y="2839"/>
                    <a:pt x="6976" y="2837"/>
                  </a:cubicBezTo>
                  <a:cubicBezTo>
                    <a:pt x="6976" y="2829"/>
                    <a:pt x="6974" y="2822"/>
                    <a:pt x="6972" y="2816"/>
                  </a:cubicBezTo>
                  <a:cubicBezTo>
                    <a:pt x="6970" y="2801"/>
                    <a:pt x="6966" y="2788"/>
                    <a:pt x="6964" y="2774"/>
                  </a:cubicBezTo>
                  <a:cubicBezTo>
                    <a:pt x="6962" y="2769"/>
                    <a:pt x="6961" y="2763"/>
                    <a:pt x="6961" y="2759"/>
                  </a:cubicBezTo>
                  <a:lnTo>
                    <a:pt x="6959" y="2748"/>
                  </a:lnTo>
                  <a:cubicBezTo>
                    <a:pt x="6955" y="2733"/>
                    <a:pt x="6951" y="2716"/>
                    <a:pt x="6947" y="2701"/>
                  </a:cubicBezTo>
                  <a:cubicBezTo>
                    <a:pt x="6947" y="2701"/>
                    <a:pt x="6947" y="2701"/>
                    <a:pt x="6947" y="2699"/>
                  </a:cubicBezTo>
                  <a:cubicBezTo>
                    <a:pt x="6944" y="2684"/>
                    <a:pt x="6940" y="2669"/>
                    <a:pt x="6936" y="2654"/>
                  </a:cubicBezTo>
                  <a:cubicBezTo>
                    <a:pt x="6934" y="2648"/>
                    <a:pt x="6932" y="2643"/>
                    <a:pt x="6932" y="2637"/>
                  </a:cubicBezTo>
                  <a:cubicBezTo>
                    <a:pt x="6930" y="2631"/>
                    <a:pt x="6929" y="2627"/>
                    <a:pt x="6929" y="2624"/>
                  </a:cubicBezTo>
                  <a:cubicBezTo>
                    <a:pt x="6923" y="2605"/>
                    <a:pt x="6917" y="2586"/>
                    <a:pt x="6913" y="2569"/>
                  </a:cubicBezTo>
                  <a:lnTo>
                    <a:pt x="6908" y="2548"/>
                  </a:lnTo>
                  <a:lnTo>
                    <a:pt x="6904" y="2535"/>
                  </a:lnTo>
                  <a:cubicBezTo>
                    <a:pt x="6900" y="2520"/>
                    <a:pt x="6895" y="2507"/>
                    <a:pt x="6891" y="2492"/>
                  </a:cubicBezTo>
                  <a:cubicBezTo>
                    <a:pt x="6883" y="2471"/>
                    <a:pt x="6878" y="2450"/>
                    <a:pt x="6870" y="2430"/>
                  </a:cubicBezTo>
                  <a:cubicBezTo>
                    <a:pt x="6870" y="2424"/>
                    <a:pt x="6868" y="2418"/>
                    <a:pt x="6866" y="2414"/>
                  </a:cubicBezTo>
                  <a:lnTo>
                    <a:pt x="6861" y="2398"/>
                  </a:lnTo>
                  <a:cubicBezTo>
                    <a:pt x="6846" y="2350"/>
                    <a:pt x="6829" y="2305"/>
                    <a:pt x="6810" y="2260"/>
                  </a:cubicBezTo>
                  <a:cubicBezTo>
                    <a:pt x="6808" y="2252"/>
                    <a:pt x="6806" y="2245"/>
                    <a:pt x="6802" y="2237"/>
                  </a:cubicBezTo>
                  <a:cubicBezTo>
                    <a:pt x="6783" y="2190"/>
                    <a:pt x="6765" y="2145"/>
                    <a:pt x="6746" y="2100"/>
                  </a:cubicBezTo>
                  <a:cubicBezTo>
                    <a:pt x="6742" y="2092"/>
                    <a:pt x="6738" y="2083"/>
                    <a:pt x="6734" y="2075"/>
                  </a:cubicBezTo>
                  <a:cubicBezTo>
                    <a:pt x="6714" y="2032"/>
                    <a:pt x="6693" y="1989"/>
                    <a:pt x="6672" y="1945"/>
                  </a:cubicBezTo>
                  <a:cubicBezTo>
                    <a:pt x="6668" y="1940"/>
                    <a:pt x="6667" y="1934"/>
                    <a:pt x="6665" y="1930"/>
                  </a:cubicBezTo>
                  <a:cubicBezTo>
                    <a:pt x="6661" y="1924"/>
                    <a:pt x="6659" y="1919"/>
                    <a:pt x="6657" y="1913"/>
                  </a:cubicBezTo>
                  <a:cubicBezTo>
                    <a:pt x="6646" y="1894"/>
                    <a:pt x="6636" y="1875"/>
                    <a:pt x="6627" y="1857"/>
                  </a:cubicBezTo>
                  <a:cubicBezTo>
                    <a:pt x="6619" y="1843"/>
                    <a:pt x="6612" y="1830"/>
                    <a:pt x="6604" y="1817"/>
                  </a:cubicBezTo>
                  <a:cubicBezTo>
                    <a:pt x="6603" y="1813"/>
                    <a:pt x="6601" y="1809"/>
                    <a:pt x="6599" y="1806"/>
                  </a:cubicBezTo>
                  <a:lnTo>
                    <a:pt x="6587" y="1787"/>
                  </a:lnTo>
                  <a:cubicBezTo>
                    <a:pt x="6578" y="1770"/>
                    <a:pt x="6569" y="1755"/>
                    <a:pt x="6559" y="1738"/>
                  </a:cubicBezTo>
                  <a:lnTo>
                    <a:pt x="6552" y="1727"/>
                  </a:lnTo>
                  <a:lnTo>
                    <a:pt x="6542" y="1710"/>
                  </a:lnTo>
                  <a:lnTo>
                    <a:pt x="6520" y="1670"/>
                  </a:lnTo>
                  <a:cubicBezTo>
                    <a:pt x="6520" y="1670"/>
                    <a:pt x="6520" y="1668"/>
                    <a:pt x="6520" y="1668"/>
                  </a:cubicBezTo>
                  <a:lnTo>
                    <a:pt x="6493" y="1627"/>
                  </a:lnTo>
                  <a:lnTo>
                    <a:pt x="6488" y="1619"/>
                  </a:lnTo>
                  <a:lnTo>
                    <a:pt x="6480" y="1606"/>
                  </a:lnTo>
                  <a:lnTo>
                    <a:pt x="6455" y="1570"/>
                  </a:lnTo>
                  <a:lnTo>
                    <a:pt x="6444" y="1551"/>
                  </a:lnTo>
                  <a:lnTo>
                    <a:pt x="6440" y="1546"/>
                  </a:lnTo>
                  <a:lnTo>
                    <a:pt x="6423" y="1523"/>
                  </a:lnTo>
                  <a:cubicBezTo>
                    <a:pt x="6416" y="1512"/>
                    <a:pt x="6408" y="1500"/>
                    <a:pt x="6401" y="1489"/>
                  </a:cubicBezTo>
                  <a:lnTo>
                    <a:pt x="6395" y="1480"/>
                  </a:lnTo>
                  <a:lnTo>
                    <a:pt x="6393" y="1478"/>
                  </a:lnTo>
                  <a:lnTo>
                    <a:pt x="6363" y="1436"/>
                  </a:lnTo>
                  <a:lnTo>
                    <a:pt x="6346" y="1416"/>
                  </a:lnTo>
                  <a:lnTo>
                    <a:pt x="6333" y="1395"/>
                  </a:lnTo>
                  <a:lnTo>
                    <a:pt x="6325" y="1387"/>
                  </a:lnTo>
                  <a:lnTo>
                    <a:pt x="6303" y="1355"/>
                  </a:lnTo>
                  <a:lnTo>
                    <a:pt x="6301" y="1353"/>
                  </a:lnTo>
                  <a:lnTo>
                    <a:pt x="6290" y="1338"/>
                  </a:lnTo>
                  <a:lnTo>
                    <a:pt x="6286" y="1336"/>
                  </a:lnTo>
                  <a:cubicBezTo>
                    <a:pt x="6282" y="1329"/>
                    <a:pt x="6276" y="1323"/>
                    <a:pt x="6273" y="1318"/>
                  </a:cubicBezTo>
                  <a:cubicBezTo>
                    <a:pt x="6267" y="1312"/>
                    <a:pt x="6263" y="1308"/>
                    <a:pt x="6259" y="1302"/>
                  </a:cubicBezTo>
                  <a:lnTo>
                    <a:pt x="6252" y="1293"/>
                  </a:lnTo>
                  <a:lnTo>
                    <a:pt x="6252" y="1291"/>
                  </a:lnTo>
                  <a:lnTo>
                    <a:pt x="6243" y="1282"/>
                  </a:lnTo>
                  <a:lnTo>
                    <a:pt x="6233" y="1269"/>
                  </a:lnTo>
                  <a:lnTo>
                    <a:pt x="6214" y="1248"/>
                  </a:lnTo>
                  <a:lnTo>
                    <a:pt x="6212" y="1246"/>
                  </a:lnTo>
                  <a:lnTo>
                    <a:pt x="6205" y="1235"/>
                  </a:lnTo>
                  <a:cubicBezTo>
                    <a:pt x="6194" y="1223"/>
                    <a:pt x="6184" y="1212"/>
                    <a:pt x="6175" y="1201"/>
                  </a:cubicBezTo>
                  <a:cubicBezTo>
                    <a:pt x="6173" y="1199"/>
                    <a:pt x="6171" y="1197"/>
                    <a:pt x="6169" y="1195"/>
                  </a:cubicBezTo>
                  <a:lnTo>
                    <a:pt x="6156" y="1180"/>
                  </a:lnTo>
                  <a:lnTo>
                    <a:pt x="6135" y="1155"/>
                  </a:lnTo>
                  <a:lnTo>
                    <a:pt x="6122" y="1140"/>
                  </a:lnTo>
                  <a:lnTo>
                    <a:pt x="6107" y="1125"/>
                  </a:lnTo>
                  <a:lnTo>
                    <a:pt x="6095" y="1114"/>
                  </a:lnTo>
                  <a:lnTo>
                    <a:pt x="6088" y="1105"/>
                  </a:lnTo>
                  <a:lnTo>
                    <a:pt x="6073" y="1089"/>
                  </a:lnTo>
                  <a:lnTo>
                    <a:pt x="6056" y="1073"/>
                  </a:lnTo>
                  <a:cubicBezTo>
                    <a:pt x="6046" y="1061"/>
                    <a:pt x="6037" y="1050"/>
                    <a:pt x="6026" y="1040"/>
                  </a:cubicBezTo>
                  <a:lnTo>
                    <a:pt x="6024" y="1039"/>
                  </a:lnTo>
                  <a:cubicBezTo>
                    <a:pt x="6018" y="1033"/>
                    <a:pt x="6013" y="1027"/>
                    <a:pt x="6007" y="1020"/>
                  </a:cubicBezTo>
                  <a:cubicBezTo>
                    <a:pt x="5996" y="1008"/>
                    <a:pt x="5984" y="999"/>
                    <a:pt x="5975" y="988"/>
                  </a:cubicBezTo>
                  <a:lnTo>
                    <a:pt x="5956" y="971"/>
                  </a:lnTo>
                  <a:lnTo>
                    <a:pt x="5943" y="958"/>
                  </a:lnTo>
                  <a:lnTo>
                    <a:pt x="5933" y="948"/>
                  </a:lnTo>
                  <a:lnTo>
                    <a:pt x="5922" y="939"/>
                  </a:lnTo>
                  <a:lnTo>
                    <a:pt x="5905" y="922"/>
                  </a:lnTo>
                  <a:cubicBezTo>
                    <a:pt x="5899" y="918"/>
                    <a:pt x="5896" y="914"/>
                    <a:pt x="5890" y="909"/>
                  </a:cubicBezTo>
                  <a:lnTo>
                    <a:pt x="5867" y="888"/>
                  </a:lnTo>
                  <a:lnTo>
                    <a:pt x="5852" y="875"/>
                  </a:lnTo>
                  <a:lnTo>
                    <a:pt x="5847" y="871"/>
                  </a:lnTo>
                  <a:lnTo>
                    <a:pt x="5811" y="841"/>
                  </a:lnTo>
                  <a:lnTo>
                    <a:pt x="5801" y="831"/>
                  </a:lnTo>
                  <a:lnTo>
                    <a:pt x="5798" y="829"/>
                  </a:lnTo>
                  <a:lnTo>
                    <a:pt x="5779" y="812"/>
                  </a:lnTo>
                  <a:lnTo>
                    <a:pt x="5768" y="803"/>
                  </a:lnTo>
                  <a:lnTo>
                    <a:pt x="5756" y="794"/>
                  </a:lnTo>
                  <a:lnTo>
                    <a:pt x="5754" y="792"/>
                  </a:lnTo>
                  <a:lnTo>
                    <a:pt x="5745" y="784"/>
                  </a:lnTo>
                  <a:lnTo>
                    <a:pt x="5730" y="773"/>
                  </a:lnTo>
                  <a:lnTo>
                    <a:pt x="5711" y="756"/>
                  </a:lnTo>
                  <a:lnTo>
                    <a:pt x="5709" y="756"/>
                  </a:lnTo>
                  <a:lnTo>
                    <a:pt x="5694" y="743"/>
                  </a:lnTo>
                  <a:lnTo>
                    <a:pt x="5692" y="743"/>
                  </a:lnTo>
                  <a:lnTo>
                    <a:pt x="5660" y="718"/>
                  </a:lnTo>
                  <a:lnTo>
                    <a:pt x="5651" y="713"/>
                  </a:lnTo>
                  <a:lnTo>
                    <a:pt x="5632" y="697"/>
                  </a:lnTo>
                  <a:lnTo>
                    <a:pt x="5611" y="682"/>
                  </a:lnTo>
                  <a:lnTo>
                    <a:pt x="5570" y="652"/>
                  </a:lnTo>
                  <a:lnTo>
                    <a:pt x="5568" y="650"/>
                  </a:lnTo>
                  <a:lnTo>
                    <a:pt x="5558" y="643"/>
                  </a:lnTo>
                  <a:lnTo>
                    <a:pt x="5526" y="620"/>
                  </a:lnTo>
                  <a:lnTo>
                    <a:pt x="5504" y="605"/>
                  </a:lnTo>
                  <a:lnTo>
                    <a:pt x="5500" y="601"/>
                  </a:lnTo>
                  <a:lnTo>
                    <a:pt x="5481" y="588"/>
                  </a:lnTo>
                  <a:lnTo>
                    <a:pt x="5445" y="566"/>
                  </a:lnTo>
                  <a:lnTo>
                    <a:pt x="5432" y="556"/>
                  </a:lnTo>
                  <a:lnTo>
                    <a:pt x="5425" y="550"/>
                  </a:lnTo>
                  <a:cubicBezTo>
                    <a:pt x="5411" y="543"/>
                    <a:pt x="5398" y="533"/>
                    <a:pt x="5383" y="526"/>
                  </a:cubicBezTo>
                  <a:lnTo>
                    <a:pt x="5343" y="501"/>
                  </a:lnTo>
                  <a:lnTo>
                    <a:pt x="5328" y="492"/>
                  </a:lnTo>
                  <a:lnTo>
                    <a:pt x="5315" y="486"/>
                  </a:lnTo>
                  <a:lnTo>
                    <a:pt x="5268" y="458"/>
                  </a:lnTo>
                  <a:lnTo>
                    <a:pt x="5251" y="447"/>
                  </a:lnTo>
                  <a:lnTo>
                    <a:pt x="5240" y="441"/>
                  </a:lnTo>
                  <a:cubicBezTo>
                    <a:pt x="5227" y="434"/>
                    <a:pt x="5213" y="426"/>
                    <a:pt x="5202" y="420"/>
                  </a:cubicBezTo>
                  <a:cubicBezTo>
                    <a:pt x="5183" y="411"/>
                    <a:pt x="5166" y="402"/>
                    <a:pt x="5147" y="392"/>
                  </a:cubicBezTo>
                  <a:lnTo>
                    <a:pt x="5134" y="385"/>
                  </a:lnTo>
                  <a:lnTo>
                    <a:pt x="5119" y="377"/>
                  </a:lnTo>
                  <a:cubicBezTo>
                    <a:pt x="5083" y="358"/>
                    <a:pt x="5048" y="341"/>
                    <a:pt x="5010" y="324"/>
                  </a:cubicBezTo>
                  <a:lnTo>
                    <a:pt x="4997" y="317"/>
                  </a:lnTo>
                  <a:cubicBezTo>
                    <a:pt x="4916" y="279"/>
                    <a:pt x="4835" y="245"/>
                    <a:pt x="4752" y="215"/>
                  </a:cubicBezTo>
                  <a:lnTo>
                    <a:pt x="4737" y="209"/>
                  </a:lnTo>
                  <a:cubicBezTo>
                    <a:pt x="4699" y="194"/>
                    <a:pt x="4661" y="183"/>
                    <a:pt x="4623" y="170"/>
                  </a:cubicBezTo>
                  <a:lnTo>
                    <a:pt x="4608" y="164"/>
                  </a:lnTo>
                  <a:lnTo>
                    <a:pt x="4593" y="160"/>
                  </a:lnTo>
                  <a:cubicBezTo>
                    <a:pt x="4573" y="153"/>
                    <a:pt x="4554" y="147"/>
                    <a:pt x="4535" y="141"/>
                  </a:cubicBezTo>
                  <a:cubicBezTo>
                    <a:pt x="4520" y="138"/>
                    <a:pt x="4507" y="132"/>
                    <a:pt x="4492" y="128"/>
                  </a:cubicBezTo>
                  <a:lnTo>
                    <a:pt x="4480" y="124"/>
                  </a:lnTo>
                  <a:lnTo>
                    <a:pt x="4460" y="121"/>
                  </a:lnTo>
                  <a:lnTo>
                    <a:pt x="4407" y="106"/>
                  </a:lnTo>
                  <a:lnTo>
                    <a:pt x="4394" y="102"/>
                  </a:lnTo>
                  <a:lnTo>
                    <a:pt x="4377" y="98"/>
                  </a:lnTo>
                  <a:lnTo>
                    <a:pt x="4331" y="87"/>
                  </a:lnTo>
                  <a:lnTo>
                    <a:pt x="4329" y="87"/>
                  </a:lnTo>
                  <a:lnTo>
                    <a:pt x="4282" y="75"/>
                  </a:lnTo>
                  <a:lnTo>
                    <a:pt x="4273" y="74"/>
                  </a:lnTo>
                  <a:lnTo>
                    <a:pt x="4258" y="72"/>
                  </a:lnTo>
                  <a:cubicBezTo>
                    <a:pt x="4245" y="68"/>
                    <a:pt x="4231" y="64"/>
                    <a:pt x="4218" y="62"/>
                  </a:cubicBezTo>
                  <a:lnTo>
                    <a:pt x="4196" y="58"/>
                  </a:lnTo>
                  <a:lnTo>
                    <a:pt x="4190" y="58"/>
                  </a:lnTo>
                  <a:lnTo>
                    <a:pt x="4164" y="53"/>
                  </a:lnTo>
                  <a:cubicBezTo>
                    <a:pt x="4150" y="51"/>
                    <a:pt x="4137" y="47"/>
                    <a:pt x="4124" y="45"/>
                  </a:cubicBezTo>
                  <a:lnTo>
                    <a:pt x="4113" y="43"/>
                  </a:lnTo>
                  <a:lnTo>
                    <a:pt x="4111" y="43"/>
                  </a:lnTo>
                  <a:lnTo>
                    <a:pt x="4060" y="36"/>
                  </a:lnTo>
                  <a:lnTo>
                    <a:pt x="4035" y="32"/>
                  </a:lnTo>
                  <a:lnTo>
                    <a:pt x="4011" y="28"/>
                  </a:lnTo>
                  <a:lnTo>
                    <a:pt x="4000" y="26"/>
                  </a:lnTo>
                  <a:lnTo>
                    <a:pt x="3962" y="21"/>
                  </a:lnTo>
                  <a:lnTo>
                    <a:pt x="3958" y="21"/>
                  </a:lnTo>
                  <a:lnTo>
                    <a:pt x="3943" y="19"/>
                  </a:lnTo>
                  <a:lnTo>
                    <a:pt x="3939" y="19"/>
                  </a:lnTo>
                  <a:lnTo>
                    <a:pt x="3913" y="17"/>
                  </a:lnTo>
                  <a:lnTo>
                    <a:pt x="3900" y="15"/>
                  </a:lnTo>
                  <a:lnTo>
                    <a:pt x="3881" y="13"/>
                  </a:lnTo>
                  <a:lnTo>
                    <a:pt x="3879" y="13"/>
                  </a:lnTo>
                  <a:lnTo>
                    <a:pt x="3864" y="11"/>
                  </a:lnTo>
                  <a:lnTo>
                    <a:pt x="3856" y="11"/>
                  </a:lnTo>
                  <a:lnTo>
                    <a:pt x="3830" y="9"/>
                  </a:lnTo>
                  <a:lnTo>
                    <a:pt x="3821" y="9"/>
                  </a:lnTo>
                  <a:lnTo>
                    <a:pt x="3807" y="8"/>
                  </a:lnTo>
                  <a:lnTo>
                    <a:pt x="3760" y="6"/>
                  </a:lnTo>
                  <a:lnTo>
                    <a:pt x="3732" y="4"/>
                  </a:lnTo>
                  <a:lnTo>
                    <a:pt x="3702" y="2"/>
                  </a:lnTo>
                  <a:lnTo>
                    <a:pt x="3689" y="2"/>
                  </a:lnTo>
                  <a:lnTo>
                    <a:pt x="36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1"/>
            <p:cNvSpPr/>
            <p:nvPr/>
          </p:nvSpPr>
          <p:spPr>
            <a:xfrm>
              <a:off x="4086125" y="4135025"/>
              <a:ext cx="2200" cy="2125"/>
            </a:xfrm>
            <a:custGeom>
              <a:rect b="b" l="l" r="r" t="t"/>
              <a:pathLst>
                <a:path extrusionOk="0" h="85" w="88">
                  <a:moveTo>
                    <a:pt x="45" y="0"/>
                  </a:moveTo>
                  <a:cubicBezTo>
                    <a:pt x="42" y="0"/>
                    <a:pt x="39" y="0"/>
                    <a:pt x="37" y="1"/>
                  </a:cubicBezTo>
                  <a:lnTo>
                    <a:pt x="35" y="1"/>
                  </a:lnTo>
                  <a:cubicBezTo>
                    <a:pt x="31" y="1"/>
                    <a:pt x="29" y="3"/>
                    <a:pt x="27" y="3"/>
                  </a:cubicBezTo>
                  <a:cubicBezTo>
                    <a:pt x="25" y="5"/>
                    <a:pt x="22" y="5"/>
                    <a:pt x="20" y="7"/>
                  </a:cubicBezTo>
                  <a:cubicBezTo>
                    <a:pt x="18" y="9"/>
                    <a:pt x="16" y="11"/>
                    <a:pt x="14" y="13"/>
                  </a:cubicBezTo>
                  <a:cubicBezTo>
                    <a:pt x="12" y="15"/>
                    <a:pt x="10" y="17"/>
                    <a:pt x="10" y="18"/>
                  </a:cubicBezTo>
                  <a:lnTo>
                    <a:pt x="6" y="22"/>
                  </a:lnTo>
                  <a:cubicBezTo>
                    <a:pt x="3" y="28"/>
                    <a:pt x="1" y="35"/>
                    <a:pt x="1" y="43"/>
                  </a:cubicBezTo>
                  <a:cubicBezTo>
                    <a:pt x="1" y="47"/>
                    <a:pt x="1" y="49"/>
                    <a:pt x="3" y="52"/>
                  </a:cubicBezTo>
                  <a:cubicBezTo>
                    <a:pt x="3" y="60"/>
                    <a:pt x="8" y="67"/>
                    <a:pt x="14" y="73"/>
                  </a:cubicBezTo>
                  <a:lnTo>
                    <a:pt x="16" y="77"/>
                  </a:lnTo>
                  <a:lnTo>
                    <a:pt x="20" y="79"/>
                  </a:lnTo>
                  <a:lnTo>
                    <a:pt x="22" y="79"/>
                  </a:lnTo>
                  <a:lnTo>
                    <a:pt x="27" y="82"/>
                  </a:lnTo>
                  <a:cubicBezTo>
                    <a:pt x="31" y="84"/>
                    <a:pt x="33" y="84"/>
                    <a:pt x="37" y="84"/>
                  </a:cubicBezTo>
                  <a:lnTo>
                    <a:pt x="52" y="84"/>
                  </a:lnTo>
                  <a:cubicBezTo>
                    <a:pt x="57" y="84"/>
                    <a:pt x="61" y="82"/>
                    <a:pt x="65" y="81"/>
                  </a:cubicBezTo>
                  <a:cubicBezTo>
                    <a:pt x="69" y="79"/>
                    <a:pt x="72" y="75"/>
                    <a:pt x="74" y="73"/>
                  </a:cubicBezTo>
                  <a:cubicBezTo>
                    <a:pt x="84" y="66"/>
                    <a:pt x="87" y="54"/>
                    <a:pt x="87" y="43"/>
                  </a:cubicBezTo>
                  <a:cubicBezTo>
                    <a:pt x="87" y="32"/>
                    <a:pt x="84" y="20"/>
                    <a:pt x="76" y="13"/>
                  </a:cubicBezTo>
                  <a:lnTo>
                    <a:pt x="74" y="11"/>
                  </a:lnTo>
                  <a:cubicBezTo>
                    <a:pt x="72" y="9"/>
                    <a:pt x="71" y="7"/>
                    <a:pt x="69" y="7"/>
                  </a:cubicBezTo>
                  <a:lnTo>
                    <a:pt x="65" y="3"/>
                  </a:lnTo>
                  <a:lnTo>
                    <a:pt x="61" y="3"/>
                  </a:lnTo>
                  <a:cubicBezTo>
                    <a:pt x="59" y="3"/>
                    <a:pt x="55" y="1"/>
                    <a:pt x="54" y="1"/>
                  </a:cubicBezTo>
                  <a:cubicBezTo>
                    <a:pt x="51" y="0"/>
                    <a:pt x="48" y="0"/>
                    <a:pt x="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1"/>
            <p:cNvSpPr/>
            <p:nvPr/>
          </p:nvSpPr>
          <p:spPr>
            <a:xfrm>
              <a:off x="4090850" y="4134675"/>
              <a:ext cx="2600" cy="2200"/>
            </a:xfrm>
            <a:custGeom>
              <a:rect b="b" l="l" r="r" t="t"/>
              <a:pathLst>
                <a:path extrusionOk="0" h="88" w="104">
                  <a:moveTo>
                    <a:pt x="53" y="0"/>
                  </a:moveTo>
                  <a:cubicBezTo>
                    <a:pt x="51" y="0"/>
                    <a:pt x="47" y="0"/>
                    <a:pt x="45" y="2"/>
                  </a:cubicBezTo>
                  <a:cubicBezTo>
                    <a:pt x="0" y="19"/>
                    <a:pt x="12" y="85"/>
                    <a:pt x="61" y="87"/>
                  </a:cubicBezTo>
                  <a:lnTo>
                    <a:pt x="62" y="87"/>
                  </a:lnTo>
                  <a:cubicBezTo>
                    <a:pt x="68" y="85"/>
                    <a:pt x="72" y="85"/>
                    <a:pt x="76" y="83"/>
                  </a:cubicBezTo>
                  <a:cubicBezTo>
                    <a:pt x="81" y="81"/>
                    <a:pt x="87" y="78"/>
                    <a:pt x="93" y="72"/>
                  </a:cubicBezTo>
                  <a:cubicBezTo>
                    <a:pt x="100" y="64"/>
                    <a:pt x="104" y="53"/>
                    <a:pt x="104" y="42"/>
                  </a:cubicBezTo>
                  <a:cubicBezTo>
                    <a:pt x="102" y="34"/>
                    <a:pt x="102" y="29"/>
                    <a:pt x="98" y="23"/>
                  </a:cubicBezTo>
                  <a:cubicBezTo>
                    <a:pt x="94" y="17"/>
                    <a:pt x="91" y="12"/>
                    <a:pt x="85" y="8"/>
                  </a:cubicBezTo>
                  <a:cubicBezTo>
                    <a:pt x="78" y="2"/>
                    <a:pt x="68" y="0"/>
                    <a:pt x="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1"/>
            <p:cNvSpPr/>
            <p:nvPr/>
          </p:nvSpPr>
          <p:spPr>
            <a:xfrm>
              <a:off x="4096350" y="4134600"/>
              <a:ext cx="2625" cy="2200"/>
            </a:xfrm>
            <a:custGeom>
              <a:rect b="b" l="l" r="r" t="t"/>
              <a:pathLst>
                <a:path extrusionOk="0" h="88" w="105">
                  <a:moveTo>
                    <a:pt x="39" y="1"/>
                  </a:moveTo>
                  <a:cubicBezTo>
                    <a:pt x="35" y="1"/>
                    <a:pt x="32" y="2"/>
                    <a:pt x="29" y="3"/>
                  </a:cubicBezTo>
                  <a:cubicBezTo>
                    <a:pt x="25" y="5"/>
                    <a:pt x="22" y="7"/>
                    <a:pt x="18" y="9"/>
                  </a:cubicBezTo>
                  <a:cubicBezTo>
                    <a:pt x="10" y="15"/>
                    <a:pt x="5" y="24"/>
                    <a:pt x="3" y="34"/>
                  </a:cubicBezTo>
                  <a:cubicBezTo>
                    <a:pt x="3" y="37"/>
                    <a:pt x="1" y="39"/>
                    <a:pt x="1" y="43"/>
                  </a:cubicBezTo>
                  <a:lnTo>
                    <a:pt x="1" y="45"/>
                  </a:lnTo>
                  <a:cubicBezTo>
                    <a:pt x="1" y="62"/>
                    <a:pt x="12" y="77"/>
                    <a:pt x="27" y="84"/>
                  </a:cubicBezTo>
                  <a:cubicBezTo>
                    <a:pt x="31" y="86"/>
                    <a:pt x="35" y="86"/>
                    <a:pt x="38" y="86"/>
                  </a:cubicBezTo>
                  <a:lnTo>
                    <a:pt x="44" y="86"/>
                  </a:lnTo>
                  <a:cubicBezTo>
                    <a:pt x="46" y="87"/>
                    <a:pt x="47" y="88"/>
                    <a:pt x="49" y="88"/>
                  </a:cubicBezTo>
                  <a:cubicBezTo>
                    <a:pt x="50" y="88"/>
                    <a:pt x="52" y="87"/>
                    <a:pt x="54" y="86"/>
                  </a:cubicBezTo>
                  <a:cubicBezTo>
                    <a:pt x="57" y="86"/>
                    <a:pt x="63" y="84"/>
                    <a:pt x="67" y="83"/>
                  </a:cubicBezTo>
                  <a:cubicBezTo>
                    <a:pt x="104" y="60"/>
                    <a:pt x="89" y="1"/>
                    <a:pt x="46" y="1"/>
                  </a:cubicBezTo>
                  <a:lnTo>
                    <a:pt x="44" y="1"/>
                  </a:lnTo>
                  <a:cubicBezTo>
                    <a:pt x="42" y="1"/>
                    <a:pt x="41" y="1"/>
                    <a:pt x="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1"/>
            <p:cNvSpPr/>
            <p:nvPr/>
          </p:nvSpPr>
          <p:spPr>
            <a:xfrm>
              <a:off x="4101550" y="4134850"/>
              <a:ext cx="2175" cy="2150"/>
            </a:xfrm>
            <a:custGeom>
              <a:rect b="b" l="l" r="r" t="t"/>
              <a:pathLst>
                <a:path extrusionOk="0" h="86" w="87">
                  <a:moveTo>
                    <a:pt x="32" y="1"/>
                  </a:moveTo>
                  <a:lnTo>
                    <a:pt x="25" y="3"/>
                  </a:lnTo>
                  <a:lnTo>
                    <a:pt x="17" y="8"/>
                  </a:lnTo>
                  <a:cubicBezTo>
                    <a:pt x="15" y="10"/>
                    <a:pt x="13" y="10"/>
                    <a:pt x="11" y="14"/>
                  </a:cubicBezTo>
                  <a:cubicBezTo>
                    <a:pt x="10" y="16"/>
                    <a:pt x="8" y="18"/>
                    <a:pt x="6" y="20"/>
                  </a:cubicBezTo>
                  <a:cubicBezTo>
                    <a:pt x="4" y="22"/>
                    <a:pt x="4" y="24"/>
                    <a:pt x="2" y="27"/>
                  </a:cubicBezTo>
                  <a:cubicBezTo>
                    <a:pt x="2" y="29"/>
                    <a:pt x="0" y="31"/>
                    <a:pt x="0" y="35"/>
                  </a:cubicBezTo>
                  <a:cubicBezTo>
                    <a:pt x="0" y="37"/>
                    <a:pt x="0" y="40"/>
                    <a:pt x="0" y="42"/>
                  </a:cubicBezTo>
                  <a:cubicBezTo>
                    <a:pt x="0" y="48"/>
                    <a:pt x="0" y="54"/>
                    <a:pt x="2" y="57"/>
                  </a:cubicBezTo>
                  <a:cubicBezTo>
                    <a:pt x="6" y="63"/>
                    <a:pt x="8" y="69"/>
                    <a:pt x="13" y="74"/>
                  </a:cubicBezTo>
                  <a:cubicBezTo>
                    <a:pt x="15" y="76"/>
                    <a:pt x="17" y="76"/>
                    <a:pt x="19" y="78"/>
                  </a:cubicBezTo>
                  <a:lnTo>
                    <a:pt x="26" y="84"/>
                  </a:lnTo>
                  <a:lnTo>
                    <a:pt x="36" y="86"/>
                  </a:lnTo>
                  <a:lnTo>
                    <a:pt x="51" y="86"/>
                  </a:lnTo>
                  <a:lnTo>
                    <a:pt x="59" y="84"/>
                  </a:lnTo>
                  <a:lnTo>
                    <a:pt x="60" y="84"/>
                  </a:lnTo>
                  <a:lnTo>
                    <a:pt x="66" y="80"/>
                  </a:lnTo>
                  <a:lnTo>
                    <a:pt x="70" y="76"/>
                  </a:lnTo>
                  <a:lnTo>
                    <a:pt x="74" y="74"/>
                  </a:lnTo>
                  <a:cubicBezTo>
                    <a:pt x="79" y="69"/>
                    <a:pt x="83" y="63"/>
                    <a:pt x="85" y="56"/>
                  </a:cubicBezTo>
                  <a:cubicBezTo>
                    <a:pt x="85" y="52"/>
                    <a:pt x="85" y="48"/>
                    <a:pt x="87" y="44"/>
                  </a:cubicBezTo>
                  <a:cubicBezTo>
                    <a:pt x="87" y="40"/>
                    <a:pt x="87" y="39"/>
                    <a:pt x="87" y="35"/>
                  </a:cubicBezTo>
                  <a:cubicBezTo>
                    <a:pt x="85" y="33"/>
                    <a:pt x="85" y="29"/>
                    <a:pt x="83" y="27"/>
                  </a:cubicBezTo>
                  <a:cubicBezTo>
                    <a:pt x="83" y="25"/>
                    <a:pt x="81" y="22"/>
                    <a:pt x="79" y="20"/>
                  </a:cubicBezTo>
                  <a:cubicBezTo>
                    <a:pt x="79" y="18"/>
                    <a:pt x="77" y="18"/>
                    <a:pt x="77" y="18"/>
                  </a:cubicBezTo>
                  <a:cubicBezTo>
                    <a:pt x="77" y="16"/>
                    <a:pt x="75" y="14"/>
                    <a:pt x="74" y="14"/>
                  </a:cubicBezTo>
                  <a:cubicBezTo>
                    <a:pt x="72" y="12"/>
                    <a:pt x="70" y="10"/>
                    <a:pt x="68" y="8"/>
                  </a:cubicBezTo>
                  <a:cubicBezTo>
                    <a:pt x="64" y="7"/>
                    <a:pt x="62" y="5"/>
                    <a:pt x="60" y="5"/>
                  </a:cubicBezTo>
                  <a:lnTo>
                    <a:pt x="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1"/>
            <p:cNvSpPr/>
            <p:nvPr/>
          </p:nvSpPr>
          <p:spPr>
            <a:xfrm>
              <a:off x="4101550" y="4319775"/>
              <a:ext cx="2175" cy="2175"/>
            </a:xfrm>
            <a:custGeom>
              <a:rect b="b" l="l" r="r" t="t"/>
              <a:pathLst>
                <a:path extrusionOk="0" h="87" w="87">
                  <a:moveTo>
                    <a:pt x="43" y="0"/>
                  </a:moveTo>
                  <a:cubicBezTo>
                    <a:pt x="40" y="0"/>
                    <a:pt x="37" y="1"/>
                    <a:pt x="34" y="2"/>
                  </a:cubicBezTo>
                  <a:cubicBezTo>
                    <a:pt x="32" y="2"/>
                    <a:pt x="28" y="4"/>
                    <a:pt x="26" y="4"/>
                  </a:cubicBezTo>
                  <a:cubicBezTo>
                    <a:pt x="23" y="5"/>
                    <a:pt x="21" y="7"/>
                    <a:pt x="19" y="7"/>
                  </a:cubicBezTo>
                  <a:lnTo>
                    <a:pt x="15" y="11"/>
                  </a:lnTo>
                  <a:cubicBezTo>
                    <a:pt x="15" y="11"/>
                    <a:pt x="13" y="11"/>
                    <a:pt x="13" y="13"/>
                  </a:cubicBezTo>
                  <a:lnTo>
                    <a:pt x="11" y="13"/>
                  </a:lnTo>
                  <a:cubicBezTo>
                    <a:pt x="10" y="15"/>
                    <a:pt x="8" y="17"/>
                    <a:pt x="6" y="19"/>
                  </a:cubicBezTo>
                  <a:cubicBezTo>
                    <a:pt x="6" y="22"/>
                    <a:pt x="4" y="24"/>
                    <a:pt x="2" y="26"/>
                  </a:cubicBezTo>
                  <a:cubicBezTo>
                    <a:pt x="2" y="30"/>
                    <a:pt x="0" y="32"/>
                    <a:pt x="0" y="36"/>
                  </a:cubicBezTo>
                  <a:cubicBezTo>
                    <a:pt x="0" y="37"/>
                    <a:pt x="0" y="41"/>
                    <a:pt x="0" y="43"/>
                  </a:cubicBezTo>
                  <a:cubicBezTo>
                    <a:pt x="0" y="53"/>
                    <a:pt x="2" y="60"/>
                    <a:pt x="8" y="68"/>
                  </a:cubicBezTo>
                  <a:cubicBezTo>
                    <a:pt x="10" y="70"/>
                    <a:pt x="11" y="71"/>
                    <a:pt x="13" y="73"/>
                  </a:cubicBezTo>
                  <a:cubicBezTo>
                    <a:pt x="15" y="77"/>
                    <a:pt x="19" y="79"/>
                    <a:pt x="21" y="81"/>
                  </a:cubicBezTo>
                  <a:lnTo>
                    <a:pt x="26" y="83"/>
                  </a:lnTo>
                  <a:cubicBezTo>
                    <a:pt x="32" y="86"/>
                    <a:pt x="38" y="86"/>
                    <a:pt x="43" y="86"/>
                  </a:cubicBezTo>
                  <a:lnTo>
                    <a:pt x="49" y="86"/>
                  </a:lnTo>
                  <a:cubicBezTo>
                    <a:pt x="53" y="86"/>
                    <a:pt x="57" y="85"/>
                    <a:pt x="60" y="85"/>
                  </a:cubicBezTo>
                  <a:cubicBezTo>
                    <a:pt x="62" y="83"/>
                    <a:pt x="62" y="83"/>
                    <a:pt x="64" y="83"/>
                  </a:cubicBezTo>
                  <a:cubicBezTo>
                    <a:pt x="68" y="81"/>
                    <a:pt x="72" y="77"/>
                    <a:pt x="74" y="75"/>
                  </a:cubicBezTo>
                  <a:cubicBezTo>
                    <a:pt x="83" y="68"/>
                    <a:pt x="87" y="56"/>
                    <a:pt x="87" y="45"/>
                  </a:cubicBezTo>
                  <a:cubicBezTo>
                    <a:pt x="87" y="41"/>
                    <a:pt x="87" y="39"/>
                    <a:pt x="87" y="36"/>
                  </a:cubicBezTo>
                  <a:cubicBezTo>
                    <a:pt x="85" y="34"/>
                    <a:pt x="83" y="30"/>
                    <a:pt x="83" y="28"/>
                  </a:cubicBezTo>
                  <a:cubicBezTo>
                    <a:pt x="81" y="24"/>
                    <a:pt x="79" y="22"/>
                    <a:pt x="77" y="20"/>
                  </a:cubicBezTo>
                  <a:cubicBezTo>
                    <a:pt x="75" y="17"/>
                    <a:pt x="75" y="15"/>
                    <a:pt x="74" y="13"/>
                  </a:cubicBezTo>
                  <a:lnTo>
                    <a:pt x="70" y="11"/>
                  </a:lnTo>
                  <a:cubicBezTo>
                    <a:pt x="70" y="9"/>
                    <a:pt x="68" y="9"/>
                    <a:pt x="66" y="7"/>
                  </a:cubicBezTo>
                  <a:cubicBezTo>
                    <a:pt x="64" y="5"/>
                    <a:pt x="62" y="5"/>
                    <a:pt x="59" y="4"/>
                  </a:cubicBezTo>
                  <a:cubicBezTo>
                    <a:pt x="57" y="4"/>
                    <a:pt x="53" y="2"/>
                    <a:pt x="51" y="2"/>
                  </a:cubicBezTo>
                  <a:cubicBezTo>
                    <a:pt x="48" y="1"/>
                    <a:pt x="45"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1"/>
            <p:cNvSpPr/>
            <p:nvPr/>
          </p:nvSpPr>
          <p:spPr>
            <a:xfrm>
              <a:off x="4096225" y="4320125"/>
              <a:ext cx="2375" cy="2200"/>
            </a:xfrm>
            <a:custGeom>
              <a:rect b="b" l="l" r="r" t="t"/>
              <a:pathLst>
                <a:path extrusionOk="0" h="88" w="95">
                  <a:moveTo>
                    <a:pt x="47" y="1"/>
                  </a:moveTo>
                  <a:cubicBezTo>
                    <a:pt x="34" y="1"/>
                    <a:pt x="25" y="6"/>
                    <a:pt x="17" y="16"/>
                  </a:cubicBezTo>
                  <a:cubicBezTo>
                    <a:pt x="0" y="35"/>
                    <a:pt x="4" y="63"/>
                    <a:pt x="25" y="78"/>
                  </a:cubicBezTo>
                  <a:cubicBezTo>
                    <a:pt x="28" y="80"/>
                    <a:pt x="32" y="84"/>
                    <a:pt x="36" y="84"/>
                  </a:cubicBezTo>
                  <a:cubicBezTo>
                    <a:pt x="40" y="86"/>
                    <a:pt x="43" y="88"/>
                    <a:pt x="47" y="88"/>
                  </a:cubicBezTo>
                  <a:lnTo>
                    <a:pt x="53" y="88"/>
                  </a:lnTo>
                  <a:cubicBezTo>
                    <a:pt x="55" y="86"/>
                    <a:pt x="59" y="86"/>
                    <a:pt x="62" y="86"/>
                  </a:cubicBezTo>
                  <a:cubicBezTo>
                    <a:pt x="77" y="80"/>
                    <a:pt x="89" y="69"/>
                    <a:pt x="92" y="56"/>
                  </a:cubicBezTo>
                  <a:cubicBezTo>
                    <a:pt x="92" y="50"/>
                    <a:pt x="94" y="46"/>
                    <a:pt x="94" y="42"/>
                  </a:cubicBezTo>
                  <a:cubicBezTo>
                    <a:pt x="92" y="35"/>
                    <a:pt x="91" y="27"/>
                    <a:pt x="87" y="22"/>
                  </a:cubicBezTo>
                  <a:cubicBezTo>
                    <a:pt x="81" y="10"/>
                    <a:pt x="70" y="3"/>
                    <a:pt x="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1"/>
            <p:cNvSpPr/>
            <p:nvPr/>
          </p:nvSpPr>
          <p:spPr>
            <a:xfrm>
              <a:off x="4091275" y="4320175"/>
              <a:ext cx="2175" cy="2200"/>
            </a:xfrm>
            <a:custGeom>
              <a:rect b="b" l="l" r="r" t="t"/>
              <a:pathLst>
                <a:path extrusionOk="0" h="88" w="87">
                  <a:moveTo>
                    <a:pt x="44" y="1"/>
                  </a:moveTo>
                  <a:cubicBezTo>
                    <a:pt x="40" y="1"/>
                    <a:pt x="36" y="1"/>
                    <a:pt x="30" y="3"/>
                  </a:cubicBezTo>
                  <a:cubicBezTo>
                    <a:pt x="19" y="6"/>
                    <a:pt x="10" y="14"/>
                    <a:pt x="4" y="23"/>
                  </a:cubicBezTo>
                  <a:cubicBezTo>
                    <a:pt x="2" y="31"/>
                    <a:pt x="0" y="37"/>
                    <a:pt x="0" y="44"/>
                  </a:cubicBezTo>
                  <a:cubicBezTo>
                    <a:pt x="0" y="54"/>
                    <a:pt x="4" y="65"/>
                    <a:pt x="12" y="72"/>
                  </a:cubicBezTo>
                  <a:cubicBezTo>
                    <a:pt x="19" y="82"/>
                    <a:pt x="30" y="87"/>
                    <a:pt x="42" y="87"/>
                  </a:cubicBezTo>
                  <a:lnTo>
                    <a:pt x="51" y="87"/>
                  </a:lnTo>
                  <a:cubicBezTo>
                    <a:pt x="62" y="86"/>
                    <a:pt x="74" y="78"/>
                    <a:pt x="81" y="67"/>
                  </a:cubicBezTo>
                  <a:cubicBezTo>
                    <a:pt x="85" y="59"/>
                    <a:pt x="87" y="52"/>
                    <a:pt x="87" y="44"/>
                  </a:cubicBezTo>
                  <a:cubicBezTo>
                    <a:pt x="87" y="33"/>
                    <a:pt x="83" y="21"/>
                    <a:pt x="74" y="14"/>
                  </a:cubicBezTo>
                  <a:cubicBezTo>
                    <a:pt x="70" y="10"/>
                    <a:pt x="64" y="6"/>
                    <a:pt x="59" y="4"/>
                  </a:cubicBezTo>
                  <a:cubicBezTo>
                    <a:pt x="55" y="3"/>
                    <a:pt x="49" y="1"/>
                    <a:pt x="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1"/>
            <p:cNvSpPr/>
            <p:nvPr/>
          </p:nvSpPr>
          <p:spPr>
            <a:xfrm>
              <a:off x="4086175" y="4319950"/>
              <a:ext cx="2150" cy="2175"/>
            </a:xfrm>
            <a:custGeom>
              <a:rect b="b" l="l" r="r" t="t"/>
              <a:pathLst>
                <a:path extrusionOk="0" h="87" w="86">
                  <a:moveTo>
                    <a:pt x="43" y="1"/>
                  </a:moveTo>
                  <a:cubicBezTo>
                    <a:pt x="40" y="1"/>
                    <a:pt x="37" y="1"/>
                    <a:pt x="35" y="2"/>
                  </a:cubicBezTo>
                  <a:lnTo>
                    <a:pt x="29" y="4"/>
                  </a:lnTo>
                  <a:cubicBezTo>
                    <a:pt x="21" y="6"/>
                    <a:pt x="18" y="10"/>
                    <a:pt x="12" y="13"/>
                  </a:cubicBezTo>
                  <a:lnTo>
                    <a:pt x="12" y="15"/>
                  </a:lnTo>
                  <a:cubicBezTo>
                    <a:pt x="10" y="17"/>
                    <a:pt x="8" y="17"/>
                    <a:pt x="6" y="21"/>
                  </a:cubicBezTo>
                  <a:cubicBezTo>
                    <a:pt x="6" y="23"/>
                    <a:pt x="4" y="25"/>
                    <a:pt x="3" y="27"/>
                  </a:cubicBezTo>
                  <a:cubicBezTo>
                    <a:pt x="3" y="30"/>
                    <a:pt x="1" y="32"/>
                    <a:pt x="1" y="36"/>
                  </a:cubicBezTo>
                  <a:cubicBezTo>
                    <a:pt x="1" y="38"/>
                    <a:pt x="1" y="42"/>
                    <a:pt x="1" y="44"/>
                  </a:cubicBezTo>
                  <a:cubicBezTo>
                    <a:pt x="1" y="46"/>
                    <a:pt x="1" y="46"/>
                    <a:pt x="1" y="47"/>
                  </a:cubicBezTo>
                  <a:lnTo>
                    <a:pt x="3" y="55"/>
                  </a:lnTo>
                  <a:cubicBezTo>
                    <a:pt x="4" y="63"/>
                    <a:pt x="8" y="70"/>
                    <a:pt x="14" y="76"/>
                  </a:cubicBezTo>
                  <a:cubicBezTo>
                    <a:pt x="16" y="78"/>
                    <a:pt x="18" y="79"/>
                    <a:pt x="21" y="81"/>
                  </a:cubicBezTo>
                  <a:lnTo>
                    <a:pt x="23" y="81"/>
                  </a:lnTo>
                  <a:cubicBezTo>
                    <a:pt x="29" y="85"/>
                    <a:pt x="36" y="87"/>
                    <a:pt x="44" y="87"/>
                  </a:cubicBezTo>
                  <a:lnTo>
                    <a:pt x="46" y="85"/>
                  </a:lnTo>
                  <a:cubicBezTo>
                    <a:pt x="52" y="85"/>
                    <a:pt x="55" y="85"/>
                    <a:pt x="59" y="83"/>
                  </a:cubicBezTo>
                  <a:cubicBezTo>
                    <a:pt x="65" y="81"/>
                    <a:pt x="69" y="78"/>
                    <a:pt x="72" y="74"/>
                  </a:cubicBezTo>
                  <a:cubicBezTo>
                    <a:pt x="74" y="72"/>
                    <a:pt x="74" y="72"/>
                    <a:pt x="76" y="70"/>
                  </a:cubicBezTo>
                  <a:cubicBezTo>
                    <a:pt x="78" y="66"/>
                    <a:pt x="80" y="63"/>
                    <a:pt x="82" y="59"/>
                  </a:cubicBezTo>
                  <a:cubicBezTo>
                    <a:pt x="84" y="55"/>
                    <a:pt x="85" y="49"/>
                    <a:pt x="85" y="44"/>
                  </a:cubicBezTo>
                  <a:cubicBezTo>
                    <a:pt x="85" y="40"/>
                    <a:pt x="85" y="38"/>
                    <a:pt x="84" y="34"/>
                  </a:cubicBezTo>
                  <a:cubicBezTo>
                    <a:pt x="84" y="32"/>
                    <a:pt x="84" y="29"/>
                    <a:pt x="82" y="27"/>
                  </a:cubicBezTo>
                  <a:lnTo>
                    <a:pt x="80" y="23"/>
                  </a:lnTo>
                  <a:lnTo>
                    <a:pt x="78" y="19"/>
                  </a:lnTo>
                  <a:cubicBezTo>
                    <a:pt x="76" y="17"/>
                    <a:pt x="74" y="13"/>
                    <a:pt x="72" y="12"/>
                  </a:cubicBezTo>
                  <a:cubicBezTo>
                    <a:pt x="70" y="10"/>
                    <a:pt x="69" y="8"/>
                    <a:pt x="67" y="8"/>
                  </a:cubicBezTo>
                  <a:lnTo>
                    <a:pt x="63" y="6"/>
                  </a:lnTo>
                  <a:lnTo>
                    <a:pt x="59" y="4"/>
                  </a:lnTo>
                  <a:lnTo>
                    <a:pt x="55" y="2"/>
                  </a:lnTo>
                  <a:lnTo>
                    <a:pt x="52" y="2"/>
                  </a:lnTo>
                  <a:cubicBezTo>
                    <a:pt x="49" y="1"/>
                    <a:pt x="46" y="1"/>
                    <a:pt x="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1"/>
            <p:cNvSpPr/>
            <p:nvPr/>
          </p:nvSpPr>
          <p:spPr>
            <a:xfrm>
              <a:off x="4186250" y="4219725"/>
              <a:ext cx="2150" cy="2150"/>
            </a:xfrm>
            <a:custGeom>
              <a:rect b="b" l="l" r="r" t="t"/>
              <a:pathLst>
                <a:path extrusionOk="0" h="86" w="86">
                  <a:moveTo>
                    <a:pt x="35" y="0"/>
                  </a:moveTo>
                  <a:lnTo>
                    <a:pt x="29" y="2"/>
                  </a:lnTo>
                  <a:lnTo>
                    <a:pt x="25" y="2"/>
                  </a:lnTo>
                  <a:cubicBezTo>
                    <a:pt x="24" y="4"/>
                    <a:pt x="22" y="6"/>
                    <a:pt x="18" y="6"/>
                  </a:cubicBezTo>
                  <a:cubicBezTo>
                    <a:pt x="16" y="8"/>
                    <a:pt x="14" y="10"/>
                    <a:pt x="12" y="12"/>
                  </a:cubicBezTo>
                  <a:cubicBezTo>
                    <a:pt x="10" y="14"/>
                    <a:pt x="8" y="17"/>
                    <a:pt x="7" y="19"/>
                  </a:cubicBezTo>
                  <a:cubicBezTo>
                    <a:pt x="5" y="21"/>
                    <a:pt x="5" y="23"/>
                    <a:pt x="3" y="25"/>
                  </a:cubicBezTo>
                  <a:lnTo>
                    <a:pt x="3" y="27"/>
                  </a:lnTo>
                  <a:lnTo>
                    <a:pt x="3" y="29"/>
                  </a:lnTo>
                  <a:cubicBezTo>
                    <a:pt x="3" y="31"/>
                    <a:pt x="3" y="32"/>
                    <a:pt x="1" y="34"/>
                  </a:cubicBezTo>
                  <a:cubicBezTo>
                    <a:pt x="1" y="36"/>
                    <a:pt x="1" y="38"/>
                    <a:pt x="1" y="40"/>
                  </a:cubicBezTo>
                  <a:lnTo>
                    <a:pt x="1" y="44"/>
                  </a:lnTo>
                  <a:cubicBezTo>
                    <a:pt x="1" y="55"/>
                    <a:pt x="7" y="66"/>
                    <a:pt x="14" y="74"/>
                  </a:cubicBezTo>
                  <a:cubicBezTo>
                    <a:pt x="16" y="76"/>
                    <a:pt x="16" y="78"/>
                    <a:pt x="18" y="80"/>
                  </a:cubicBezTo>
                  <a:cubicBezTo>
                    <a:pt x="20" y="81"/>
                    <a:pt x="24" y="81"/>
                    <a:pt x="25" y="83"/>
                  </a:cubicBezTo>
                  <a:cubicBezTo>
                    <a:pt x="27" y="83"/>
                    <a:pt x="31" y="85"/>
                    <a:pt x="33" y="85"/>
                  </a:cubicBezTo>
                  <a:lnTo>
                    <a:pt x="50" y="85"/>
                  </a:lnTo>
                  <a:cubicBezTo>
                    <a:pt x="54" y="85"/>
                    <a:pt x="56" y="83"/>
                    <a:pt x="59" y="83"/>
                  </a:cubicBezTo>
                  <a:cubicBezTo>
                    <a:pt x="61" y="81"/>
                    <a:pt x="63" y="81"/>
                    <a:pt x="67" y="80"/>
                  </a:cubicBezTo>
                  <a:cubicBezTo>
                    <a:pt x="69" y="78"/>
                    <a:pt x="71" y="76"/>
                    <a:pt x="73" y="74"/>
                  </a:cubicBezTo>
                  <a:cubicBezTo>
                    <a:pt x="78" y="68"/>
                    <a:pt x="82" y="63"/>
                    <a:pt x="84" y="55"/>
                  </a:cubicBezTo>
                  <a:cubicBezTo>
                    <a:pt x="84" y="51"/>
                    <a:pt x="86" y="48"/>
                    <a:pt x="86" y="44"/>
                  </a:cubicBezTo>
                  <a:lnTo>
                    <a:pt x="86" y="40"/>
                  </a:lnTo>
                  <a:lnTo>
                    <a:pt x="86" y="36"/>
                  </a:lnTo>
                  <a:cubicBezTo>
                    <a:pt x="86" y="32"/>
                    <a:pt x="84" y="31"/>
                    <a:pt x="82" y="27"/>
                  </a:cubicBezTo>
                  <a:cubicBezTo>
                    <a:pt x="82" y="25"/>
                    <a:pt x="80" y="21"/>
                    <a:pt x="78" y="19"/>
                  </a:cubicBezTo>
                  <a:cubicBezTo>
                    <a:pt x="78" y="19"/>
                    <a:pt x="76" y="17"/>
                    <a:pt x="76" y="17"/>
                  </a:cubicBezTo>
                  <a:cubicBezTo>
                    <a:pt x="74" y="15"/>
                    <a:pt x="74" y="14"/>
                    <a:pt x="73" y="14"/>
                  </a:cubicBezTo>
                  <a:cubicBezTo>
                    <a:pt x="73" y="12"/>
                    <a:pt x="71" y="12"/>
                    <a:pt x="71" y="10"/>
                  </a:cubicBezTo>
                  <a:lnTo>
                    <a:pt x="67" y="8"/>
                  </a:lnTo>
                  <a:cubicBezTo>
                    <a:pt x="65" y="6"/>
                    <a:pt x="61" y="4"/>
                    <a:pt x="59" y="4"/>
                  </a:cubicBezTo>
                  <a:cubicBezTo>
                    <a:pt x="57" y="2"/>
                    <a:pt x="54" y="2"/>
                    <a:pt x="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1"/>
            <p:cNvSpPr/>
            <p:nvPr/>
          </p:nvSpPr>
          <p:spPr>
            <a:xfrm>
              <a:off x="4186550" y="4224800"/>
              <a:ext cx="2175" cy="2200"/>
            </a:xfrm>
            <a:custGeom>
              <a:rect b="b" l="l" r="r" t="t"/>
              <a:pathLst>
                <a:path extrusionOk="0" h="88" w="87">
                  <a:moveTo>
                    <a:pt x="36" y="1"/>
                  </a:moveTo>
                  <a:cubicBezTo>
                    <a:pt x="21" y="5"/>
                    <a:pt x="8" y="16"/>
                    <a:pt x="2" y="31"/>
                  </a:cubicBezTo>
                  <a:cubicBezTo>
                    <a:pt x="2" y="33"/>
                    <a:pt x="2" y="35"/>
                    <a:pt x="0" y="37"/>
                  </a:cubicBezTo>
                  <a:cubicBezTo>
                    <a:pt x="0" y="41"/>
                    <a:pt x="0" y="42"/>
                    <a:pt x="0" y="46"/>
                  </a:cubicBezTo>
                  <a:cubicBezTo>
                    <a:pt x="0" y="48"/>
                    <a:pt x="0" y="50"/>
                    <a:pt x="0" y="52"/>
                  </a:cubicBezTo>
                  <a:cubicBezTo>
                    <a:pt x="2" y="56"/>
                    <a:pt x="4" y="61"/>
                    <a:pt x="6" y="65"/>
                  </a:cubicBezTo>
                  <a:cubicBezTo>
                    <a:pt x="13" y="78"/>
                    <a:pt x="27" y="88"/>
                    <a:pt x="44" y="88"/>
                  </a:cubicBezTo>
                  <a:lnTo>
                    <a:pt x="45" y="88"/>
                  </a:lnTo>
                  <a:cubicBezTo>
                    <a:pt x="57" y="88"/>
                    <a:pt x="66" y="84"/>
                    <a:pt x="74" y="74"/>
                  </a:cubicBezTo>
                  <a:cubicBezTo>
                    <a:pt x="78" y="73"/>
                    <a:pt x="79" y="69"/>
                    <a:pt x="81" y="63"/>
                  </a:cubicBezTo>
                  <a:cubicBezTo>
                    <a:pt x="85" y="59"/>
                    <a:pt x="87" y="56"/>
                    <a:pt x="87" y="50"/>
                  </a:cubicBezTo>
                  <a:cubicBezTo>
                    <a:pt x="87" y="48"/>
                    <a:pt x="87" y="46"/>
                    <a:pt x="87" y="44"/>
                  </a:cubicBezTo>
                  <a:cubicBezTo>
                    <a:pt x="87" y="35"/>
                    <a:pt x="83" y="27"/>
                    <a:pt x="79" y="22"/>
                  </a:cubicBezTo>
                  <a:cubicBezTo>
                    <a:pt x="76" y="14"/>
                    <a:pt x="68" y="8"/>
                    <a:pt x="62" y="5"/>
                  </a:cubicBezTo>
                  <a:cubicBezTo>
                    <a:pt x="55" y="3"/>
                    <a:pt x="49" y="1"/>
                    <a:pt x="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1"/>
            <p:cNvSpPr/>
            <p:nvPr/>
          </p:nvSpPr>
          <p:spPr>
            <a:xfrm>
              <a:off x="4186600" y="4229950"/>
              <a:ext cx="2125" cy="2200"/>
            </a:xfrm>
            <a:custGeom>
              <a:rect b="b" l="l" r="r" t="t"/>
              <a:pathLst>
                <a:path extrusionOk="0" h="88" w="85">
                  <a:moveTo>
                    <a:pt x="45" y="0"/>
                  </a:moveTo>
                  <a:cubicBezTo>
                    <a:pt x="36" y="0"/>
                    <a:pt x="28" y="2"/>
                    <a:pt x="21" y="6"/>
                  </a:cubicBezTo>
                  <a:cubicBezTo>
                    <a:pt x="15" y="10"/>
                    <a:pt x="10" y="15"/>
                    <a:pt x="6" y="21"/>
                  </a:cubicBezTo>
                  <a:cubicBezTo>
                    <a:pt x="4" y="27"/>
                    <a:pt x="2" y="32"/>
                    <a:pt x="0" y="38"/>
                  </a:cubicBezTo>
                  <a:cubicBezTo>
                    <a:pt x="0" y="40"/>
                    <a:pt x="0" y="42"/>
                    <a:pt x="0" y="44"/>
                  </a:cubicBezTo>
                  <a:cubicBezTo>
                    <a:pt x="0" y="55"/>
                    <a:pt x="6" y="68"/>
                    <a:pt x="15" y="76"/>
                  </a:cubicBezTo>
                  <a:cubicBezTo>
                    <a:pt x="23" y="83"/>
                    <a:pt x="32" y="87"/>
                    <a:pt x="43" y="87"/>
                  </a:cubicBezTo>
                  <a:cubicBezTo>
                    <a:pt x="59" y="87"/>
                    <a:pt x="72" y="80"/>
                    <a:pt x="79" y="66"/>
                  </a:cubicBezTo>
                  <a:cubicBezTo>
                    <a:pt x="83" y="63"/>
                    <a:pt x="85" y="57"/>
                    <a:pt x="85" y="53"/>
                  </a:cubicBezTo>
                  <a:cubicBezTo>
                    <a:pt x="85" y="49"/>
                    <a:pt x="85" y="47"/>
                    <a:pt x="85" y="44"/>
                  </a:cubicBezTo>
                  <a:cubicBezTo>
                    <a:pt x="85" y="38"/>
                    <a:pt x="85" y="31"/>
                    <a:pt x="81" y="25"/>
                  </a:cubicBezTo>
                  <a:cubicBezTo>
                    <a:pt x="79" y="21"/>
                    <a:pt x="77" y="15"/>
                    <a:pt x="74" y="12"/>
                  </a:cubicBezTo>
                  <a:cubicBezTo>
                    <a:pt x="68" y="8"/>
                    <a:pt x="62" y="4"/>
                    <a:pt x="57" y="2"/>
                  </a:cubicBezTo>
                  <a:cubicBezTo>
                    <a:pt x="53" y="0"/>
                    <a:pt x="49" y="0"/>
                    <a:pt x="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1"/>
            <p:cNvSpPr/>
            <p:nvPr/>
          </p:nvSpPr>
          <p:spPr>
            <a:xfrm>
              <a:off x="4186500" y="4235125"/>
              <a:ext cx="2150" cy="2150"/>
            </a:xfrm>
            <a:custGeom>
              <a:rect b="b" l="l" r="r" t="t"/>
              <a:pathLst>
                <a:path extrusionOk="0" h="86" w="86">
                  <a:moveTo>
                    <a:pt x="32" y="1"/>
                  </a:moveTo>
                  <a:cubicBezTo>
                    <a:pt x="31" y="3"/>
                    <a:pt x="27" y="3"/>
                    <a:pt x="25" y="4"/>
                  </a:cubicBezTo>
                  <a:cubicBezTo>
                    <a:pt x="21" y="4"/>
                    <a:pt x="19" y="6"/>
                    <a:pt x="17" y="8"/>
                  </a:cubicBezTo>
                  <a:cubicBezTo>
                    <a:pt x="15" y="10"/>
                    <a:pt x="14" y="12"/>
                    <a:pt x="12" y="14"/>
                  </a:cubicBezTo>
                  <a:cubicBezTo>
                    <a:pt x="8" y="16"/>
                    <a:pt x="6" y="18"/>
                    <a:pt x="6" y="20"/>
                  </a:cubicBezTo>
                  <a:cubicBezTo>
                    <a:pt x="4" y="21"/>
                    <a:pt x="2" y="25"/>
                    <a:pt x="0" y="27"/>
                  </a:cubicBezTo>
                  <a:cubicBezTo>
                    <a:pt x="0" y="29"/>
                    <a:pt x="0" y="31"/>
                    <a:pt x="0" y="33"/>
                  </a:cubicBezTo>
                  <a:cubicBezTo>
                    <a:pt x="0" y="33"/>
                    <a:pt x="0" y="35"/>
                    <a:pt x="0" y="35"/>
                  </a:cubicBezTo>
                  <a:cubicBezTo>
                    <a:pt x="0" y="38"/>
                    <a:pt x="0" y="40"/>
                    <a:pt x="0" y="44"/>
                  </a:cubicBezTo>
                  <a:lnTo>
                    <a:pt x="0" y="46"/>
                  </a:lnTo>
                  <a:cubicBezTo>
                    <a:pt x="0" y="48"/>
                    <a:pt x="0" y="48"/>
                    <a:pt x="0" y="48"/>
                  </a:cubicBezTo>
                  <a:cubicBezTo>
                    <a:pt x="0" y="57"/>
                    <a:pt x="4" y="67"/>
                    <a:pt x="12" y="72"/>
                  </a:cubicBezTo>
                  <a:cubicBezTo>
                    <a:pt x="12" y="74"/>
                    <a:pt x="14" y="74"/>
                    <a:pt x="15" y="76"/>
                  </a:cubicBezTo>
                  <a:cubicBezTo>
                    <a:pt x="23" y="82"/>
                    <a:pt x="32" y="86"/>
                    <a:pt x="42" y="86"/>
                  </a:cubicBezTo>
                  <a:cubicBezTo>
                    <a:pt x="47" y="86"/>
                    <a:pt x="55" y="84"/>
                    <a:pt x="61" y="82"/>
                  </a:cubicBezTo>
                  <a:cubicBezTo>
                    <a:pt x="64" y="80"/>
                    <a:pt x="68" y="76"/>
                    <a:pt x="72" y="72"/>
                  </a:cubicBezTo>
                  <a:cubicBezTo>
                    <a:pt x="76" y="69"/>
                    <a:pt x="80" y="65"/>
                    <a:pt x="81" y="59"/>
                  </a:cubicBezTo>
                  <a:cubicBezTo>
                    <a:pt x="81" y="59"/>
                    <a:pt x="81" y="57"/>
                    <a:pt x="83" y="57"/>
                  </a:cubicBezTo>
                  <a:cubicBezTo>
                    <a:pt x="83" y="52"/>
                    <a:pt x="85" y="48"/>
                    <a:pt x="85" y="42"/>
                  </a:cubicBezTo>
                  <a:cubicBezTo>
                    <a:pt x="85" y="40"/>
                    <a:pt x="85" y="37"/>
                    <a:pt x="85" y="35"/>
                  </a:cubicBezTo>
                  <a:lnTo>
                    <a:pt x="81" y="33"/>
                  </a:lnTo>
                  <a:lnTo>
                    <a:pt x="81" y="29"/>
                  </a:lnTo>
                  <a:cubicBezTo>
                    <a:pt x="81" y="29"/>
                    <a:pt x="81" y="27"/>
                    <a:pt x="81" y="27"/>
                  </a:cubicBezTo>
                  <a:cubicBezTo>
                    <a:pt x="80" y="23"/>
                    <a:pt x="78" y="21"/>
                    <a:pt x="76" y="20"/>
                  </a:cubicBezTo>
                  <a:cubicBezTo>
                    <a:pt x="76" y="18"/>
                    <a:pt x="74" y="16"/>
                    <a:pt x="72" y="14"/>
                  </a:cubicBezTo>
                  <a:cubicBezTo>
                    <a:pt x="70" y="12"/>
                    <a:pt x="68" y="10"/>
                    <a:pt x="66" y="8"/>
                  </a:cubicBezTo>
                  <a:cubicBezTo>
                    <a:pt x="63" y="6"/>
                    <a:pt x="61" y="4"/>
                    <a:pt x="59" y="4"/>
                  </a:cubicBezTo>
                  <a:cubicBezTo>
                    <a:pt x="55" y="3"/>
                    <a:pt x="53" y="3"/>
                    <a:pt x="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1"/>
            <p:cNvSpPr/>
            <p:nvPr/>
          </p:nvSpPr>
          <p:spPr>
            <a:xfrm>
              <a:off x="4001450" y="4235075"/>
              <a:ext cx="2200" cy="2150"/>
            </a:xfrm>
            <a:custGeom>
              <a:rect b="b" l="l" r="r" t="t"/>
              <a:pathLst>
                <a:path extrusionOk="0" h="86" w="88">
                  <a:moveTo>
                    <a:pt x="37" y="1"/>
                  </a:moveTo>
                  <a:cubicBezTo>
                    <a:pt x="29" y="3"/>
                    <a:pt x="20" y="6"/>
                    <a:pt x="14" y="12"/>
                  </a:cubicBezTo>
                  <a:cubicBezTo>
                    <a:pt x="10" y="16"/>
                    <a:pt x="6" y="22"/>
                    <a:pt x="5" y="27"/>
                  </a:cubicBezTo>
                  <a:cubicBezTo>
                    <a:pt x="3" y="31"/>
                    <a:pt x="1" y="35"/>
                    <a:pt x="1" y="39"/>
                  </a:cubicBezTo>
                  <a:cubicBezTo>
                    <a:pt x="1" y="40"/>
                    <a:pt x="1" y="40"/>
                    <a:pt x="1" y="42"/>
                  </a:cubicBezTo>
                  <a:cubicBezTo>
                    <a:pt x="1" y="54"/>
                    <a:pt x="5" y="63"/>
                    <a:pt x="12" y="71"/>
                  </a:cubicBezTo>
                  <a:lnTo>
                    <a:pt x="14" y="72"/>
                  </a:lnTo>
                  <a:cubicBezTo>
                    <a:pt x="22" y="82"/>
                    <a:pt x="33" y="86"/>
                    <a:pt x="44" y="86"/>
                  </a:cubicBezTo>
                  <a:cubicBezTo>
                    <a:pt x="50" y="86"/>
                    <a:pt x="55" y="86"/>
                    <a:pt x="61" y="82"/>
                  </a:cubicBezTo>
                  <a:cubicBezTo>
                    <a:pt x="63" y="82"/>
                    <a:pt x="65" y="80"/>
                    <a:pt x="67" y="78"/>
                  </a:cubicBezTo>
                  <a:cubicBezTo>
                    <a:pt x="71" y="76"/>
                    <a:pt x="72" y="74"/>
                    <a:pt x="74" y="72"/>
                  </a:cubicBezTo>
                  <a:cubicBezTo>
                    <a:pt x="76" y="71"/>
                    <a:pt x="78" y="69"/>
                    <a:pt x="80" y="67"/>
                  </a:cubicBezTo>
                  <a:cubicBezTo>
                    <a:pt x="84" y="61"/>
                    <a:pt x="86" y="57"/>
                    <a:pt x="86" y="54"/>
                  </a:cubicBezTo>
                  <a:cubicBezTo>
                    <a:pt x="86" y="52"/>
                    <a:pt x="86" y="52"/>
                    <a:pt x="86" y="50"/>
                  </a:cubicBezTo>
                  <a:cubicBezTo>
                    <a:pt x="88" y="48"/>
                    <a:pt x="88" y="44"/>
                    <a:pt x="86" y="42"/>
                  </a:cubicBezTo>
                  <a:cubicBezTo>
                    <a:pt x="86" y="40"/>
                    <a:pt x="86" y="39"/>
                    <a:pt x="86" y="39"/>
                  </a:cubicBezTo>
                  <a:cubicBezTo>
                    <a:pt x="86" y="29"/>
                    <a:pt x="80" y="20"/>
                    <a:pt x="74" y="14"/>
                  </a:cubicBezTo>
                  <a:cubicBezTo>
                    <a:pt x="67" y="6"/>
                    <a:pt x="55" y="1"/>
                    <a:pt x="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1"/>
            <p:cNvSpPr/>
            <p:nvPr/>
          </p:nvSpPr>
          <p:spPr>
            <a:xfrm>
              <a:off x="4001075" y="4229950"/>
              <a:ext cx="2200" cy="2200"/>
            </a:xfrm>
            <a:custGeom>
              <a:rect b="b" l="l" r="r" t="t"/>
              <a:pathLst>
                <a:path extrusionOk="0" h="88" w="88">
                  <a:moveTo>
                    <a:pt x="42" y="0"/>
                  </a:moveTo>
                  <a:cubicBezTo>
                    <a:pt x="33" y="0"/>
                    <a:pt x="25" y="4"/>
                    <a:pt x="18" y="10"/>
                  </a:cubicBezTo>
                  <a:cubicBezTo>
                    <a:pt x="14" y="14"/>
                    <a:pt x="10" y="17"/>
                    <a:pt x="6" y="21"/>
                  </a:cubicBezTo>
                  <a:cubicBezTo>
                    <a:pt x="5" y="27"/>
                    <a:pt x="3" y="31"/>
                    <a:pt x="3" y="36"/>
                  </a:cubicBezTo>
                  <a:cubicBezTo>
                    <a:pt x="1" y="40"/>
                    <a:pt x="1" y="42"/>
                    <a:pt x="3" y="46"/>
                  </a:cubicBezTo>
                  <a:cubicBezTo>
                    <a:pt x="3" y="55"/>
                    <a:pt x="5" y="63"/>
                    <a:pt x="10" y="70"/>
                  </a:cubicBezTo>
                  <a:cubicBezTo>
                    <a:pt x="14" y="74"/>
                    <a:pt x="16" y="76"/>
                    <a:pt x="18" y="78"/>
                  </a:cubicBezTo>
                  <a:cubicBezTo>
                    <a:pt x="25" y="83"/>
                    <a:pt x="35" y="87"/>
                    <a:pt x="44" y="87"/>
                  </a:cubicBezTo>
                  <a:lnTo>
                    <a:pt x="46" y="87"/>
                  </a:lnTo>
                  <a:cubicBezTo>
                    <a:pt x="52" y="87"/>
                    <a:pt x="57" y="85"/>
                    <a:pt x="63" y="83"/>
                  </a:cubicBezTo>
                  <a:cubicBezTo>
                    <a:pt x="72" y="80"/>
                    <a:pt x="80" y="72"/>
                    <a:pt x="84" y="63"/>
                  </a:cubicBezTo>
                  <a:cubicBezTo>
                    <a:pt x="86" y="57"/>
                    <a:pt x="87" y="51"/>
                    <a:pt x="87" y="46"/>
                  </a:cubicBezTo>
                  <a:lnTo>
                    <a:pt x="87" y="42"/>
                  </a:lnTo>
                  <a:cubicBezTo>
                    <a:pt x="87" y="38"/>
                    <a:pt x="87" y="34"/>
                    <a:pt x="86" y="31"/>
                  </a:cubicBezTo>
                  <a:cubicBezTo>
                    <a:pt x="84" y="25"/>
                    <a:pt x="82" y="21"/>
                    <a:pt x="78" y="17"/>
                  </a:cubicBezTo>
                  <a:cubicBezTo>
                    <a:pt x="70" y="6"/>
                    <a:pt x="57" y="0"/>
                    <a:pt x="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1"/>
            <p:cNvSpPr/>
            <p:nvPr/>
          </p:nvSpPr>
          <p:spPr>
            <a:xfrm>
              <a:off x="4000975" y="4224800"/>
              <a:ext cx="2200" cy="2200"/>
            </a:xfrm>
            <a:custGeom>
              <a:rect b="b" l="l" r="r" t="t"/>
              <a:pathLst>
                <a:path extrusionOk="0" h="88" w="88">
                  <a:moveTo>
                    <a:pt x="46" y="1"/>
                  </a:moveTo>
                  <a:cubicBezTo>
                    <a:pt x="29" y="1"/>
                    <a:pt x="14" y="10"/>
                    <a:pt x="7" y="25"/>
                  </a:cubicBezTo>
                  <a:cubicBezTo>
                    <a:pt x="5" y="27"/>
                    <a:pt x="5" y="29"/>
                    <a:pt x="5" y="31"/>
                  </a:cubicBezTo>
                  <a:cubicBezTo>
                    <a:pt x="3" y="35"/>
                    <a:pt x="3" y="39"/>
                    <a:pt x="3" y="42"/>
                  </a:cubicBezTo>
                  <a:cubicBezTo>
                    <a:pt x="1" y="52"/>
                    <a:pt x="3" y="59"/>
                    <a:pt x="9" y="67"/>
                  </a:cubicBezTo>
                  <a:cubicBezTo>
                    <a:pt x="10" y="73"/>
                    <a:pt x="16" y="76"/>
                    <a:pt x="22" y="80"/>
                  </a:cubicBezTo>
                  <a:cubicBezTo>
                    <a:pt x="27" y="86"/>
                    <a:pt x="37" y="88"/>
                    <a:pt x="44" y="88"/>
                  </a:cubicBezTo>
                  <a:cubicBezTo>
                    <a:pt x="58" y="88"/>
                    <a:pt x="69" y="84"/>
                    <a:pt x="78" y="74"/>
                  </a:cubicBezTo>
                  <a:cubicBezTo>
                    <a:pt x="82" y="69"/>
                    <a:pt x="84" y="63"/>
                    <a:pt x="86" y="57"/>
                  </a:cubicBezTo>
                  <a:cubicBezTo>
                    <a:pt x="88" y="54"/>
                    <a:pt x="88" y="50"/>
                    <a:pt x="88" y="46"/>
                  </a:cubicBezTo>
                  <a:lnTo>
                    <a:pt x="88" y="41"/>
                  </a:lnTo>
                  <a:cubicBezTo>
                    <a:pt x="88" y="31"/>
                    <a:pt x="84" y="24"/>
                    <a:pt x="78" y="18"/>
                  </a:cubicBezTo>
                  <a:cubicBezTo>
                    <a:pt x="71" y="8"/>
                    <a:pt x="59" y="3"/>
                    <a:pt x="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1"/>
            <p:cNvSpPr/>
            <p:nvPr/>
          </p:nvSpPr>
          <p:spPr>
            <a:xfrm>
              <a:off x="4001275" y="4219675"/>
              <a:ext cx="2150" cy="2175"/>
            </a:xfrm>
            <a:custGeom>
              <a:rect b="b" l="l" r="r" t="t"/>
              <a:pathLst>
                <a:path extrusionOk="0" h="87" w="86">
                  <a:moveTo>
                    <a:pt x="47" y="0"/>
                  </a:moveTo>
                  <a:cubicBezTo>
                    <a:pt x="42" y="0"/>
                    <a:pt x="36" y="0"/>
                    <a:pt x="30" y="2"/>
                  </a:cubicBezTo>
                  <a:lnTo>
                    <a:pt x="29" y="2"/>
                  </a:lnTo>
                  <a:cubicBezTo>
                    <a:pt x="23" y="4"/>
                    <a:pt x="17" y="8"/>
                    <a:pt x="13" y="12"/>
                  </a:cubicBezTo>
                  <a:cubicBezTo>
                    <a:pt x="12" y="14"/>
                    <a:pt x="10" y="17"/>
                    <a:pt x="8" y="19"/>
                  </a:cubicBezTo>
                  <a:lnTo>
                    <a:pt x="4" y="27"/>
                  </a:lnTo>
                  <a:cubicBezTo>
                    <a:pt x="4" y="27"/>
                    <a:pt x="4" y="29"/>
                    <a:pt x="2" y="31"/>
                  </a:cubicBezTo>
                  <a:cubicBezTo>
                    <a:pt x="2" y="31"/>
                    <a:pt x="2" y="33"/>
                    <a:pt x="0" y="34"/>
                  </a:cubicBezTo>
                  <a:cubicBezTo>
                    <a:pt x="0" y="36"/>
                    <a:pt x="0" y="40"/>
                    <a:pt x="0" y="44"/>
                  </a:cubicBezTo>
                  <a:cubicBezTo>
                    <a:pt x="0" y="46"/>
                    <a:pt x="0" y="48"/>
                    <a:pt x="0" y="51"/>
                  </a:cubicBezTo>
                  <a:lnTo>
                    <a:pt x="4" y="61"/>
                  </a:lnTo>
                  <a:cubicBezTo>
                    <a:pt x="4" y="61"/>
                    <a:pt x="4" y="63"/>
                    <a:pt x="4" y="63"/>
                  </a:cubicBezTo>
                  <a:lnTo>
                    <a:pt x="8" y="68"/>
                  </a:lnTo>
                  <a:lnTo>
                    <a:pt x="12" y="74"/>
                  </a:lnTo>
                  <a:cubicBezTo>
                    <a:pt x="20" y="82"/>
                    <a:pt x="31" y="87"/>
                    <a:pt x="43" y="87"/>
                  </a:cubicBezTo>
                  <a:cubicBezTo>
                    <a:pt x="54" y="87"/>
                    <a:pt x="65" y="82"/>
                    <a:pt x="74" y="74"/>
                  </a:cubicBezTo>
                  <a:cubicBezTo>
                    <a:pt x="76" y="72"/>
                    <a:pt x="78" y="70"/>
                    <a:pt x="79" y="68"/>
                  </a:cubicBezTo>
                  <a:cubicBezTo>
                    <a:pt x="79" y="66"/>
                    <a:pt x="79" y="65"/>
                    <a:pt x="81" y="65"/>
                  </a:cubicBezTo>
                  <a:cubicBezTo>
                    <a:pt x="81" y="65"/>
                    <a:pt x="83" y="61"/>
                    <a:pt x="83" y="61"/>
                  </a:cubicBezTo>
                  <a:cubicBezTo>
                    <a:pt x="83" y="57"/>
                    <a:pt x="85" y="55"/>
                    <a:pt x="85" y="51"/>
                  </a:cubicBezTo>
                  <a:cubicBezTo>
                    <a:pt x="85" y="51"/>
                    <a:pt x="85" y="51"/>
                    <a:pt x="85" y="50"/>
                  </a:cubicBezTo>
                  <a:lnTo>
                    <a:pt x="85" y="48"/>
                  </a:lnTo>
                  <a:lnTo>
                    <a:pt x="85" y="44"/>
                  </a:lnTo>
                  <a:cubicBezTo>
                    <a:pt x="85" y="40"/>
                    <a:pt x="85" y="38"/>
                    <a:pt x="85" y="34"/>
                  </a:cubicBezTo>
                  <a:cubicBezTo>
                    <a:pt x="85" y="31"/>
                    <a:pt x="85" y="29"/>
                    <a:pt x="83" y="27"/>
                  </a:cubicBezTo>
                  <a:cubicBezTo>
                    <a:pt x="81" y="25"/>
                    <a:pt x="81" y="21"/>
                    <a:pt x="79" y="19"/>
                  </a:cubicBezTo>
                  <a:cubicBezTo>
                    <a:pt x="78" y="17"/>
                    <a:pt x="76" y="16"/>
                    <a:pt x="74" y="14"/>
                  </a:cubicBezTo>
                  <a:cubicBezTo>
                    <a:pt x="72" y="10"/>
                    <a:pt x="70" y="10"/>
                    <a:pt x="68" y="8"/>
                  </a:cubicBezTo>
                  <a:cubicBezTo>
                    <a:pt x="66" y="6"/>
                    <a:pt x="64" y="6"/>
                    <a:pt x="62" y="4"/>
                  </a:cubicBezTo>
                  <a:lnTo>
                    <a:pt x="61" y="4"/>
                  </a:lnTo>
                  <a:cubicBezTo>
                    <a:pt x="57" y="2"/>
                    <a:pt x="55" y="2"/>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1"/>
            <p:cNvSpPr/>
            <p:nvPr/>
          </p:nvSpPr>
          <p:spPr>
            <a:xfrm>
              <a:off x="4153750" y="4156650"/>
              <a:ext cx="2150" cy="2175"/>
            </a:xfrm>
            <a:custGeom>
              <a:rect b="b" l="l" r="r" t="t"/>
              <a:pathLst>
                <a:path extrusionOk="0" h="87" w="86">
                  <a:moveTo>
                    <a:pt x="43" y="0"/>
                  </a:moveTo>
                  <a:cubicBezTo>
                    <a:pt x="40" y="0"/>
                    <a:pt x="37" y="1"/>
                    <a:pt x="34" y="2"/>
                  </a:cubicBezTo>
                  <a:lnTo>
                    <a:pt x="31" y="3"/>
                  </a:lnTo>
                  <a:lnTo>
                    <a:pt x="27" y="3"/>
                  </a:lnTo>
                  <a:cubicBezTo>
                    <a:pt x="23" y="3"/>
                    <a:pt x="21" y="5"/>
                    <a:pt x="19" y="7"/>
                  </a:cubicBezTo>
                  <a:cubicBezTo>
                    <a:pt x="16" y="9"/>
                    <a:pt x="14" y="11"/>
                    <a:pt x="12" y="13"/>
                  </a:cubicBezTo>
                  <a:cubicBezTo>
                    <a:pt x="4" y="20"/>
                    <a:pt x="0" y="30"/>
                    <a:pt x="0" y="41"/>
                  </a:cubicBezTo>
                  <a:lnTo>
                    <a:pt x="0" y="43"/>
                  </a:lnTo>
                  <a:lnTo>
                    <a:pt x="0" y="45"/>
                  </a:lnTo>
                  <a:cubicBezTo>
                    <a:pt x="0" y="47"/>
                    <a:pt x="0" y="49"/>
                    <a:pt x="0" y="52"/>
                  </a:cubicBezTo>
                  <a:cubicBezTo>
                    <a:pt x="0" y="54"/>
                    <a:pt x="2" y="56"/>
                    <a:pt x="2" y="60"/>
                  </a:cubicBezTo>
                  <a:cubicBezTo>
                    <a:pt x="4" y="62"/>
                    <a:pt x="6" y="66"/>
                    <a:pt x="8" y="68"/>
                  </a:cubicBezTo>
                  <a:cubicBezTo>
                    <a:pt x="8" y="68"/>
                    <a:pt x="8" y="69"/>
                    <a:pt x="10" y="69"/>
                  </a:cubicBezTo>
                  <a:lnTo>
                    <a:pt x="10" y="71"/>
                  </a:lnTo>
                  <a:lnTo>
                    <a:pt x="12" y="73"/>
                  </a:lnTo>
                  <a:cubicBezTo>
                    <a:pt x="14" y="75"/>
                    <a:pt x="16" y="77"/>
                    <a:pt x="19" y="79"/>
                  </a:cubicBezTo>
                  <a:lnTo>
                    <a:pt x="23" y="81"/>
                  </a:lnTo>
                  <a:lnTo>
                    <a:pt x="27" y="83"/>
                  </a:lnTo>
                  <a:cubicBezTo>
                    <a:pt x="29" y="84"/>
                    <a:pt x="32" y="84"/>
                    <a:pt x="34" y="86"/>
                  </a:cubicBezTo>
                  <a:lnTo>
                    <a:pt x="51" y="86"/>
                  </a:lnTo>
                  <a:cubicBezTo>
                    <a:pt x="55" y="84"/>
                    <a:pt x="57" y="84"/>
                    <a:pt x="59" y="83"/>
                  </a:cubicBezTo>
                  <a:cubicBezTo>
                    <a:pt x="63" y="83"/>
                    <a:pt x="65" y="81"/>
                    <a:pt x="66" y="79"/>
                  </a:cubicBezTo>
                  <a:cubicBezTo>
                    <a:pt x="70" y="77"/>
                    <a:pt x="72" y="75"/>
                    <a:pt x="74" y="73"/>
                  </a:cubicBezTo>
                  <a:cubicBezTo>
                    <a:pt x="76" y="71"/>
                    <a:pt x="78" y="69"/>
                    <a:pt x="80" y="68"/>
                  </a:cubicBezTo>
                  <a:cubicBezTo>
                    <a:pt x="81" y="64"/>
                    <a:pt x="81" y="62"/>
                    <a:pt x="83" y="60"/>
                  </a:cubicBezTo>
                  <a:cubicBezTo>
                    <a:pt x="85" y="56"/>
                    <a:pt x="85" y="54"/>
                    <a:pt x="85" y="51"/>
                  </a:cubicBezTo>
                  <a:cubicBezTo>
                    <a:pt x="85" y="49"/>
                    <a:pt x="85" y="45"/>
                    <a:pt x="85" y="43"/>
                  </a:cubicBezTo>
                  <a:cubicBezTo>
                    <a:pt x="85" y="41"/>
                    <a:pt x="85" y="37"/>
                    <a:pt x="85" y="35"/>
                  </a:cubicBezTo>
                  <a:cubicBezTo>
                    <a:pt x="85" y="32"/>
                    <a:pt x="83" y="28"/>
                    <a:pt x="81" y="24"/>
                  </a:cubicBezTo>
                  <a:cubicBezTo>
                    <a:pt x="81" y="22"/>
                    <a:pt x="80" y="22"/>
                    <a:pt x="80" y="20"/>
                  </a:cubicBezTo>
                  <a:cubicBezTo>
                    <a:pt x="78" y="19"/>
                    <a:pt x="76" y="15"/>
                    <a:pt x="74" y="13"/>
                  </a:cubicBezTo>
                  <a:cubicBezTo>
                    <a:pt x="72" y="11"/>
                    <a:pt x="68" y="9"/>
                    <a:pt x="66" y="7"/>
                  </a:cubicBezTo>
                  <a:cubicBezTo>
                    <a:pt x="65" y="5"/>
                    <a:pt x="63" y="3"/>
                    <a:pt x="61" y="3"/>
                  </a:cubicBezTo>
                  <a:lnTo>
                    <a:pt x="57" y="3"/>
                  </a:lnTo>
                  <a:lnTo>
                    <a:pt x="51" y="2"/>
                  </a:lnTo>
                  <a:cubicBezTo>
                    <a:pt x="49" y="1"/>
                    <a:pt x="46" y="0"/>
                    <a:pt x="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1"/>
            <p:cNvSpPr/>
            <p:nvPr/>
          </p:nvSpPr>
          <p:spPr>
            <a:xfrm>
              <a:off x="4157575" y="4160025"/>
              <a:ext cx="2175" cy="2200"/>
            </a:xfrm>
            <a:custGeom>
              <a:rect b="b" l="l" r="r" t="t"/>
              <a:pathLst>
                <a:path extrusionOk="0" h="88" w="87">
                  <a:moveTo>
                    <a:pt x="42" y="1"/>
                  </a:moveTo>
                  <a:cubicBezTo>
                    <a:pt x="30" y="1"/>
                    <a:pt x="20" y="5"/>
                    <a:pt x="11" y="14"/>
                  </a:cubicBezTo>
                  <a:cubicBezTo>
                    <a:pt x="4" y="21"/>
                    <a:pt x="0" y="32"/>
                    <a:pt x="0" y="42"/>
                  </a:cubicBezTo>
                  <a:cubicBezTo>
                    <a:pt x="0" y="53"/>
                    <a:pt x="4" y="64"/>
                    <a:pt x="13" y="74"/>
                  </a:cubicBezTo>
                  <a:cubicBezTo>
                    <a:pt x="13" y="74"/>
                    <a:pt x="13" y="74"/>
                    <a:pt x="15" y="76"/>
                  </a:cubicBezTo>
                  <a:cubicBezTo>
                    <a:pt x="15" y="76"/>
                    <a:pt x="17" y="78"/>
                    <a:pt x="19" y="78"/>
                  </a:cubicBezTo>
                  <a:cubicBezTo>
                    <a:pt x="25" y="81"/>
                    <a:pt x="28" y="83"/>
                    <a:pt x="34" y="85"/>
                  </a:cubicBezTo>
                  <a:cubicBezTo>
                    <a:pt x="38" y="85"/>
                    <a:pt x="42" y="87"/>
                    <a:pt x="43" y="87"/>
                  </a:cubicBezTo>
                  <a:cubicBezTo>
                    <a:pt x="47" y="87"/>
                    <a:pt x="51" y="85"/>
                    <a:pt x="55" y="85"/>
                  </a:cubicBezTo>
                  <a:cubicBezTo>
                    <a:pt x="62" y="83"/>
                    <a:pt x="70" y="80"/>
                    <a:pt x="75" y="72"/>
                  </a:cubicBezTo>
                  <a:cubicBezTo>
                    <a:pt x="77" y="70"/>
                    <a:pt x="79" y="68"/>
                    <a:pt x="79" y="64"/>
                  </a:cubicBezTo>
                  <a:cubicBezTo>
                    <a:pt x="85" y="59"/>
                    <a:pt x="87" y="53"/>
                    <a:pt x="87" y="46"/>
                  </a:cubicBezTo>
                  <a:cubicBezTo>
                    <a:pt x="87" y="40"/>
                    <a:pt x="87" y="34"/>
                    <a:pt x="83" y="29"/>
                  </a:cubicBezTo>
                  <a:cubicBezTo>
                    <a:pt x="81" y="23"/>
                    <a:pt x="79" y="15"/>
                    <a:pt x="74" y="12"/>
                  </a:cubicBezTo>
                  <a:cubicBezTo>
                    <a:pt x="72" y="10"/>
                    <a:pt x="68" y="8"/>
                    <a:pt x="64" y="6"/>
                  </a:cubicBezTo>
                  <a:cubicBezTo>
                    <a:pt x="60" y="4"/>
                    <a:pt x="57" y="2"/>
                    <a:pt x="53" y="2"/>
                  </a:cubicBezTo>
                  <a:cubicBezTo>
                    <a:pt x="49" y="1"/>
                    <a:pt x="45" y="1"/>
                    <a:pt x="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1"/>
            <p:cNvSpPr/>
            <p:nvPr/>
          </p:nvSpPr>
          <p:spPr>
            <a:xfrm>
              <a:off x="4161050" y="4163600"/>
              <a:ext cx="2325" cy="2200"/>
            </a:xfrm>
            <a:custGeom>
              <a:rect b="b" l="l" r="r" t="t"/>
              <a:pathLst>
                <a:path extrusionOk="0" h="88" w="93">
                  <a:moveTo>
                    <a:pt x="51" y="1"/>
                  </a:moveTo>
                  <a:cubicBezTo>
                    <a:pt x="21" y="1"/>
                    <a:pt x="1" y="27"/>
                    <a:pt x="8" y="55"/>
                  </a:cubicBezTo>
                  <a:cubicBezTo>
                    <a:pt x="10" y="59"/>
                    <a:pt x="12" y="63"/>
                    <a:pt x="16" y="67"/>
                  </a:cubicBezTo>
                  <a:cubicBezTo>
                    <a:pt x="16" y="70"/>
                    <a:pt x="18" y="72"/>
                    <a:pt x="19" y="74"/>
                  </a:cubicBezTo>
                  <a:cubicBezTo>
                    <a:pt x="21" y="76"/>
                    <a:pt x="23" y="78"/>
                    <a:pt x="25" y="78"/>
                  </a:cubicBezTo>
                  <a:cubicBezTo>
                    <a:pt x="27" y="80"/>
                    <a:pt x="29" y="82"/>
                    <a:pt x="33" y="84"/>
                  </a:cubicBezTo>
                  <a:cubicBezTo>
                    <a:pt x="38" y="85"/>
                    <a:pt x="44" y="87"/>
                    <a:pt x="51" y="87"/>
                  </a:cubicBezTo>
                  <a:cubicBezTo>
                    <a:pt x="59" y="87"/>
                    <a:pt x="67" y="84"/>
                    <a:pt x="74" y="80"/>
                  </a:cubicBezTo>
                  <a:cubicBezTo>
                    <a:pt x="76" y="78"/>
                    <a:pt x="80" y="76"/>
                    <a:pt x="82" y="76"/>
                  </a:cubicBezTo>
                  <a:cubicBezTo>
                    <a:pt x="85" y="70"/>
                    <a:pt x="89" y="65"/>
                    <a:pt x="91" y="57"/>
                  </a:cubicBezTo>
                  <a:cubicBezTo>
                    <a:pt x="93" y="50"/>
                    <a:pt x="93" y="42"/>
                    <a:pt x="91" y="36"/>
                  </a:cubicBezTo>
                  <a:cubicBezTo>
                    <a:pt x="91" y="27"/>
                    <a:pt x="87" y="19"/>
                    <a:pt x="82" y="14"/>
                  </a:cubicBezTo>
                  <a:cubicBezTo>
                    <a:pt x="80" y="12"/>
                    <a:pt x="78" y="12"/>
                    <a:pt x="76" y="10"/>
                  </a:cubicBezTo>
                  <a:cubicBezTo>
                    <a:pt x="72" y="6"/>
                    <a:pt x="67" y="4"/>
                    <a:pt x="63" y="2"/>
                  </a:cubicBezTo>
                  <a:cubicBezTo>
                    <a:pt x="59" y="1"/>
                    <a:pt x="55" y="1"/>
                    <a:pt x="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1"/>
            <p:cNvSpPr/>
            <p:nvPr/>
          </p:nvSpPr>
          <p:spPr>
            <a:xfrm>
              <a:off x="4164675" y="4167350"/>
              <a:ext cx="2200" cy="2175"/>
            </a:xfrm>
            <a:custGeom>
              <a:rect b="b" l="l" r="r" t="t"/>
              <a:pathLst>
                <a:path extrusionOk="0" h="87" w="88">
                  <a:moveTo>
                    <a:pt x="44" y="1"/>
                  </a:moveTo>
                  <a:cubicBezTo>
                    <a:pt x="42" y="1"/>
                    <a:pt x="39" y="1"/>
                    <a:pt x="37" y="1"/>
                  </a:cubicBezTo>
                  <a:cubicBezTo>
                    <a:pt x="33" y="1"/>
                    <a:pt x="31" y="3"/>
                    <a:pt x="27" y="3"/>
                  </a:cubicBezTo>
                  <a:cubicBezTo>
                    <a:pt x="25" y="5"/>
                    <a:pt x="23" y="7"/>
                    <a:pt x="20" y="7"/>
                  </a:cubicBezTo>
                  <a:cubicBezTo>
                    <a:pt x="18" y="9"/>
                    <a:pt x="16" y="11"/>
                    <a:pt x="14" y="13"/>
                  </a:cubicBezTo>
                  <a:cubicBezTo>
                    <a:pt x="12" y="15"/>
                    <a:pt x="10" y="18"/>
                    <a:pt x="8" y="20"/>
                  </a:cubicBezTo>
                  <a:cubicBezTo>
                    <a:pt x="6" y="22"/>
                    <a:pt x="4" y="24"/>
                    <a:pt x="4" y="28"/>
                  </a:cubicBezTo>
                  <a:cubicBezTo>
                    <a:pt x="3" y="30"/>
                    <a:pt x="3" y="33"/>
                    <a:pt x="3" y="35"/>
                  </a:cubicBezTo>
                  <a:cubicBezTo>
                    <a:pt x="1" y="39"/>
                    <a:pt x="1" y="41"/>
                    <a:pt x="3" y="45"/>
                  </a:cubicBezTo>
                  <a:cubicBezTo>
                    <a:pt x="3" y="56"/>
                    <a:pt x="6" y="67"/>
                    <a:pt x="14" y="75"/>
                  </a:cubicBezTo>
                  <a:lnTo>
                    <a:pt x="14" y="77"/>
                  </a:lnTo>
                  <a:cubicBezTo>
                    <a:pt x="16" y="79"/>
                    <a:pt x="18" y="81"/>
                    <a:pt x="20" y="82"/>
                  </a:cubicBezTo>
                  <a:cubicBezTo>
                    <a:pt x="21" y="82"/>
                    <a:pt x="21" y="82"/>
                    <a:pt x="23" y="84"/>
                  </a:cubicBezTo>
                  <a:lnTo>
                    <a:pt x="31" y="84"/>
                  </a:lnTo>
                  <a:lnTo>
                    <a:pt x="37" y="86"/>
                  </a:lnTo>
                  <a:lnTo>
                    <a:pt x="44" y="86"/>
                  </a:lnTo>
                  <a:cubicBezTo>
                    <a:pt x="50" y="86"/>
                    <a:pt x="53" y="84"/>
                    <a:pt x="59" y="82"/>
                  </a:cubicBezTo>
                  <a:cubicBezTo>
                    <a:pt x="65" y="81"/>
                    <a:pt x="70" y="77"/>
                    <a:pt x="74" y="73"/>
                  </a:cubicBezTo>
                  <a:cubicBezTo>
                    <a:pt x="76" y="71"/>
                    <a:pt x="78" y="69"/>
                    <a:pt x="80" y="65"/>
                  </a:cubicBezTo>
                  <a:cubicBezTo>
                    <a:pt x="82" y="64"/>
                    <a:pt x="84" y="62"/>
                    <a:pt x="84" y="58"/>
                  </a:cubicBezTo>
                  <a:cubicBezTo>
                    <a:pt x="86" y="56"/>
                    <a:pt x="86" y="54"/>
                    <a:pt x="86" y="50"/>
                  </a:cubicBezTo>
                  <a:cubicBezTo>
                    <a:pt x="87" y="49"/>
                    <a:pt x="87" y="47"/>
                    <a:pt x="86" y="43"/>
                  </a:cubicBezTo>
                  <a:cubicBezTo>
                    <a:pt x="87" y="41"/>
                    <a:pt x="87" y="39"/>
                    <a:pt x="86" y="39"/>
                  </a:cubicBezTo>
                  <a:cubicBezTo>
                    <a:pt x="86" y="28"/>
                    <a:pt x="82" y="20"/>
                    <a:pt x="74" y="13"/>
                  </a:cubicBezTo>
                  <a:cubicBezTo>
                    <a:pt x="70" y="9"/>
                    <a:pt x="67" y="7"/>
                    <a:pt x="63" y="5"/>
                  </a:cubicBezTo>
                  <a:cubicBezTo>
                    <a:pt x="57" y="2"/>
                    <a:pt x="51" y="1"/>
                    <a:pt x="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1"/>
            <p:cNvSpPr/>
            <p:nvPr/>
          </p:nvSpPr>
          <p:spPr>
            <a:xfrm>
              <a:off x="4033925" y="4298125"/>
              <a:ext cx="2200" cy="2200"/>
            </a:xfrm>
            <a:custGeom>
              <a:rect b="b" l="l" r="r" t="t"/>
              <a:pathLst>
                <a:path extrusionOk="0" h="88" w="88">
                  <a:moveTo>
                    <a:pt x="34" y="1"/>
                  </a:moveTo>
                  <a:lnTo>
                    <a:pt x="27" y="3"/>
                  </a:lnTo>
                  <a:cubicBezTo>
                    <a:pt x="25" y="4"/>
                    <a:pt x="21" y="6"/>
                    <a:pt x="19" y="8"/>
                  </a:cubicBezTo>
                  <a:cubicBezTo>
                    <a:pt x="17" y="8"/>
                    <a:pt x="16" y="10"/>
                    <a:pt x="14" y="12"/>
                  </a:cubicBezTo>
                  <a:cubicBezTo>
                    <a:pt x="10" y="16"/>
                    <a:pt x="8" y="18"/>
                    <a:pt x="6" y="21"/>
                  </a:cubicBezTo>
                  <a:cubicBezTo>
                    <a:pt x="2" y="29"/>
                    <a:pt x="0" y="36"/>
                    <a:pt x="0" y="44"/>
                  </a:cubicBezTo>
                  <a:cubicBezTo>
                    <a:pt x="0" y="46"/>
                    <a:pt x="0" y="46"/>
                    <a:pt x="0" y="48"/>
                  </a:cubicBezTo>
                  <a:cubicBezTo>
                    <a:pt x="0" y="57"/>
                    <a:pt x="4" y="65"/>
                    <a:pt x="12" y="72"/>
                  </a:cubicBezTo>
                  <a:cubicBezTo>
                    <a:pt x="12" y="72"/>
                    <a:pt x="12" y="74"/>
                    <a:pt x="14" y="74"/>
                  </a:cubicBezTo>
                  <a:cubicBezTo>
                    <a:pt x="16" y="76"/>
                    <a:pt x="17" y="78"/>
                    <a:pt x="21" y="80"/>
                  </a:cubicBezTo>
                  <a:lnTo>
                    <a:pt x="23" y="82"/>
                  </a:lnTo>
                  <a:cubicBezTo>
                    <a:pt x="29" y="85"/>
                    <a:pt x="36" y="87"/>
                    <a:pt x="44" y="87"/>
                  </a:cubicBezTo>
                  <a:cubicBezTo>
                    <a:pt x="51" y="87"/>
                    <a:pt x="59" y="85"/>
                    <a:pt x="65" y="82"/>
                  </a:cubicBezTo>
                  <a:cubicBezTo>
                    <a:pt x="68" y="80"/>
                    <a:pt x="72" y="76"/>
                    <a:pt x="74" y="74"/>
                  </a:cubicBezTo>
                  <a:cubicBezTo>
                    <a:pt x="80" y="69"/>
                    <a:pt x="83" y="63"/>
                    <a:pt x="85" y="55"/>
                  </a:cubicBezTo>
                  <a:cubicBezTo>
                    <a:pt x="85" y="52"/>
                    <a:pt x="87" y="48"/>
                    <a:pt x="87" y="44"/>
                  </a:cubicBezTo>
                  <a:cubicBezTo>
                    <a:pt x="87" y="40"/>
                    <a:pt x="87" y="38"/>
                    <a:pt x="87" y="35"/>
                  </a:cubicBezTo>
                  <a:cubicBezTo>
                    <a:pt x="87" y="35"/>
                    <a:pt x="85" y="33"/>
                    <a:pt x="85" y="33"/>
                  </a:cubicBezTo>
                  <a:cubicBezTo>
                    <a:pt x="85" y="29"/>
                    <a:pt x="83" y="25"/>
                    <a:pt x="81" y="21"/>
                  </a:cubicBezTo>
                  <a:cubicBezTo>
                    <a:pt x="80" y="18"/>
                    <a:pt x="76" y="16"/>
                    <a:pt x="74" y="14"/>
                  </a:cubicBezTo>
                  <a:cubicBezTo>
                    <a:pt x="72" y="12"/>
                    <a:pt x="70" y="10"/>
                    <a:pt x="68" y="8"/>
                  </a:cubicBezTo>
                  <a:cubicBezTo>
                    <a:pt x="66" y="6"/>
                    <a:pt x="63" y="4"/>
                    <a:pt x="61" y="4"/>
                  </a:cubicBezTo>
                  <a:cubicBezTo>
                    <a:pt x="57" y="3"/>
                    <a:pt x="55" y="3"/>
                    <a:pt x="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1"/>
            <p:cNvSpPr/>
            <p:nvPr/>
          </p:nvSpPr>
          <p:spPr>
            <a:xfrm>
              <a:off x="4030050" y="4294775"/>
              <a:ext cx="2250" cy="2200"/>
            </a:xfrm>
            <a:custGeom>
              <a:rect b="b" l="l" r="r" t="t"/>
              <a:pathLst>
                <a:path extrusionOk="0" h="88" w="90">
                  <a:moveTo>
                    <a:pt x="45" y="1"/>
                  </a:moveTo>
                  <a:cubicBezTo>
                    <a:pt x="41" y="1"/>
                    <a:pt x="37" y="1"/>
                    <a:pt x="33" y="3"/>
                  </a:cubicBezTo>
                  <a:cubicBezTo>
                    <a:pt x="25" y="5"/>
                    <a:pt x="18" y="8"/>
                    <a:pt x="12" y="14"/>
                  </a:cubicBezTo>
                  <a:cubicBezTo>
                    <a:pt x="5" y="22"/>
                    <a:pt x="1" y="33"/>
                    <a:pt x="1" y="42"/>
                  </a:cubicBezTo>
                  <a:cubicBezTo>
                    <a:pt x="1" y="48"/>
                    <a:pt x="1" y="52"/>
                    <a:pt x="3" y="55"/>
                  </a:cubicBezTo>
                  <a:cubicBezTo>
                    <a:pt x="5" y="59"/>
                    <a:pt x="7" y="63"/>
                    <a:pt x="8" y="67"/>
                  </a:cubicBezTo>
                  <a:cubicBezTo>
                    <a:pt x="10" y="71"/>
                    <a:pt x="12" y="72"/>
                    <a:pt x="16" y="76"/>
                  </a:cubicBezTo>
                  <a:cubicBezTo>
                    <a:pt x="16" y="76"/>
                    <a:pt x="18" y="76"/>
                    <a:pt x="18" y="78"/>
                  </a:cubicBezTo>
                  <a:cubicBezTo>
                    <a:pt x="25" y="84"/>
                    <a:pt x="35" y="88"/>
                    <a:pt x="44" y="88"/>
                  </a:cubicBezTo>
                  <a:cubicBezTo>
                    <a:pt x="48" y="88"/>
                    <a:pt x="54" y="86"/>
                    <a:pt x="57" y="86"/>
                  </a:cubicBezTo>
                  <a:cubicBezTo>
                    <a:pt x="65" y="82"/>
                    <a:pt x="71" y="78"/>
                    <a:pt x="76" y="74"/>
                  </a:cubicBezTo>
                  <a:cubicBezTo>
                    <a:pt x="88" y="59"/>
                    <a:pt x="89" y="42"/>
                    <a:pt x="84" y="27"/>
                  </a:cubicBezTo>
                  <a:cubicBezTo>
                    <a:pt x="82" y="22"/>
                    <a:pt x="78" y="18"/>
                    <a:pt x="76" y="14"/>
                  </a:cubicBezTo>
                  <a:cubicBezTo>
                    <a:pt x="76" y="14"/>
                    <a:pt x="76" y="12"/>
                    <a:pt x="74" y="12"/>
                  </a:cubicBezTo>
                  <a:cubicBezTo>
                    <a:pt x="71" y="10"/>
                    <a:pt x="69" y="8"/>
                    <a:pt x="65" y="6"/>
                  </a:cubicBezTo>
                  <a:cubicBezTo>
                    <a:pt x="59" y="3"/>
                    <a:pt x="52" y="1"/>
                    <a:pt x="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1"/>
            <p:cNvSpPr/>
            <p:nvPr/>
          </p:nvSpPr>
          <p:spPr>
            <a:xfrm>
              <a:off x="4026375" y="4291200"/>
              <a:ext cx="2300" cy="2200"/>
            </a:xfrm>
            <a:custGeom>
              <a:rect b="b" l="l" r="r" t="t"/>
              <a:pathLst>
                <a:path extrusionOk="0" h="88" w="92">
                  <a:moveTo>
                    <a:pt x="45" y="0"/>
                  </a:moveTo>
                  <a:cubicBezTo>
                    <a:pt x="38" y="0"/>
                    <a:pt x="31" y="2"/>
                    <a:pt x="25" y="6"/>
                  </a:cubicBezTo>
                  <a:cubicBezTo>
                    <a:pt x="14" y="10"/>
                    <a:pt x="7" y="19"/>
                    <a:pt x="5" y="33"/>
                  </a:cubicBezTo>
                  <a:cubicBezTo>
                    <a:pt x="1" y="44"/>
                    <a:pt x="3" y="59"/>
                    <a:pt x="10" y="68"/>
                  </a:cubicBezTo>
                  <a:cubicBezTo>
                    <a:pt x="12" y="70"/>
                    <a:pt x="12" y="72"/>
                    <a:pt x="14" y="74"/>
                  </a:cubicBezTo>
                  <a:cubicBezTo>
                    <a:pt x="23" y="82"/>
                    <a:pt x="33" y="87"/>
                    <a:pt x="44" y="87"/>
                  </a:cubicBezTo>
                  <a:lnTo>
                    <a:pt x="50" y="87"/>
                  </a:lnTo>
                  <a:cubicBezTo>
                    <a:pt x="74" y="84"/>
                    <a:pt x="91" y="63"/>
                    <a:pt x="88" y="40"/>
                  </a:cubicBezTo>
                  <a:cubicBezTo>
                    <a:pt x="88" y="33"/>
                    <a:pt x="84" y="25"/>
                    <a:pt x="82" y="19"/>
                  </a:cubicBezTo>
                  <a:cubicBezTo>
                    <a:pt x="80" y="18"/>
                    <a:pt x="78" y="16"/>
                    <a:pt x="76" y="14"/>
                  </a:cubicBezTo>
                  <a:cubicBezTo>
                    <a:pt x="72" y="8"/>
                    <a:pt x="69" y="6"/>
                    <a:pt x="63" y="4"/>
                  </a:cubicBezTo>
                  <a:cubicBezTo>
                    <a:pt x="57" y="2"/>
                    <a:pt x="51" y="0"/>
                    <a:pt x="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1"/>
            <p:cNvSpPr/>
            <p:nvPr/>
          </p:nvSpPr>
          <p:spPr>
            <a:xfrm>
              <a:off x="4023000" y="4287425"/>
              <a:ext cx="2175" cy="2150"/>
            </a:xfrm>
            <a:custGeom>
              <a:rect b="b" l="l" r="r" t="t"/>
              <a:pathLst>
                <a:path extrusionOk="0" h="86" w="87">
                  <a:moveTo>
                    <a:pt x="36" y="1"/>
                  </a:moveTo>
                  <a:cubicBezTo>
                    <a:pt x="28" y="3"/>
                    <a:pt x="19" y="6"/>
                    <a:pt x="13" y="12"/>
                  </a:cubicBezTo>
                  <a:cubicBezTo>
                    <a:pt x="11" y="14"/>
                    <a:pt x="10" y="16"/>
                    <a:pt x="8" y="20"/>
                  </a:cubicBezTo>
                  <a:cubicBezTo>
                    <a:pt x="6" y="22"/>
                    <a:pt x="4" y="23"/>
                    <a:pt x="4" y="27"/>
                  </a:cubicBezTo>
                  <a:cubicBezTo>
                    <a:pt x="2" y="29"/>
                    <a:pt x="2" y="31"/>
                    <a:pt x="0" y="35"/>
                  </a:cubicBezTo>
                  <a:cubicBezTo>
                    <a:pt x="0" y="37"/>
                    <a:pt x="0" y="40"/>
                    <a:pt x="0" y="42"/>
                  </a:cubicBezTo>
                  <a:cubicBezTo>
                    <a:pt x="0" y="44"/>
                    <a:pt x="0" y="44"/>
                    <a:pt x="0" y="46"/>
                  </a:cubicBezTo>
                  <a:cubicBezTo>
                    <a:pt x="0" y="46"/>
                    <a:pt x="0" y="48"/>
                    <a:pt x="0" y="50"/>
                  </a:cubicBezTo>
                  <a:cubicBezTo>
                    <a:pt x="2" y="54"/>
                    <a:pt x="2" y="55"/>
                    <a:pt x="4" y="59"/>
                  </a:cubicBezTo>
                  <a:cubicBezTo>
                    <a:pt x="6" y="63"/>
                    <a:pt x="8" y="67"/>
                    <a:pt x="11" y="71"/>
                  </a:cubicBezTo>
                  <a:lnTo>
                    <a:pt x="13" y="74"/>
                  </a:lnTo>
                  <a:cubicBezTo>
                    <a:pt x="17" y="78"/>
                    <a:pt x="21" y="80"/>
                    <a:pt x="27" y="84"/>
                  </a:cubicBezTo>
                  <a:cubicBezTo>
                    <a:pt x="30" y="84"/>
                    <a:pt x="34" y="86"/>
                    <a:pt x="40" y="86"/>
                  </a:cubicBezTo>
                  <a:lnTo>
                    <a:pt x="44" y="86"/>
                  </a:lnTo>
                  <a:cubicBezTo>
                    <a:pt x="49" y="86"/>
                    <a:pt x="55" y="86"/>
                    <a:pt x="60" y="82"/>
                  </a:cubicBezTo>
                  <a:cubicBezTo>
                    <a:pt x="66" y="80"/>
                    <a:pt x="70" y="78"/>
                    <a:pt x="74" y="72"/>
                  </a:cubicBezTo>
                  <a:cubicBezTo>
                    <a:pt x="77" y="69"/>
                    <a:pt x="81" y="65"/>
                    <a:pt x="83" y="59"/>
                  </a:cubicBezTo>
                  <a:cubicBezTo>
                    <a:pt x="85" y="55"/>
                    <a:pt x="87" y="52"/>
                    <a:pt x="87" y="48"/>
                  </a:cubicBezTo>
                  <a:cubicBezTo>
                    <a:pt x="87" y="46"/>
                    <a:pt x="87" y="44"/>
                    <a:pt x="87" y="42"/>
                  </a:cubicBezTo>
                  <a:cubicBezTo>
                    <a:pt x="87" y="40"/>
                    <a:pt x="87" y="37"/>
                    <a:pt x="87" y="35"/>
                  </a:cubicBezTo>
                  <a:cubicBezTo>
                    <a:pt x="85" y="33"/>
                    <a:pt x="85" y="31"/>
                    <a:pt x="83" y="29"/>
                  </a:cubicBezTo>
                  <a:lnTo>
                    <a:pt x="83" y="25"/>
                  </a:lnTo>
                  <a:cubicBezTo>
                    <a:pt x="81" y="23"/>
                    <a:pt x="81" y="22"/>
                    <a:pt x="79" y="18"/>
                  </a:cubicBezTo>
                  <a:lnTo>
                    <a:pt x="77" y="16"/>
                  </a:lnTo>
                  <a:lnTo>
                    <a:pt x="74" y="12"/>
                  </a:lnTo>
                  <a:cubicBezTo>
                    <a:pt x="70" y="8"/>
                    <a:pt x="68" y="6"/>
                    <a:pt x="64" y="5"/>
                  </a:cubicBezTo>
                  <a:cubicBezTo>
                    <a:pt x="60" y="3"/>
                    <a:pt x="57" y="3"/>
                    <a:pt x="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1"/>
            <p:cNvSpPr/>
            <p:nvPr/>
          </p:nvSpPr>
          <p:spPr>
            <a:xfrm>
              <a:off x="4164625" y="4287300"/>
              <a:ext cx="2200" cy="2175"/>
            </a:xfrm>
            <a:custGeom>
              <a:rect b="b" l="l" r="r" t="t"/>
              <a:pathLst>
                <a:path extrusionOk="0" h="87" w="88">
                  <a:moveTo>
                    <a:pt x="35" y="0"/>
                  </a:moveTo>
                  <a:cubicBezTo>
                    <a:pt x="33" y="0"/>
                    <a:pt x="29" y="2"/>
                    <a:pt x="27" y="4"/>
                  </a:cubicBezTo>
                  <a:lnTo>
                    <a:pt x="25" y="4"/>
                  </a:lnTo>
                  <a:cubicBezTo>
                    <a:pt x="23" y="6"/>
                    <a:pt x="22" y="6"/>
                    <a:pt x="20" y="8"/>
                  </a:cubicBezTo>
                  <a:cubicBezTo>
                    <a:pt x="18" y="10"/>
                    <a:pt x="14" y="10"/>
                    <a:pt x="12" y="13"/>
                  </a:cubicBezTo>
                  <a:cubicBezTo>
                    <a:pt x="10" y="15"/>
                    <a:pt x="8" y="17"/>
                    <a:pt x="8" y="19"/>
                  </a:cubicBezTo>
                  <a:cubicBezTo>
                    <a:pt x="6" y="21"/>
                    <a:pt x="5" y="25"/>
                    <a:pt x="3" y="27"/>
                  </a:cubicBezTo>
                  <a:cubicBezTo>
                    <a:pt x="3" y="28"/>
                    <a:pt x="1" y="32"/>
                    <a:pt x="1" y="34"/>
                  </a:cubicBezTo>
                  <a:cubicBezTo>
                    <a:pt x="1" y="38"/>
                    <a:pt x="1" y="40"/>
                    <a:pt x="1" y="44"/>
                  </a:cubicBezTo>
                  <a:cubicBezTo>
                    <a:pt x="1" y="45"/>
                    <a:pt x="1" y="47"/>
                    <a:pt x="1" y="51"/>
                  </a:cubicBezTo>
                  <a:cubicBezTo>
                    <a:pt x="1" y="53"/>
                    <a:pt x="3" y="57"/>
                    <a:pt x="3" y="59"/>
                  </a:cubicBezTo>
                  <a:cubicBezTo>
                    <a:pt x="6" y="64"/>
                    <a:pt x="8" y="68"/>
                    <a:pt x="12" y="74"/>
                  </a:cubicBezTo>
                  <a:cubicBezTo>
                    <a:pt x="18" y="77"/>
                    <a:pt x="23" y="81"/>
                    <a:pt x="29" y="83"/>
                  </a:cubicBezTo>
                  <a:cubicBezTo>
                    <a:pt x="33" y="85"/>
                    <a:pt x="39" y="85"/>
                    <a:pt x="44" y="87"/>
                  </a:cubicBezTo>
                  <a:lnTo>
                    <a:pt x="46" y="87"/>
                  </a:lnTo>
                  <a:cubicBezTo>
                    <a:pt x="57" y="85"/>
                    <a:pt x="67" y="81"/>
                    <a:pt x="74" y="74"/>
                  </a:cubicBezTo>
                  <a:cubicBezTo>
                    <a:pt x="78" y="70"/>
                    <a:pt x="80" y="66"/>
                    <a:pt x="82" y="62"/>
                  </a:cubicBezTo>
                  <a:lnTo>
                    <a:pt x="84" y="60"/>
                  </a:lnTo>
                  <a:cubicBezTo>
                    <a:pt x="86" y="55"/>
                    <a:pt x="88" y="49"/>
                    <a:pt x="88" y="44"/>
                  </a:cubicBezTo>
                  <a:lnTo>
                    <a:pt x="88" y="34"/>
                  </a:lnTo>
                  <a:cubicBezTo>
                    <a:pt x="86" y="32"/>
                    <a:pt x="86" y="30"/>
                    <a:pt x="84" y="28"/>
                  </a:cubicBezTo>
                  <a:cubicBezTo>
                    <a:pt x="84" y="28"/>
                    <a:pt x="84" y="27"/>
                    <a:pt x="84" y="27"/>
                  </a:cubicBezTo>
                  <a:cubicBezTo>
                    <a:pt x="82" y="25"/>
                    <a:pt x="82" y="21"/>
                    <a:pt x="80" y="19"/>
                  </a:cubicBezTo>
                  <a:cubicBezTo>
                    <a:pt x="78" y="17"/>
                    <a:pt x="76" y="15"/>
                    <a:pt x="74" y="13"/>
                  </a:cubicBezTo>
                  <a:cubicBezTo>
                    <a:pt x="67" y="6"/>
                    <a:pt x="59" y="2"/>
                    <a:pt x="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1"/>
            <p:cNvSpPr/>
            <p:nvPr/>
          </p:nvSpPr>
          <p:spPr>
            <a:xfrm>
              <a:off x="4157575" y="4294800"/>
              <a:ext cx="2225" cy="2175"/>
            </a:xfrm>
            <a:custGeom>
              <a:rect b="b" l="l" r="r" t="t"/>
              <a:pathLst>
                <a:path extrusionOk="0" h="87" w="89">
                  <a:moveTo>
                    <a:pt x="48" y="1"/>
                  </a:moveTo>
                  <a:cubicBezTo>
                    <a:pt x="43" y="1"/>
                    <a:pt x="39" y="2"/>
                    <a:pt x="34" y="4"/>
                  </a:cubicBezTo>
                  <a:cubicBezTo>
                    <a:pt x="30" y="4"/>
                    <a:pt x="28" y="5"/>
                    <a:pt x="25" y="7"/>
                  </a:cubicBezTo>
                  <a:cubicBezTo>
                    <a:pt x="21" y="7"/>
                    <a:pt x="19" y="9"/>
                    <a:pt x="15" y="13"/>
                  </a:cubicBezTo>
                  <a:cubicBezTo>
                    <a:pt x="10" y="17"/>
                    <a:pt x="6" y="24"/>
                    <a:pt x="4" y="32"/>
                  </a:cubicBezTo>
                  <a:cubicBezTo>
                    <a:pt x="0" y="45"/>
                    <a:pt x="4" y="62"/>
                    <a:pt x="13" y="73"/>
                  </a:cubicBezTo>
                  <a:cubicBezTo>
                    <a:pt x="17" y="77"/>
                    <a:pt x="21" y="79"/>
                    <a:pt x="25" y="81"/>
                  </a:cubicBezTo>
                  <a:cubicBezTo>
                    <a:pt x="30" y="85"/>
                    <a:pt x="38" y="87"/>
                    <a:pt x="45" y="87"/>
                  </a:cubicBezTo>
                  <a:cubicBezTo>
                    <a:pt x="53" y="87"/>
                    <a:pt x="62" y="83"/>
                    <a:pt x="68" y="79"/>
                  </a:cubicBezTo>
                  <a:cubicBezTo>
                    <a:pt x="72" y="77"/>
                    <a:pt x="74" y="75"/>
                    <a:pt x="75" y="73"/>
                  </a:cubicBezTo>
                  <a:cubicBezTo>
                    <a:pt x="75" y="73"/>
                    <a:pt x="77" y="71"/>
                    <a:pt x="77" y="71"/>
                  </a:cubicBezTo>
                  <a:cubicBezTo>
                    <a:pt x="85" y="64"/>
                    <a:pt x="89" y="53"/>
                    <a:pt x="89" y="43"/>
                  </a:cubicBezTo>
                  <a:cubicBezTo>
                    <a:pt x="89" y="34"/>
                    <a:pt x="85" y="24"/>
                    <a:pt x="79" y="17"/>
                  </a:cubicBezTo>
                  <a:cubicBezTo>
                    <a:pt x="77" y="17"/>
                    <a:pt x="77" y="15"/>
                    <a:pt x="77" y="13"/>
                  </a:cubicBezTo>
                  <a:cubicBezTo>
                    <a:pt x="72" y="9"/>
                    <a:pt x="68" y="5"/>
                    <a:pt x="62" y="4"/>
                  </a:cubicBezTo>
                  <a:cubicBezTo>
                    <a:pt x="58" y="2"/>
                    <a:pt x="53" y="1"/>
                    <a:pt x="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1"/>
            <p:cNvSpPr/>
            <p:nvPr/>
          </p:nvSpPr>
          <p:spPr>
            <a:xfrm>
              <a:off x="4161150" y="4291150"/>
              <a:ext cx="2275" cy="2200"/>
            </a:xfrm>
            <a:custGeom>
              <a:rect b="b" l="l" r="r" t="t"/>
              <a:pathLst>
                <a:path extrusionOk="0" h="88" w="91">
                  <a:moveTo>
                    <a:pt x="48" y="0"/>
                  </a:moveTo>
                  <a:cubicBezTo>
                    <a:pt x="47" y="0"/>
                    <a:pt x="45" y="0"/>
                    <a:pt x="44" y="1"/>
                  </a:cubicBezTo>
                  <a:cubicBezTo>
                    <a:pt x="40" y="1"/>
                    <a:pt x="36" y="3"/>
                    <a:pt x="32" y="3"/>
                  </a:cubicBezTo>
                  <a:cubicBezTo>
                    <a:pt x="27" y="4"/>
                    <a:pt x="23" y="6"/>
                    <a:pt x="19" y="10"/>
                  </a:cubicBezTo>
                  <a:cubicBezTo>
                    <a:pt x="17" y="12"/>
                    <a:pt x="15" y="12"/>
                    <a:pt x="14" y="14"/>
                  </a:cubicBezTo>
                  <a:cubicBezTo>
                    <a:pt x="14" y="16"/>
                    <a:pt x="12" y="18"/>
                    <a:pt x="12" y="20"/>
                  </a:cubicBezTo>
                  <a:cubicBezTo>
                    <a:pt x="2" y="31"/>
                    <a:pt x="0" y="46"/>
                    <a:pt x="6" y="59"/>
                  </a:cubicBezTo>
                  <a:cubicBezTo>
                    <a:pt x="8" y="65"/>
                    <a:pt x="12" y="70"/>
                    <a:pt x="17" y="76"/>
                  </a:cubicBezTo>
                  <a:cubicBezTo>
                    <a:pt x="23" y="82"/>
                    <a:pt x="31" y="86"/>
                    <a:pt x="40" y="86"/>
                  </a:cubicBezTo>
                  <a:cubicBezTo>
                    <a:pt x="42" y="87"/>
                    <a:pt x="44" y="87"/>
                    <a:pt x="46" y="87"/>
                  </a:cubicBezTo>
                  <a:cubicBezTo>
                    <a:pt x="51" y="87"/>
                    <a:pt x="57" y="86"/>
                    <a:pt x="61" y="84"/>
                  </a:cubicBezTo>
                  <a:cubicBezTo>
                    <a:pt x="64" y="84"/>
                    <a:pt x="68" y="82"/>
                    <a:pt x="72" y="78"/>
                  </a:cubicBezTo>
                  <a:cubicBezTo>
                    <a:pt x="74" y="78"/>
                    <a:pt x="76" y="76"/>
                    <a:pt x="78" y="74"/>
                  </a:cubicBezTo>
                  <a:cubicBezTo>
                    <a:pt x="80" y="72"/>
                    <a:pt x="81" y="70"/>
                    <a:pt x="81" y="69"/>
                  </a:cubicBezTo>
                  <a:cubicBezTo>
                    <a:pt x="89" y="59"/>
                    <a:pt x="91" y="48"/>
                    <a:pt x="89" y="37"/>
                  </a:cubicBezTo>
                  <a:cubicBezTo>
                    <a:pt x="87" y="27"/>
                    <a:pt x="83" y="18"/>
                    <a:pt x="76" y="12"/>
                  </a:cubicBezTo>
                  <a:cubicBezTo>
                    <a:pt x="68" y="5"/>
                    <a:pt x="58" y="0"/>
                    <a:pt x="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1"/>
            <p:cNvSpPr/>
            <p:nvPr/>
          </p:nvSpPr>
          <p:spPr>
            <a:xfrm>
              <a:off x="4153850" y="4298275"/>
              <a:ext cx="2175" cy="2150"/>
            </a:xfrm>
            <a:custGeom>
              <a:rect b="b" l="l" r="r" t="t"/>
              <a:pathLst>
                <a:path extrusionOk="0" h="86" w="87">
                  <a:moveTo>
                    <a:pt x="34" y="0"/>
                  </a:moveTo>
                  <a:cubicBezTo>
                    <a:pt x="30" y="0"/>
                    <a:pt x="28" y="2"/>
                    <a:pt x="27" y="2"/>
                  </a:cubicBezTo>
                  <a:lnTo>
                    <a:pt x="25" y="2"/>
                  </a:lnTo>
                  <a:lnTo>
                    <a:pt x="21" y="4"/>
                  </a:lnTo>
                  <a:lnTo>
                    <a:pt x="19" y="6"/>
                  </a:lnTo>
                  <a:cubicBezTo>
                    <a:pt x="15" y="8"/>
                    <a:pt x="13" y="8"/>
                    <a:pt x="12" y="10"/>
                  </a:cubicBezTo>
                  <a:cubicBezTo>
                    <a:pt x="10" y="12"/>
                    <a:pt x="8" y="15"/>
                    <a:pt x="6" y="17"/>
                  </a:cubicBezTo>
                  <a:cubicBezTo>
                    <a:pt x="4" y="19"/>
                    <a:pt x="4" y="21"/>
                    <a:pt x="2" y="25"/>
                  </a:cubicBezTo>
                  <a:lnTo>
                    <a:pt x="2" y="27"/>
                  </a:lnTo>
                  <a:cubicBezTo>
                    <a:pt x="2" y="29"/>
                    <a:pt x="2" y="30"/>
                    <a:pt x="2" y="32"/>
                  </a:cubicBezTo>
                  <a:cubicBezTo>
                    <a:pt x="0" y="34"/>
                    <a:pt x="0" y="38"/>
                    <a:pt x="2" y="42"/>
                  </a:cubicBezTo>
                  <a:cubicBezTo>
                    <a:pt x="2" y="46"/>
                    <a:pt x="2" y="49"/>
                    <a:pt x="4" y="53"/>
                  </a:cubicBezTo>
                  <a:cubicBezTo>
                    <a:pt x="4" y="55"/>
                    <a:pt x="4" y="57"/>
                    <a:pt x="4" y="57"/>
                  </a:cubicBezTo>
                  <a:cubicBezTo>
                    <a:pt x="6" y="63"/>
                    <a:pt x="10" y="68"/>
                    <a:pt x="13" y="72"/>
                  </a:cubicBezTo>
                  <a:cubicBezTo>
                    <a:pt x="23" y="79"/>
                    <a:pt x="32" y="85"/>
                    <a:pt x="45" y="85"/>
                  </a:cubicBezTo>
                  <a:lnTo>
                    <a:pt x="49" y="85"/>
                  </a:lnTo>
                  <a:cubicBezTo>
                    <a:pt x="57" y="83"/>
                    <a:pt x="66" y="79"/>
                    <a:pt x="72" y="74"/>
                  </a:cubicBezTo>
                  <a:lnTo>
                    <a:pt x="74" y="74"/>
                  </a:lnTo>
                  <a:cubicBezTo>
                    <a:pt x="77" y="70"/>
                    <a:pt x="81" y="66"/>
                    <a:pt x="83" y="61"/>
                  </a:cubicBezTo>
                  <a:cubicBezTo>
                    <a:pt x="85" y="57"/>
                    <a:pt x="85" y="55"/>
                    <a:pt x="87" y="51"/>
                  </a:cubicBezTo>
                  <a:cubicBezTo>
                    <a:pt x="85" y="51"/>
                    <a:pt x="85" y="49"/>
                    <a:pt x="87" y="49"/>
                  </a:cubicBezTo>
                  <a:cubicBezTo>
                    <a:pt x="87" y="47"/>
                    <a:pt x="87" y="46"/>
                    <a:pt x="87" y="44"/>
                  </a:cubicBezTo>
                  <a:cubicBezTo>
                    <a:pt x="87" y="40"/>
                    <a:pt x="87" y="38"/>
                    <a:pt x="87" y="34"/>
                  </a:cubicBezTo>
                  <a:lnTo>
                    <a:pt x="85" y="32"/>
                  </a:lnTo>
                  <a:cubicBezTo>
                    <a:pt x="85" y="30"/>
                    <a:pt x="85" y="29"/>
                    <a:pt x="83" y="27"/>
                  </a:cubicBezTo>
                  <a:cubicBezTo>
                    <a:pt x="81" y="23"/>
                    <a:pt x="79" y="21"/>
                    <a:pt x="79" y="19"/>
                  </a:cubicBezTo>
                  <a:cubicBezTo>
                    <a:pt x="77" y="17"/>
                    <a:pt x="76" y="14"/>
                    <a:pt x="74" y="12"/>
                  </a:cubicBezTo>
                  <a:cubicBezTo>
                    <a:pt x="70" y="10"/>
                    <a:pt x="68" y="8"/>
                    <a:pt x="66" y="6"/>
                  </a:cubicBezTo>
                  <a:cubicBezTo>
                    <a:pt x="64" y="4"/>
                    <a:pt x="61" y="4"/>
                    <a:pt x="59" y="2"/>
                  </a:cubicBezTo>
                  <a:cubicBezTo>
                    <a:pt x="57" y="2"/>
                    <a:pt x="53"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1"/>
            <p:cNvSpPr/>
            <p:nvPr/>
          </p:nvSpPr>
          <p:spPr>
            <a:xfrm>
              <a:off x="4023050" y="4167525"/>
              <a:ext cx="2175" cy="2125"/>
            </a:xfrm>
            <a:custGeom>
              <a:rect b="b" l="l" r="r" t="t"/>
              <a:pathLst>
                <a:path extrusionOk="0" h="85" w="87">
                  <a:moveTo>
                    <a:pt x="36" y="0"/>
                  </a:moveTo>
                  <a:cubicBezTo>
                    <a:pt x="32" y="0"/>
                    <a:pt x="30" y="2"/>
                    <a:pt x="26" y="2"/>
                  </a:cubicBezTo>
                  <a:lnTo>
                    <a:pt x="25" y="4"/>
                  </a:lnTo>
                  <a:cubicBezTo>
                    <a:pt x="23" y="4"/>
                    <a:pt x="21" y="6"/>
                    <a:pt x="19" y="6"/>
                  </a:cubicBezTo>
                  <a:cubicBezTo>
                    <a:pt x="17" y="8"/>
                    <a:pt x="15" y="9"/>
                    <a:pt x="13" y="11"/>
                  </a:cubicBezTo>
                  <a:cubicBezTo>
                    <a:pt x="9" y="15"/>
                    <a:pt x="6" y="19"/>
                    <a:pt x="4" y="25"/>
                  </a:cubicBezTo>
                  <a:cubicBezTo>
                    <a:pt x="4" y="25"/>
                    <a:pt x="4" y="25"/>
                    <a:pt x="4" y="26"/>
                  </a:cubicBezTo>
                  <a:cubicBezTo>
                    <a:pt x="2" y="32"/>
                    <a:pt x="0" y="38"/>
                    <a:pt x="0" y="42"/>
                  </a:cubicBezTo>
                  <a:cubicBezTo>
                    <a:pt x="0" y="49"/>
                    <a:pt x="2" y="55"/>
                    <a:pt x="4" y="60"/>
                  </a:cubicBezTo>
                  <a:cubicBezTo>
                    <a:pt x="8" y="66"/>
                    <a:pt x="9" y="70"/>
                    <a:pt x="13" y="74"/>
                  </a:cubicBezTo>
                  <a:cubicBezTo>
                    <a:pt x="15" y="75"/>
                    <a:pt x="17" y="77"/>
                    <a:pt x="21" y="79"/>
                  </a:cubicBezTo>
                  <a:lnTo>
                    <a:pt x="28" y="83"/>
                  </a:lnTo>
                  <a:cubicBezTo>
                    <a:pt x="30" y="85"/>
                    <a:pt x="32" y="85"/>
                    <a:pt x="36" y="85"/>
                  </a:cubicBezTo>
                  <a:lnTo>
                    <a:pt x="51" y="85"/>
                  </a:lnTo>
                  <a:cubicBezTo>
                    <a:pt x="55" y="85"/>
                    <a:pt x="57" y="85"/>
                    <a:pt x="60" y="83"/>
                  </a:cubicBezTo>
                  <a:lnTo>
                    <a:pt x="68" y="79"/>
                  </a:lnTo>
                  <a:cubicBezTo>
                    <a:pt x="70" y="77"/>
                    <a:pt x="72" y="75"/>
                    <a:pt x="74" y="74"/>
                  </a:cubicBezTo>
                  <a:lnTo>
                    <a:pt x="75" y="72"/>
                  </a:lnTo>
                  <a:cubicBezTo>
                    <a:pt x="75" y="72"/>
                    <a:pt x="77" y="72"/>
                    <a:pt x="77" y="70"/>
                  </a:cubicBezTo>
                  <a:cubicBezTo>
                    <a:pt x="79" y="66"/>
                    <a:pt x="83" y="62"/>
                    <a:pt x="83" y="58"/>
                  </a:cubicBezTo>
                  <a:cubicBezTo>
                    <a:pt x="87" y="53"/>
                    <a:pt x="87" y="47"/>
                    <a:pt x="87" y="43"/>
                  </a:cubicBezTo>
                  <a:cubicBezTo>
                    <a:pt x="87" y="32"/>
                    <a:pt x="83" y="21"/>
                    <a:pt x="74" y="11"/>
                  </a:cubicBezTo>
                  <a:cubicBezTo>
                    <a:pt x="72" y="9"/>
                    <a:pt x="70" y="8"/>
                    <a:pt x="68" y="8"/>
                  </a:cubicBezTo>
                  <a:cubicBezTo>
                    <a:pt x="66" y="6"/>
                    <a:pt x="62" y="4"/>
                    <a:pt x="60" y="2"/>
                  </a:cubicBezTo>
                  <a:cubicBezTo>
                    <a:pt x="57" y="2"/>
                    <a:pt x="55" y="0"/>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1"/>
            <p:cNvSpPr/>
            <p:nvPr/>
          </p:nvSpPr>
          <p:spPr>
            <a:xfrm>
              <a:off x="4030025" y="4159975"/>
              <a:ext cx="2275" cy="2200"/>
            </a:xfrm>
            <a:custGeom>
              <a:rect b="b" l="l" r="r" t="t"/>
              <a:pathLst>
                <a:path extrusionOk="0" h="88" w="91">
                  <a:moveTo>
                    <a:pt x="44" y="1"/>
                  </a:moveTo>
                  <a:cubicBezTo>
                    <a:pt x="42" y="1"/>
                    <a:pt x="40" y="1"/>
                    <a:pt x="38" y="2"/>
                  </a:cubicBezTo>
                  <a:cubicBezTo>
                    <a:pt x="30" y="2"/>
                    <a:pt x="21" y="6"/>
                    <a:pt x="15" y="12"/>
                  </a:cubicBezTo>
                  <a:cubicBezTo>
                    <a:pt x="13" y="16"/>
                    <a:pt x="11" y="17"/>
                    <a:pt x="9" y="19"/>
                  </a:cubicBezTo>
                  <a:cubicBezTo>
                    <a:pt x="6" y="25"/>
                    <a:pt x="4" y="29"/>
                    <a:pt x="4" y="34"/>
                  </a:cubicBezTo>
                  <a:cubicBezTo>
                    <a:pt x="0" y="48"/>
                    <a:pt x="4" y="63"/>
                    <a:pt x="13" y="74"/>
                  </a:cubicBezTo>
                  <a:cubicBezTo>
                    <a:pt x="21" y="82"/>
                    <a:pt x="32" y="87"/>
                    <a:pt x="43" y="87"/>
                  </a:cubicBezTo>
                  <a:lnTo>
                    <a:pt x="51" y="87"/>
                  </a:lnTo>
                  <a:cubicBezTo>
                    <a:pt x="55" y="85"/>
                    <a:pt x="58" y="85"/>
                    <a:pt x="64" y="83"/>
                  </a:cubicBezTo>
                  <a:cubicBezTo>
                    <a:pt x="68" y="80"/>
                    <a:pt x="72" y="78"/>
                    <a:pt x="74" y="76"/>
                  </a:cubicBezTo>
                  <a:cubicBezTo>
                    <a:pt x="74" y="76"/>
                    <a:pt x="74" y="74"/>
                    <a:pt x="75" y="74"/>
                  </a:cubicBezTo>
                  <a:cubicBezTo>
                    <a:pt x="87" y="61"/>
                    <a:pt x="90" y="44"/>
                    <a:pt x="85" y="29"/>
                  </a:cubicBezTo>
                  <a:cubicBezTo>
                    <a:pt x="83" y="23"/>
                    <a:pt x="79" y="17"/>
                    <a:pt x="75" y="14"/>
                  </a:cubicBezTo>
                  <a:cubicBezTo>
                    <a:pt x="70" y="8"/>
                    <a:pt x="60" y="2"/>
                    <a:pt x="51" y="2"/>
                  </a:cubicBezTo>
                  <a:cubicBezTo>
                    <a:pt x="49" y="1"/>
                    <a:pt x="47" y="1"/>
                    <a:pt x="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1"/>
            <p:cNvSpPr/>
            <p:nvPr/>
          </p:nvSpPr>
          <p:spPr>
            <a:xfrm>
              <a:off x="4026250" y="4163650"/>
              <a:ext cx="2600" cy="2200"/>
            </a:xfrm>
            <a:custGeom>
              <a:rect b="b" l="l" r="r" t="t"/>
              <a:pathLst>
                <a:path extrusionOk="0" h="88" w="104">
                  <a:moveTo>
                    <a:pt x="48" y="1"/>
                  </a:moveTo>
                  <a:cubicBezTo>
                    <a:pt x="45" y="1"/>
                    <a:pt x="43" y="1"/>
                    <a:pt x="40" y="2"/>
                  </a:cubicBezTo>
                  <a:cubicBezTo>
                    <a:pt x="30" y="4"/>
                    <a:pt x="25" y="8"/>
                    <a:pt x="19" y="14"/>
                  </a:cubicBezTo>
                  <a:cubicBezTo>
                    <a:pt x="15" y="16"/>
                    <a:pt x="13" y="19"/>
                    <a:pt x="13" y="23"/>
                  </a:cubicBezTo>
                  <a:cubicBezTo>
                    <a:pt x="13" y="25"/>
                    <a:pt x="10" y="27"/>
                    <a:pt x="10" y="31"/>
                  </a:cubicBezTo>
                  <a:cubicBezTo>
                    <a:pt x="0" y="57"/>
                    <a:pt x="21" y="87"/>
                    <a:pt x="51" y="87"/>
                  </a:cubicBezTo>
                  <a:lnTo>
                    <a:pt x="55" y="87"/>
                  </a:lnTo>
                  <a:cubicBezTo>
                    <a:pt x="62" y="87"/>
                    <a:pt x="72" y="83"/>
                    <a:pt x="77" y="78"/>
                  </a:cubicBezTo>
                  <a:cubicBezTo>
                    <a:pt x="79" y="76"/>
                    <a:pt x="81" y="74"/>
                    <a:pt x="83" y="74"/>
                  </a:cubicBezTo>
                  <a:cubicBezTo>
                    <a:pt x="85" y="70"/>
                    <a:pt x="87" y="68"/>
                    <a:pt x="89" y="65"/>
                  </a:cubicBezTo>
                  <a:cubicBezTo>
                    <a:pt x="104" y="38"/>
                    <a:pt x="87" y="6"/>
                    <a:pt x="57" y="2"/>
                  </a:cubicBezTo>
                  <a:cubicBezTo>
                    <a:pt x="54" y="1"/>
                    <a:pt x="51" y="1"/>
                    <a:pt x="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1"/>
            <p:cNvSpPr/>
            <p:nvPr/>
          </p:nvSpPr>
          <p:spPr>
            <a:xfrm>
              <a:off x="4033875" y="4156575"/>
              <a:ext cx="2150" cy="2150"/>
            </a:xfrm>
            <a:custGeom>
              <a:rect b="b" l="l" r="r" t="t"/>
              <a:pathLst>
                <a:path extrusionOk="0" h="86" w="86">
                  <a:moveTo>
                    <a:pt x="46" y="0"/>
                  </a:moveTo>
                  <a:cubicBezTo>
                    <a:pt x="45" y="0"/>
                    <a:pt x="44" y="1"/>
                    <a:pt x="42" y="1"/>
                  </a:cubicBezTo>
                  <a:lnTo>
                    <a:pt x="40" y="1"/>
                  </a:lnTo>
                  <a:cubicBezTo>
                    <a:pt x="29" y="1"/>
                    <a:pt x="19" y="5"/>
                    <a:pt x="12" y="12"/>
                  </a:cubicBezTo>
                  <a:lnTo>
                    <a:pt x="10" y="12"/>
                  </a:lnTo>
                  <a:lnTo>
                    <a:pt x="10" y="16"/>
                  </a:lnTo>
                  <a:cubicBezTo>
                    <a:pt x="8" y="16"/>
                    <a:pt x="8" y="18"/>
                    <a:pt x="6" y="18"/>
                  </a:cubicBezTo>
                  <a:cubicBezTo>
                    <a:pt x="4" y="20"/>
                    <a:pt x="4" y="23"/>
                    <a:pt x="2" y="25"/>
                  </a:cubicBezTo>
                  <a:cubicBezTo>
                    <a:pt x="2" y="27"/>
                    <a:pt x="1" y="31"/>
                    <a:pt x="1" y="33"/>
                  </a:cubicBezTo>
                  <a:cubicBezTo>
                    <a:pt x="1" y="37"/>
                    <a:pt x="1" y="38"/>
                    <a:pt x="1" y="42"/>
                  </a:cubicBezTo>
                  <a:cubicBezTo>
                    <a:pt x="1" y="50"/>
                    <a:pt x="2" y="57"/>
                    <a:pt x="6" y="63"/>
                  </a:cubicBezTo>
                  <a:cubicBezTo>
                    <a:pt x="8" y="67"/>
                    <a:pt x="8" y="71"/>
                    <a:pt x="12" y="72"/>
                  </a:cubicBezTo>
                  <a:lnTo>
                    <a:pt x="14" y="74"/>
                  </a:lnTo>
                  <a:cubicBezTo>
                    <a:pt x="21" y="82"/>
                    <a:pt x="31" y="86"/>
                    <a:pt x="42" y="86"/>
                  </a:cubicBezTo>
                  <a:cubicBezTo>
                    <a:pt x="51" y="86"/>
                    <a:pt x="61" y="82"/>
                    <a:pt x="70" y="76"/>
                  </a:cubicBezTo>
                  <a:lnTo>
                    <a:pt x="72" y="72"/>
                  </a:lnTo>
                  <a:cubicBezTo>
                    <a:pt x="74" y="71"/>
                    <a:pt x="76" y="69"/>
                    <a:pt x="78" y="67"/>
                  </a:cubicBezTo>
                  <a:lnTo>
                    <a:pt x="80" y="65"/>
                  </a:lnTo>
                  <a:cubicBezTo>
                    <a:pt x="82" y="61"/>
                    <a:pt x="83" y="57"/>
                    <a:pt x="83" y="52"/>
                  </a:cubicBezTo>
                  <a:cubicBezTo>
                    <a:pt x="85" y="50"/>
                    <a:pt x="85" y="46"/>
                    <a:pt x="85" y="42"/>
                  </a:cubicBezTo>
                  <a:cubicBezTo>
                    <a:pt x="85" y="40"/>
                    <a:pt x="85" y="37"/>
                    <a:pt x="85" y="35"/>
                  </a:cubicBezTo>
                  <a:cubicBezTo>
                    <a:pt x="85" y="31"/>
                    <a:pt x="83" y="29"/>
                    <a:pt x="83" y="25"/>
                  </a:cubicBezTo>
                  <a:cubicBezTo>
                    <a:pt x="82" y="23"/>
                    <a:pt x="80" y="20"/>
                    <a:pt x="80" y="18"/>
                  </a:cubicBezTo>
                  <a:cubicBezTo>
                    <a:pt x="78" y="16"/>
                    <a:pt x="76" y="14"/>
                    <a:pt x="74" y="12"/>
                  </a:cubicBezTo>
                  <a:cubicBezTo>
                    <a:pt x="66" y="6"/>
                    <a:pt x="56" y="0"/>
                    <a:pt x="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1"/>
            <p:cNvSpPr/>
            <p:nvPr/>
          </p:nvSpPr>
          <p:spPr>
            <a:xfrm>
              <a:off x="4045900" y="4118225"/>
              <a:ext cx="7750" cy="7750"/>
            </a:xfrm>
            <a:custGeom>
              <a:rect b="b" l="l" r="r" t="t"/>
              <a:pathLst>
                <a:path extrusionOk="0" h="310" w="310">
                  <a:moveTo>
                    <a:pt x="157" y="87"/>
                  </a:moveTo>
                  <a:cubicBezTo>
                    <a:pt x="168" y="87"/>
                    <a:pt x="181" y="91"/>
                    <a:pt x="191" y="97"/>
                  </a:cubicBezTo>
                  <a:lnTo>
                    <a:pt x="196" y="99"/>
                  </a:lnTo>
                  <a:cubicBezTo>
                    <a:pt x="204" y="104"/>
                    <a:pt x="209" y="110"/>
                    <a:pt x="215" y="117"/>
                  </a:cubicBezTo>
                  <a:cubicBezTo>
                    <a:pt x="217" y="123"/>
                    <a:pt x="219" y="127"/>
                    <a:pt x="221" y="133"/>
                  </a:cubicBezTo>
                  <a:cubicBezTo>
                    <a:pt x="223" y="138"/>
                    <a:pt x="224" y="142"/>
                    <a:pt x="224" y="148"/>
                  </a:cubicBezTo>
                  <a:cubicBezTo>
                    <a:pt x="224" y="149"/>
                    <a:pt x="224" y="151"/>
                    <a:pt x="224" y="155"/>
                  </a:cubicBezTo>
                  <a:cubicBezTo>
                    <a:pt x="224" y="163"/>
                    <a:pt x="223" y="172"/>
                    <a:pt x="219" y="182"/>
                  </a:cubicBezTo>
                  <a:cubicBezTo>
                    <a:pt x="217" y="185"/>
                    <a:pt x="215" y="189"/>
                    <a:pt x="213" y="193"/>
                  </a:cubicBezTo>
                  <a:cubicBezTo>
                    <a:pt x="213" y="193"/>
                    <a:pt x="211" y="193"/>
                    <a:pt x="211" y="195"/>
                  </a:cubicBezTo>
                  <a:cubicBezTo>
                    <a:pt x="200" y="210"/>
                    <a:pt x="181" y="221"/>
                    <a:pt x="160" y="223"/>
                  </a:cubicBezTo>
                  <a:lnTo>
                    <a:pt x="143" y="223"/>
                  </a:lnTo>
                  <a:cubicBezTo>
                    <a:pt x="132" y="221"/>
                    <a:pt x="123" y="215"/>
                    <a:pt x="115" y="210"/>
                  </a:cubicBezTo>
                  <a:cubicBezTo>
                    <a:pt x="111" y="206"/>
                    <a:pt x="108" y="202"/>
                    <a:pt x="104" y="198"/>
                  </a:cubicBezTo>
                  <a:cubicBezTo>
                    <a:pt x="100" y="195"/>
                    <a:pt x="98" y="191"/>
                    <a:pt x="94" y="185"/>
                  </a:cubicBezTo>
                  <a:cubicBezTo>
                    <a:pt x="91" y="178"/>
                    <a:pt x="89" y="168"/>
                    <a:pt x="89" y="161"/>
                  </a:cubicBezTo>
                  <a:lnTo>
                    <a:pt x="89" y="155"/>
                  </a:lnTo>
                  <a:cubicBezTo>
                    <a:pt x="89" y="117"/>
                    <a:pt x="119" y="87"/>
                    <a:pt x="157" y="87"/>
                  </a:cubicBezTo>
                  <a:close/>
                  <a:moveTo>
                    <a:pt x="155" y="1"/>
                  </a:moveTo>
                  <a:cubicBezTo>
                    <a:pt x="151" y="1"/>
                    <a:pt x="147" y="1"/>
                    <a:pt x="143" y="2"/>
                  </a:cubicBezTo>
                  <a:lnTo>
                    <a:pt x="128" y="2"/>
                  </a:lnTo>
                  <a:cubicBezTo>
                    <a:pt x="94" y="10"/>
                    <a:pt x="64" y="25"/>
                    <a:pt x="42" y="50"/>
                  </a:cubicBezTo>
                  <a:lnTo>
                    <a:pt x="40" y="51"/>
                  </a:lnTo>
                  <a:lnTo>
                    <a:pt x="32" y="61"/>
                  </a:lnTo>
                  <a:cubicBezTo>
                    <a:pt x="30" y="63"/>
                    <a:pt x="28" y="65"/>
                    <a:pt x="27" y="68"/>
                  </a:cubicBezTo>
                  <a:cubicBezTo>
                    <a:pt x="21" y="78"/>
                    <a:pt x="13" y="91"/>
                    <a:pt x="10" y="102"/>
                  </a:cubicBezTo>
                  <a:cubicBezTo>
                    <a:pt x="8" y="110"/>
                    <a:pt x="6" y="117"/>
                    <a:pt x="4" y="125"/>
                  </a:cubicBezTo>
                  <a:cubicBezTo>
                    <a:pt x="0" y="134"/>
                    <a:pt x="0" y="146"/>
                    <a:pt x="0" y="157"/>
                  </a:cubicBezTo>
                  <a:lnTo>
                    <a:pt x="0" y="165"/>
                  </a:lnTo>
                  <a:cubicBezTo>
                    <a:pt x="0" y="166"/>
                    <a:pt x="4" y="166"/>
                    <a:pt x="4" y="170"/>
                  </a:cubicBezTo>
                  <a:lnTo>
                    <a:pt x="4" y="174"/>
                  </a:lnTo>
                  <a:cubicBezTo>
                    <a:pt x="6" y="191"/>
                    <a:pt x="10" y="206"/>
                    <a:pt x="17" y="221"/>
                  </a:cubicBezTo>
                  <a:cubicBezTo>
                    <a:pt x="17" y="223"/>
                    <a:pt x="19" y="223"/>
                    <a:pt x="19" y="225"/>
                  </a:cubicBezTo>
                  <a:cubicBezTo>
                    <a:pt x="23" y="232"/>
                    <a:pt x="27" y="240"/>
                    <a:pt x="32" y="247"/>
                  </a:cubicBezTo>
                  <a:cubicBezTo>
                    <a:pt x="36" y="251"/>
                    <a:pt x="40" y="255"/>
                    <a:pt x="42" y="259"/>
                  </a:cubicBezTo>
                  <a:cubicBezTo>
                    <a:pt x="45" y="263"/>
                    <a:pt x="45" y="263"/>
                    <a:pt x="47" y="264"/>
                  </a:cubicBezTo>
                  <a:lnTo>
                    <a:pt x="53" y="270"/>
                  </a:lnTo>
                  <a:cubicBezTo>
                    <a:pt x="60" y="276"/>
                    <a:pt x="68" y="281"/>
                    <a:pt x="77" y="287"/>
                  </a:cubicBezTo>
                  <a:lnTo>
                    <a:pt x="85" y="291"/>
                  </a:lnTo>
                  <a:cubicBezTo>
                    <a:pt x="87" y="293"/>
                    <a:pt x="91" y="295"/>
                    <a:pt x="93" y="295"/>
                  </a:cubicBezTo>
                  <a:lnTo>
                    <a:pt x="100" y="298"/>
                  </a:lnTo>
                  <a:cubicBezTo>
                    <a:pt x="108" y="302"/>
                    <a:pt x="113" y="304"/>
                    <a:pt x="121" y="304"/>
                  </a:cubicBezTo>
                  <a:cubicBezTo>
                    <a:pt x="132" y="308"/>
                    <a:pt x="143" y="310"/>
                    <a:pt x="157" y="310"/>
                  </a:cubicBezTo>
                  <a:lnTo>
                    <a:pt x="168" y="310"/>
                  </a:lnTo>
                  <a:cubicBezTo>
                    <a:pt x="174" y="310"/>
                    <a:pt x="177" y="310"/>
                    <a:pt x="183" y="308"/>
                  </a:cubicBezTo>
                  <a:cubicBezTo>
                    <a:pt x="211" y="302"/>
                    <a:pt x="238" y="291"/>
                    <a:pt x="258" y="272"/>
                  </a:cubicBezTo>
                  <a:cubicBezTo>
                    <a:pt x="262" y="268"/>
                    <a:pt x="268" y="263"/>
                    <a:pt x="272" y="259"/>
                  </a:cubicBezTo>
                  <a:cubicBezTo>
                    <a:pt x="275" y="255"/>
                    <a:pt x="277" y="251"/>
                    <a:pt x="281" y="246"/>
                  </a:cubicBezTo>
                  <a:cubicBezTo>
                    <a:pt x="281" y="246"/>
                    <a:pt x="283" y="244"/>
                    <a:pt x="283" y="244"/>
                  </a:cubicBezTo>
                  <a:cubicBezTo>
                    <a:pt x="290" y="232"/>
                    <a:pt x="296" y="221"/>
                    <a:pt x="302" y="208"/>
                  </a:cubicBezTo>
                  <a:cubicBezTo>
                    <a:pt x="302" y="206"/>
                    <a:pt x="302" y="206"/>
                    <a:pt x="302" y="204"/>
                  </a:cubicBezTo>
                  <a:cubicBezTo>
                    <a:pt x="306" y="198"/>
                    <a:pt x="307" y="191"/>
                    <a:pt x="307" y="183"/>
                  </a:cubicBezTo>
                  <a:cubicBezTo>
                    <a:pt x="309" y="178"/>
                    <a:pt x="309" y="172"/>
                    <a:pt x="309" y="166"/>
                  </a:cubicBezTo>
                  <a:lnTo>
                    <a:pt x="309" y="157"/>
                  </a:lnTo>
                  <a:lnTo>
                    <a:pt x="309" y="155"/>
                  </a:lnTo>
                  <a:lnTo>
                    <a:pt x="309" y="153"/>
                  </a:lnTo>
                  <a:cubicBezTo>
                    <a:pt x="309" y="146"/>
                    <a:pt x="309" y="136"/>
                    <a:pt x="307" y="129"/>
                  </a:cubicBezTo>
                  <a:cubicBezTo>
                    <a:pt x="306" y="123"/>
                    <a:pt x="306" y="119"/>
                    <a:pt x="304" y="114"/>
                  </a:cubicBezTo>
                  <a:cubicBezTo>
                    <a:pt x="302" y="108"/>
                    <a:pt x="300" y="102"/>
                    <a:pt x="298" y="99"/>
                  </a:cubicBezTo>
                  <a:cubicBezTo>
                    <a:pt x="296" y="91"/>
                    <a:pt x="292" y="84"/>
                    <a:pt x="287" y="76"/>
                  </a:cubicBezTo>
                  <a:cubicBezTo>
                    <a:pt x="287" y="74"/>
                    <a:pt x="285" y="72"/>
                    <a:pt x="285" y="70"/>
                  </a:cubicBezTo>
                  <a:cubicBezTo>
                    <a:pt x="275" y="57"/>
                    <a:pt x="264" y="46"/>
                    <a:pt x="251" y="34"/>
                  </a:cubicBezTo>
                  <a:lnTo>
                    <a:pt x="249" y="33"/>
                  </a:lnTo>
                  <a:cubicBezTo>
                    <a:pt x="247" y="31"/>
                    <a:pt x="245" y="29"/>
                    <a:pt x="243" y="27"/>
                  </a:cubicBezTo>
                  <a:cubicBezTo>
                    <a:pt x="240" y="27"/>
                    <a:pt x="238" y="25"/>
                    <a:pt x="236" y="23"/>
                  </a:cubicBezTo>
                  <a:cubicBezTo>
                    <a:pt x="221" y="14"/>
                    <a:pt x="204" y="8"/>
                    <a:pt x="185" y="2"/>
                  </a:cubicBezTo>
                  <a:lnTo>
                    <a:pt x="172" y="2"/>
                  </a:lnTo>
                  <a:cubicBezTo>
                    <a:pt x="166" y="1"/>
                    <a:pt x="162" y="1"/>
                    <a:pt x="1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1"/>
            <p:cNvSpPr/>
            <p:nvPr/>
          </p:nvSpPr>
          <p:spPr>
            <a:xfrm>
              <a:off x="4050450" y="4127550"/>
              <a:ext cx="7775" cy="7750"/>
            </a:xfrm>
            <a:custGeom>
              <a:rect b="b" l="l" r="r" t="t"/>
              <a:pathLst>
                <a:path extrusionOk="0" h="310" w="311">
                  <a:moveTo>
                    <a:pt x="157" y="89"/>
                  </a:moveTo>
                  <a:cubicBezTo>
                    <a:pt x="195" y="89"/>
                    <a:pt x="225" y="119"/>
                    <a:pt x="225" y="157"/>
                  </a:cubicBezTo>
                  <a:lnTo>
                    <a:pt x="225" y="163"/>
                  </a:lnTo>
                  <a:cubicBezTo>
                    <a:pt x="225" y="167"/>
                    <a:pt x="225" y="169"/>
                    <a:pt x="225" y="170"/>
                  </a:cubicBezTo>
                  <a:cubicBezTo>
                    <a:pt x="222" y="182"/>
                    <a:pt x="216" y="191"/>
                    <a:pt x="208" y="199"/>
                  </a:cubicBezTo>
                  <a:cubicBezTo>
                    <a:pt x="197" y="214"/>
                    <a:pt x="176" y="223"/>
                    <a:pt x="156" y="225"/>
                  </a:cubicBezTo>
                  <a:lnTo>
                    <a:pt x="148" y="225"/>
                  </a:lnTo>
                  <a:cubicBezTo>
                    <a:pt x="137" y="223"/>
                    <a:pt x="127" y="219"/>
                    <a:pt x="118" y="214"/>
                  </a:cubicBezTo>
                  <a:cubicBezTo>
                    <a:pt x="101" y="202"/>
                    <a:pt x="90" y="184"/>
                    <a:pt x="88" y="165"/>
                  </a:cubicBezTo>
                  <a:cubicBezTo>
                    <a:pt x="88" y="161"/>
                    <a:pt x="88" y="159"/>
                    <a:pt x="88" y="157"/>
                  </a:cubicBezTo>
                  <a:cubicBezTo>
                    <a:pt x="88" y="135"/>
                    <a:pt x="99" y="116"/>
                    <a:pt x="116" y="103"/>
                  </a:cubicBezTo>
                  <a:cubicBezTo>
                    <a:pt x="125" y="95"/>
                    <a:pt x="139" y="89"/>
                    <a:pt x="152" y="89"/>
                  </a:cubicBezTo>
                  <a:close/>
                  <a:moveTo>
                    <a:pt x="146" y="1"/>
                  </a:moveTo>
                  <a:cubicBezTo>
                    <a:pt x="88" y="5"/>
                    <a:pt x="37" y="40"/>
                    <a:pt x="14" y="93"/>
                  </a:cubicBezTo>
                  <a:cubicBezTo>
                    <a:pt x="5" y="112"/>
                    <a:pt x="1" y="135"/>
                    <a:pt x="1" y="155"/>
                  </a:cubicBezTo>
                  <a:cubicBezTo>
                    <a:pt x="1" y="176"/>
                    <a:pt x="5" y="197"/>
                    <a:pt x="12" y="216"/>
                  </a:cubicBezTo>
                  <a:cubicBezTo>
                    <a:pt x="14" y="221"/>
                    <a:pt x="18" y="225"/>
                    <a:pt x="20" y="229"/>
                  </a:cubicBezTo>
                  <a:cubicBezTo>
                    <a:pt x="24" y="236"/>
                    <a:pt x="29" y="244"/>
                    <a:pt x="33" y="250"/>
                  </a:cubicBezTo>
                  <a:cubicBezTo>
                    <a:pt x="63" y="287"/>
                    <a:pt x="108" y="310"/>
                    <a:pt x="156" y="310"/>
                  </a:cubicBezTo>
                  <a:cubicBezTo>
                    <a:pt x="235" y="310"/>
                    <a:pt x="303" y="250"/>
                    <a:pt x="310" y="169"/>
                  </a:cubicBezTo>
                  <a:cubicBezTo>
                    <a:pt x="310" y="165"/>
                    <a:pt x="310" y="159"/>
                    <a:pt x="310" y="155"/>
                  </a:cubicBezTo>
                  <a:cubicBezTo>
                    <a:pt x="310" y="142"/>
                    <a:pt x="308" y="131"/>
                    <a:pt x="306" y="118"/>
                  </a:cubicBezTo>
                  <a:cubicBezTo>
                    <a:pt x="287" y="50"/>
                    <a:pt x="225"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1"/>
            <p:cNvSpPr/>
            <p:nvPr/>
          </p:nvSpPr>
          <p:spPr>
            <a:xfrm>
              <a:off x="4055025" y="4136875"/>
              <a:ext cx="7750" cy="7800"/>
            </a:xfrm>
            <a:custGeom>
              <a:rect b="b" l="l" r="r" t="t"/>
              <a:pathLst>
                <a:path extrusionOk="0" h="312" w="310">
                  <a:moveTo>
                    <a:pt x="156" y="90"/>
                  </a:moveTo>
                  <a:lnTo>
                    <a:pt x="156" y="90"/>
                  </a:lnTo>
                  <a:cubicBezTo>
                    <a:pt x="167" y="90"/>
                    <a:pt x="178" y="91"/>
                    <a:pt x="187" y="99"/>
                  </a:cubicBezTo>
                  <a:cubicBezTo>
                    <a:pt x="193" y="101"/>
                    <a:pt x="197" y="105"/>
                    <a:pt x="201" y="108"/>
                  </a:cubicBezTo>
                  <a:cubicBezTo>
                    <a:pt x="212" y="118"/>
                    <a:pt x="218" y="129"/>
                    <a:pt x="221" y="142"/>
                  </a:cubicBezTo>
                  <a:cubicBezTo>
                    <a:pt x="221" y="144"/>
                    <a:pt x="221" y="146"/>
                    <a:pt x="221" y="148"/>
                  </a:cubicBezTo>
                  <a:cubicBezTo>
                    <a:pt x="221" y="148"/>
                    <a:pt x="221" y="150"/>
                    <a:pt x="221" y="150"/>
                  </a:cubicBezTo>
                  <a:cubicBezTo>
                    <a:pt x="221" y="154"/>
                    <a:pt x="221" y="155"/>
                    <a:pt x="221" y="157"/>
                  </a:cubicBezTo>
                  <a:cubicBezTo>
                    <a:pt x="221" y="174"/>
                    <a:pt x="214" y="191"/>
                    <a:pt x="202" y="204"/>
                  </a:cubicBezTo>
                  <a:cubicBezTo>
                    <a:pt x="199" y="208"/>
                    <a:pt x="197" y="210"/>
                    <a:pt x="193" y="214"/>
                  </a:cubicBezTo>
                  <a:cubicBezTo>
                    <a:pt x="184" y="220"/>
                    <a:pt x="174" y="223"/>
                    <a:pt x="165" y="225"/>
                  </a:cubicBezTo>
                  <a:lnTo>
                    <a:pt x="152" y="225"/>
                  </a:lnTo>
                  <a:cubicBezTo>
                    <a:pt x="131" y="225"/>
                    <a:pt x="112" y="216"/>
                    <a:pt x="101" y="201"/>
                  </a:cubicBezTo>
                  <a:lnTo>
                    <a:pt x="99" y="199"/>
                  </a:lnTo>
                  <a:lnTo>
                    <a:pt x="95" y="195"/>
                  </a:lnTo>
                  <a:cubicBezTo>
                    <a:pt x="91" y="188"/>
                    <a:pt x="88" y="180"/>
                    <a:pt x="86" y="172"/>
                  </a:cubicBezTo>
                  <a:cubicBezTo>
                    <a:pt x="86" y="167"/>
                    <a:pt x="84" y="163"/>
                    <a:pt x="84" y="157"/>
                  </a:cubicBezTo>
                  <a:lnTo>
                    <a:pt x="84" y="155"/>
                  </a:lnTo>
                  <a:cubicBezTo>
                    <a:pt x="86" y="150"/>
                    <a:pt x="86" y="146"/>
                    <a:pt x="88" y="140"/>
                  </a:cubicBezTo>
                  <a:cubicBezTo>
                    <a:pt x="91" y="122"/>
                    <a:pt x="103" y="108"/>
                    <a:pt x="120" y="99"/>
                  </a:cubicBezTo>
                  <a:cubicBezTo>
                    <a:pt x="123" y="95"/>
                    <a:pt x="129" y="93"/>
                    <a:pt x="135" y="91"/>
                  </a:cubicBezTo>
                  <a:cubicBezTo>
                    <a:pt x="142" y="90"/>
                    <a:pt x="149" y="90"/>
                    <a:pt x="156" y="90"/>
                  </a:cubicBezTo>
                  <a:close/>
                  <a:moveTo>
                    <a:pt x="157" y="1"/>
                  </a:moveTo>
                  <a:cubicBezTo>
                    <a:pt x="150" y="1"/>
                    <a:pt x="144" y="3"/>
                    <a:pt x="137" y="3"/>
                  </a:cubicBezTo>
                  <a:lnTo>
                    <a:pt x="131" y="3"/>
                  </a:lnTo>
                  <a:cubicBezTo>
                    <a:pt x="108" y="7"/>
                    <a:pt x="86" y="16"/>
                    <a:pt x="67" y="29"/>
                  </a:cubicBezTo>
                  <a:lnTo>
                    <a:pt x="61" y="35"/>
                  </a:lnTo>
                  <a:cubicBezTo>
                    <a:pt x="46" y="46"/>
                    <a:pt x="33" y="61"/>
                    <a:pt x="23" y="76"/>
                  </a:cubicBezTo>
                  <a:cubicBezTo>
                    <a:pt x="20" y="84"/>
                    <a:pt x="16" y="90"/>
                    <a:pt x="12" y="97"/>
                  </a:cubicBezTo>
                  <a:cubicBezTo>
                    <a:pt x="10" y="101"/>
                    <a:pt x="8" y="108"/>
                    <a:pt x="6" y="114"/>
                  </a:cubicBezTo>
                  <a:cubicBezTo>
                    <a:pt x="5" y="120"/>
                    <a:pt x="5" y="120"/>
                    <a:pt x="5" y="122"/>
                  </a:cubicBezTo>
                  <a:cubicBezTo>
                    <a:pt x="3" y="133"/>
                    <a:pt x="1" y="142"/>
                    <a:pt x="1" y="152"/>
                  </a:cubicBezTo>
                  <a:lnTo>
                    <a:pt x="1" y="157"/>
                  </a:lnTo>
                  <a:lnTo>
                    <a:pt x="1" y="167"/>
                  </a:lnTo>
                  <a:cubicBezTo>
                    <a:pt x="1" y="171"/>
                    <a:pt x="1" y="178"/>
                    <a:pt x="3" y="184"/>
                  </a:cubicBezTo>
                  <a:cubicBezTo>
                    <a:pt x="3" y="191"/>
                    <a:pt x="6" y="199"/>
                    <a:pt x="8" y="206"/>
                  </a:cubicBezTo>
                  <a:lnTo>
                    <a:pt x="10" y="212"/>
                  </a:lnTo>
                  <a:cubicBezTo>
                    <a:pt x="14" y="220"/>
                    <a:pt x="18" y="227"/>
                    <a:pt x="22" y="235"/>
                  </a:cubicBezTo>
                  <a:cubicBezTo>
                    <a:pt x="25" y="240"/>
                    <a:pt x="29" y="246"/>
                    <a:pt x="33" y="250"/>
                  </a:cubicBezTo>
                  <a:lnTo>
                    <a:pt x="35" y="254"/>
                  </a:lnTo>
                  <a:lnTo>
                    <a:pt x="40" y="259"/>
                  </a:lnTo>
                  <a:cubicBezTo>
                    <a:pt x="52" y="272"/>
                    <a:pt x="67" y="284"/>
                    <a:pt x="82" y="293"/>
                  </a:cubicBezTo>
                  <a:cubicBezTo>
                    <a:pt x="91" y="297"/>
                    <a:pt x="101" y="301"/>
                    <a:pt x="110" y="304"/>
                  </a:cubicBezTo>
                  <a:cubicBezTo>
                    <a:pt x="114" y="304"/>
                    <a:pt x="116" y="306"/>
                    <a:pt x="120" y="306"/>
                  </a:cubicBezTo>
                  <a:cubicBezTo>
                    <a:pt x="131" y="310"/>
                    <a:pt x="142" y="312"/>
                    <a:pt x="155" y="312"/>
                  </a:cubicBezTo>
                  <a:cubicBezTo>
                    <a:pt x="208" y="312"/>
                    <a:pt x="259" y="284"/>
                    <a:pt x="287" y="237"/>
                  </a:cubicBezTo>
                  <a:lnTo>
                    <a:pt x="291" y="229"/>
                  </a:lnTo>
                  <a:cubicBezTo>
                    <a:pt x="297" y="220"/>
                    <a:pt x="300" y="210"/>
                    <a:pt x="302" y="201"/>
                  </a:cubicBezTo>
                  <a:cubicBezTo>
                    <a:pt x="308" y="186"/>
                    <a:pt x="310" y="171"/>
                    <a:pt x="310" y="155"/>
                  </a:cubicBezTo>
                  <a:lnTo>
                    <a:pt x="310" y="148"/>
                  </a:lnTo>
                  <a:lnTo>
                    <a:pt x="310" y="140"/>
                  </a:lnTo>
                  <a:cubicBezTo>
                    <a:pt x="310" y="139"/>
                    <a:pt x="310" y="137"/>
                    <a:pt x="310" y="135"/>
                  </a:cubicBezTo>
                  <a:cubicBezTo>
                    <a:pt x="310" y="129"/>
                    <a:pt x="308" y="123"/>
                    <a:pt x="306" y="118"/>
                  </a:cubicBezTo>
                  <a:cubicBezTo>
                    <a:pt x="304" y="108"/>
                    <a:pt x="300" y="101"/>
                    <a:pt x="297" y="91"/>
                  </a:cubicBezTo>
                  <a:lnTo>
                    <a:pt x="295" y="88"/>
                  </a:lnTo>
                  <a:cubicBezTo>
                    <a:pt x="291" y="80"/>
                    <a:pt x="287" y="73"/>
                    <a:pt x="282" y="67"/>
                  </a:cubicBezTo>
                  <a:cubicBezTo>
                    <a:pt x="280" y="61"/>
                    <a:pt x="276" y="57"/>
                    <a:pt x="272" y="54"/>
                  </a:cubicBezTo>
                  <a:cubicBezTo>
                    <a:pt x="268" y="50"/>
                    <a:pt x="265" y="46"/>
                    <a:pt x="261" y="42"/>
                  </a:cubicBezTo>
                  <a:cubicBezTo>
                    <a:pt x="255" y="35"/>
                    <a:pt x="246" y="29"/>
                    <a:pt x="238" y="24"/>
                  </a:cubicBezTo>
                  <a:cubicBezTo>
                    <a:pt x="235" y="24"/>
                    <a:pt x="233" y="22"/>
                    <a:pt x="231" y="20"/>
                  </a:cubicBezTo>
                  <a:cubicBezTo>
                    <a:pt x="225" y="18"/>
                    <a:pt x="219" y="14"/>
                    <a:pt x="214" y="12"/>
                  </a:cubicBezTo>
                  <a:cubicBezTo>
                    <a:pt x="206" y="10"/>
                    <a:pt x="201" y="7"/>
                    <a:pt x="193" y="5"/>
                  </a:cubicBezTo>
                  <a:cubicBezTo>
                    <a:pt x="182" y="3"/>
                    <a:pt x="169" y="1"/>
                    <a:pt x="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1"/>
            <p:cNvSpPr/>
            <p:nvPr/>
          </p:nvSpPr>
          <p:spPr>
            <a:xfrm>
              <a:off x="4127550" y="4312275"/>
              <a:ext cx="7750" cy="7800"/>
            </a:xfrm>
            <a:custGeom>
              <a:rect b="b" l="l" r="r" t="t"/>
              <a:pathLst>
                <a:path extrusionOk="0" h="312" w="310">
                  <a:moveTo>
                    <a:pt x="163" y="89"/>
                  </a:moveTo>
                  <a:cubicBezTo>
                    <a:pt x="164" y="89"/>
                    <a:pt x="168" y="89"/>
                    <a:pt x="170" y="91"/>
                  </a:cubicBezTo>
                  <a:cubicBezTo>
                    <a:pt x="181" y="92"/>
                    <a:pt x="193" y="98"/>
                    <a:pt x="202" y="108"/>
                  </a:cubicBezTo>
                  <a:cubicBezTo>
                    <a:pt x="206" y="111"/>
                    <a:pt x="210" y="115"/>
                    <a:pt x="212" y="119"/>
                  </a:cubicBezTo>
                  <a:cubicBezTo>
                    <a:pt x="212" y="121"/>
                    <a:pt x="213" y="121"/>
                    <a:pt x="213" y="123"/>
                  </a:cubicBezTo>
                  <a:cubicBezTo>
                    <a:pt x="219" y="130"/>
                    <a:pt x="221" y="138"/>
                    <a:pt x="223" y="147"/>
                  </a:cubicBezTo>
                  <a:cubicBezTo>
                    <a:pt x="223" y="149"/>
                    <a:pt x="223" y="153"/>
                    <a:pt x="223" y="157"/>
                  </a:cubicBezTo>
                  <a:cubicBezTo>
                    <a:pt x="223" y="158"/>
                    <a:pt x="223" y="160"/>
                    <a:pt x="223" y="162"/>
                  </a:cubicBezTo>
                  <a:cubicBezTo>
                    <a:pt x="221" y="168"/>
                    <a:pt x="221" y="173"/>
                    <a:pt x="219" y="179"/>
                  </a:cubicBezTo>
                  <a:cubicBezTo>
                    <a:pt x="210" y="207"/>
                    <a:pt x="183" y="224"/>
                    <a:pt x="155" y="224"/>
                  </a:cubicBezTo>
                  <a:cubicBezTo>
                    <a:pt x="146" y="224"/>
                    <a:pt x="138" y="222"/>
                    <a:pt x="131" y="221"/>
                  </a:cubicBezTo>
                  <a:cubicBezTo>
                    <a:pt x="125" y="219"/>
                    <a:pt x="121" y="215"/>
                    <a:pt x="115" y="211"/>
                  </a:cubicBezTo>
                  <a:cubicBezTo>
                    <a:pt x="112" y="209"/>
                    <a:pt x="108" y="206"/>
                    <a:pt x="104" y="200"/>
                  </a:cubicBezTo>
                  <a:cubicBezTo>
                    <a:pt x="99" y="194"/>
                    <a:pt x="95" y="187"/>
                    <a:pt x="91" y="179"/>
                  </a:cubicBezTo>
                  <a:lnTo>
                    <a:pt x="89" y="175"/>
                  </a:lnTo>
                  <a:cubicBezTo>
                    <a:pt x="87" y="170"/>
                    <a:pt x="87" y="162"/>
                    <a:pt x="87" y="157"/>
                  </a:cubicBezTo>
                  <a:lnTo>
                    <a:pt x="87" y="155"/>
                  </a:lnTo>
                  <a:cubicBezTo>
                    <a:pt x="87" y="143"/>
                    <a:pt x="89" y="134"/>
                    <a:pt x="95" y="124"/>
                  </a:cubicBezTo>
                  <a:cubicBezTo>
                    <a:pt x="97" y="123"/>
                    <a:pt x="97" y="121"/>
                    <a:pt x="99" y="117"/>
                  </a:cubicBezTo>
                  <a:cubicBezTo>
                    <a:pt x="102" y="113"/>
                    <a:pt x="106" y="109"/>
                    <a:pt x="110" y="106"/>
                  </a:cubicBezTo>
                  <a:cubicBezTo>
                    <a:pt x="119" y="96"/>
                    <a:pt x="131" y="91"/>
                    <a:pt x="144" y="89"/>
                  </a:cubicBezTo>
                  <a:close/>
                  <a:moveTo>
                    <a:pt x="159" y="0"/>
                  </a:moveTo>
                  <a:cubicBezTo>
                    <a:pt x="152" y="0"/>
                    <a:pt x="145" y="1"/>
                    <a:pt x="138" y="2"/>
                  </a:cubicBezTo>
                  <a:cubicBezTo>
                    <a:pt x="104" y="6"/>
                    <a:pt x="74" y="21"/>
                    <a:pt x="50" y="43"/>
                  </a:cubicBezTo>
                  <a:cubicBezTo>
                    <a:pt x="34" y="59"/>
                    <a:pt x="21" y="75"/>
                    <a:pt x="14" y="94"/>
                  </a:cubicBezTo>
                  <a:cubicBezTo>
                    <a:pt x="14" y="96"/>
                    <a:pt x="12" y="100"/>
                    <a:pt x="12" y="102"/>
                  </a:cubicBezTo>
                  <a:cubicBezTo>
                    <a:pt x="8" y="111"/>
                    <a:pt x="4" y="119"/>
                    <a:pt x="4" y="128"/>
                  </a:cubicBezTo>
                  <a:cubicBezTo>
                    <a:pt x="2" y="138"/>
                    <a:pt x="0" y="147"/>
                    <a:pt x="0" y="157"/>
                  </a:cubicBezTo>
                  <a:cubicBezTo>
                    <a:pt x="0" y="164"/>
                    <a:pt x="2" y="172"/>
                    <a:pt x="2" y="179"/>
                  </a:cubicBezTo>
                  <a:lnTo>
                    <a:pt x="2" y="187"/>
                  </a:lnTo>
                  <a:cubicBezTo>
                    <a:pt x="4" y="189"/>
                    <a:pt x="4" y="189"/>
                    <a:pt x="4" y="190"/>
                  </a:cubicBezTo>
                  <a:cubicBezTo>
                    <a:pt x="8" y="206"/>
                    <a:pt x="14" y="219"/>
                    <a:pt x="21" y="232"/>
                  </a:cubicBezTo>
                  <a:cubicBezTo>
                    <a:pt x="21" y="232"/>
                    <a:pt x="21" y="234"/>
                    <a:pt x="23" y="236"/>
                  </a:cubicBezTo>
                  <a:cubicBezTo>
                    <a:pt x="27" y="243"/>
                    <a:pt x="33" y="249"/>
                    <a:pt x="38" y="255"/>
                  </a:cubicBezTo>
                  <a:cubicBezTo>
                    <a:pt x="40" y="260"/>
                    <a:pt x="44" y="264"/>
                    <a:pt x="48" y="268"/>
                  </a:cubicBezTo>
                  <a:cubicBezTo>
                    <a:pt x="51" y="271"/>
                    <a:pt x="55" y="273"/>
                    <a:pt x="61" y="277"/>
                  </a:cubicBezTo>
                  <a:cubicBezTo>
                    <a:pt x="68" y="283"/>
                    <a:pt x="76" y="288"/>
                    <a:pt x="85" y="292"/>
                  </a:cubicBezTo>
                  <a:cubicBezTo>
                    <a:pt x="89" y="294"/>
                    <a:pt x="91" y="296"/>
                    <a:pt x="93" y="298"/>
                  </a:cubicBezTo>
                  <a:cubicBezTo>
                    <a:pt x="100" y="300"/>
                    <a:pt x="106" y="302"/>
                    <a:pt x="112" y="304"/>
                  </a:cubicBezTo>
                  <a:cubicBezTo>
                    <a:pt x="119" y="305"/>
                    <a:pt x="129" y="307"/>
                    <a:pt x="136" y="309"/>
                  </a:cubicBezTo>
                  <a:cubicBezTo>
                    <a:pt x="142" y="309"/>
                    <a:pt x="149" y="309"/>
                    <a:pt x="157" y="311"/>
                  </a:cubicBezTo>
                  <a:cubicBezTo>
                    <a:pt x="174" y="311"/>
                    <a:pt x="191" y="307"/>
                    <a:pt x="206" y="302"/>
                  </a:cubicBezTo>
                  <a:cubicBezTo>
                    <a:pt x="215" y="296"/>
                    <a:pt x="225" y="292"/>
                    <a:pt x="234" y="288"/>
                  </a:cubicBezTo>
                  <a:cubicBezTo>
                    <a:pt x="255" y="277"/>
                    <a:pt x="272" y="260"/>
                    <a:pt x="285" y="239"/>
                  </a:cubicBezTo>
                  <a:cubicBezTo>
                    <a:pt x="289" y="232"/>
                    <a:pt x="293" y="226"/>
                    <a:pt x="296" y="219"/>
                  </a:cubicBezTo>
                  <a:cubicBezTo>
                    <a:pt x="298" y="213"/>
                    <a:pt x="300" y="207"/>
                    <a:pt x="302" y="200"/>
                  </a:cubicBezTo>
                  <a:cubicBezTo>
                    <a:pt x="302" y="198"/>
                    <a:pt x="306" y="194"/>
                    <a:pt x="306" y="190"/>
                  </a:cubicBezTo>
                  <a:cubicBezTo>
                    <a:pt x="308" y="181"/>
                    <a:pt x="310" y="172"/>
                    <a:pt x="310" y="162"/>
                  </a:cubicBezTo>
                  <a:lnTo>
                    <a:pt x="310" y="157"/>
                  </a:lnTo>
                  <a:lnTo>
                    <a:pt x="310" y="147"/>
                  </a:lnTo>
                  <a:cubicBezTo>
                    <a:pt x="310" y="141"/>
                    <a:pt x="310" y="136"/>
                    <a:pt x="308" y="130"/>
                  </a:cubicBezTo>
                  <a:cubicBezTo>
                    <a:pt x="306" y="123"/>
                    <a:pt x="304" y="115"/>
                    <a:pt x="302" y="108"/>
                  </a:cubicBezTo>
                  <a:cubicBezTo>
                    <a:pt x="302" y="106"/>
                    <a:pt x="302" y="104"/>
                    <a:pt x="300" y="102"/>
                  </a:cubicBezTo>
                  <a:cubicBezTo>
                    <a:pt x="296" y="91"/>
                    <a:pt x="291" y="79"/>
                    <a:pt x="285" y="70"/>
                  </a:cubicBezTo>
                  <a:cubicBezTo>
                    <a:pt x="283" y="68"/>
                    <a:pt x="281" y="66"/>
                    <a:pt x="279" y="64"/>
                  </a:cubicBezTo>
                  <a:lnTo>
                    <a:pt x="276" y="60"/>
                  </a:lnTo>
                  <a:lnTo>
                    <a:pt x="272" y="55"/>
                  </a:lnTo>
                  <a:cubicBezTo>
                    <a:pt x="261" y="42"/>
                    <a:pt x="247" y="30"/>
                    <a:pt x="232" y="21"/>
                  </a:cubicBezTo>
                  <a:cubicBezTo>
                    <a:pt x="225" y="17"/>
                    <a:pt x="217" y="13"/>
                    <a:pt x="208" y="10"/>
                  </a:cubicBezTo>
                  <a:lnTo>
                    <a:pt x="200" y="8"/>
                  </a:lnTo>
                  <a:cubicBezTo>
                    <a:pt x="186" y="3"/>
                    <a:pt x="173" y="0"/>
                    <a:pt x="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1"/>
            <p:cNvSpPr/>
            <p:nvPr/>
          </p:nvSpPr>
          <p:spPr>
            <a:xfrm>
              <a:off x="4132075" y="4321650"/>
              <a:ext cx="7800" cy="7800"/>
            </a:xfrm>
            <a:custGeom>
              <a:rect b="b" l="l" r="r" t="t"/>
              <a:pathLst>
                <a:path extrusionOk="0" h="312" w="312">
                  <a:moveTo>
                    <a:pt x="157" y="87"/>
                  </a:moveTo>
                  <a:cubicBezTo>
                    <a:pt x="195" y="87"/>
                    <a:pt x="225" y="117"/>
                    <a:pt x="225" y="155"/>
                  </a:cubicBezTo>
                  <a:lnTo>
                    <a:pt x="225" y="157"/>
                  </a:lnTo>
                  <a:cubicBezTo>
                    <a:pt x="225" y="177"/>
                    <a:pt x="213" y="196"/>
                    <a:pt x="198" y="209"/>
                  </a:cubicBezTo>
                  <a:cubicBezTo>
                    <a:pt x="186" y="219"/>
                    <a:pt x="171" y="224"/>
                    <a:pt x="157" y="224"/>
                  </a:cubicBezTo>
                  <a:cubicBezTo>
                    <a:pt x="142" y="224"/>
                    <a:pt x="128" y="219"/>
                    <a:pt x="115" y="209"/>
                  </a:cubicBezTo>
                  <a:cubicBezTo>
                    <a:pt x="98" y="196"/>
                    <a:pt x="89" y="177"/>
                    <a:pt x="89" y="157"/>
                  </a:cubicBezTo>
                  <a:lnTo>
                    <a:pt x="89" y="155"/>
                  </a:lnTo>
                  <a:cubicBezTo>
                    <a:pt x="89" y="147"/>
                    <a:pt x="89" y="138"/>
                    <a:pt x="93" y="132"/>
                  </a:cubicBezTo>
                  <a:cubicBezTo>
                    <a:pt x="102" y="104"/>
                    <a:pt x="129" y="87"/>
                    <a:pt x="157" y="87"/>
                  </a:cubicBezTo>
                  <a:close/>
                  <a:moveTo>
                    <a:pt x="158" y="1"/>
                  </a:moveTo>
                  <a:cubicBezTo>
                    <a:pt x="78" y="1"/>
                    <a:pt x="2" y="61"/>
                    <a:pt x="0" y="155"/>
                  </a:cubicBezTo>
                  <a:cubicBezTo>
                    <a:pt x="0" y="160"/>
                    <a:pt x="2" y="164"/>
                    <a:pt x="2" y="168"/>
                  </a:cubicBezTo>
                  <a:cubicBezTo>
                    <a:pt x="6" y="226"/>
                    <a:pt x="44" y="275"/>
                    <a:pt x="97" y="298"/>
                  </a:cubicBezTo>
                  <a:cubicBezTo>
                    <a:pt x="115" y="305"/>
                    <a:pt x="136" y="311"/>
                    <a:pt x="157" y="311"/>
                  </a:cubicBezTo>
                  <a:cubicBezTo>
                    <a:pt x="170" y="311"/>
                    <a:pt x="183" y="309"/>
                    <a:pt x="196" y="305"/>
                  </a:cubicBezTo>
                  <a:cubicBezTo>
                    <a:pt x="202" y="304"/>
                    <a:pt x="210" y="302"/>
                    <a:pt x="215" y="298"/>
                  </a:cubicBezTo>
                  <a:cubicBezTo>
                    <a:pt x="223" y="296"/>
                    <a:pt x="230" y="292"/>
                    <a:pt x="236" y="287"/>
                  </a:cubicBezTo>
                  <a:cubicBezTo>
                    <a:pt x="283" y="260"/>
                    <a:pt x="311" y="209"/>
                    <a:pt x="311" y="155"/>
                  </a:cubicBezTo>
                  <a:cubicBezTo>
                    <a:pt x="311" y="121"/>
                    <a:pt x="300" y="87"/>
                    <a:pt x="278" y="60"/>
                  </a:cubicBezTo>
                  <a:lnTo>
                    <a:pt x="272" y="53"/>
                  </a:lnTo>
                  <a:cubicBezTo>
                    <a:pt x="240" y="17"/>
                    <a:pt x="198" y="1"/>
                    <a:pt x="1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1"/>
            <p:cNvSpPr/>
            <p:nvPr/>
          </p:nvSpPr>
          <p:spPr>
            <a:xfrm>
              <a:off x="4136650" y="4331025"/>
              <a:ext cx="7750" cy="7750"/>
            </a:xfrm>
            <a:custGeom>
              <a:rect b="b" l="l" r="r" t="t"/>
              <a:pathLst>
                <a:path extrusionOk="0" h="310" w="310">
                  <a:moveTo>
                    <a:pt x="168" y="87"/>
                  </a:moveTo>
                  <a:cubicBezTo>
                    <a:pt x="172" y="89"/>
                    <a:pt x="176" y="89"/>
                    <a:pt x="179" y="91"/>
                  </a:cubicBezTo>
                  <a:cubicBezTo>
                    <a:pt x="189" y="94"/>
                    <a:pt x="198" y="100"/>
                    <a:pt x="206" y="108"/>
                  </a:cubicBezTo>
                  <a:cubicBezTo>
                    <a:pt x="208" y="111"/>
                    <a:pt x="211" y="115"/>
                    <a:pt x="213" y="119"/>
                  </a:cubicBezTo>
                  <a:cubicBezTo>
                    <a:pt x="217" y="125"/>
                    <a:pt x="219" y="128"/>
                    <a:pt x="221" y="134"/>
                  </a:cubicBezTo>
                  <a:cubicBezTo>
                    <a:pt x="223" y="142"/>
                    <a:pt x="223" y="147"/>
                    <a:pt x="225" y="155"/>
                  </a:cubicBezTo>
                  <a:lnTo>
                    <a:pt x="225" y="162"/>
                  </a:lnTo>
                  <a:cubicBezTo>
                    <a:pt x="225" y="164"/>
                    <a:pt x="225" y="166"/>
                    <a:pt x="225" y="170"/>
                  </a:cubicBezTo>
                  <a:cubicBezTo>
                    <a:pt x="217" y="200"/>
                    <a:pt x="189" y="223"/>
                    <a:pt x="157" y="223"/>
                  </a:cubicBezTo>
                  <a:cubicBezTo>
                    <a:pt x="147" y="223"/>
                    <a:pt x="138" y="221"/>
                    <a:pt x="130" y="217"/>
                  </a:cubicBezTo>
                  <a:lnTo>
                    <a:pt x="123" y="215"/>
                  </a:lnTo>
                  <a:cubicBezTo>
                    <a:pt x="113" y="209"/>
                    <a:pt x="108" y="204"/>
                    <a:pt x="102" y="196"/>
                  </a:cubicBezTo>
                  <a:cubicBezTo>
                    <a:pt x="98" y="192"/>
                    <a:pt x="95" y="187"/>
                    <a:pt x="93" y="183"/>
                  </a:cubicBezTo>
                  <a:cubicBezTo>
                    <a:pt x="91" y="177"/>
                    <a:pt x="89" y="174"/>
                    <a:pt x="89" y="168"/>
                  </a:cubicBezTo>
                  <a:cubicBezTo>
                    <a:pt x="87" y="164"/>
                    <a:pt x="87" y="159"/>
                    <a:pt x="87" y="155"/>
                  </a:cubicBezTo>
                  <a:cubicBezTo>
                    <a:pt x="87" y="149"/>
                    <a:pt x="89" y="142"/>
                    <a:pt x="91" y="136"/>
                  </a:cubicBezTo>
                  <a:cubicBezTo>
                    <a:pt x="91" y="132"/>
                    <a:pt x="93" y="128"/>
                    <a:pt x="95" y="125"/>
                  </a:cubicBezTo>
                  <a:cubicBezTo>
                    <a:pt x="98" y="117"/>
                    <a:pt x="104" y="110"/>
                    <a:pt x="110" y="104"/>
                  </a:cubicBezTo>
                  <a:cubicBezTo>
                    <a:pt x="121" y="94"/>
                    <a:pt x="134" y="89"/>
                    <a:pt x="149" y="87"/>
                  </a:cubicBezTo>
                  <a:close/>
                  <a:moveTo>
                    <a:pt x="149" y="0"/>
                  </a:moveTo>
                  <a:cubicBezTo>
                    <a:pt x="134" y="0"/>
                    <a:pt x="119" y="4"/>
                    <a:pt x="104" y="8"/>
                  </a:cubicBezTo>
                  <a:lnTo>
                    <a:pt x="83" y="17"/>
                  </a:lnTo>
                  <a:cubicBezTo>
                    <a:pt x="64" y="27"/>
                    <a:pt x="47" y="42"/>
                    <a:pt x="34" y="59"/>
                  </a:cubicBezTo>
                  <a:cubicBezTo>
                    <a:pt x="32" y="62"/>
                    <a:pt x="29" y="64"/>
                    <a:pt x="27" y="68"/>
                  </a:cubicBezTo>
                  <a:cubicBezTo>
                    <a:pt x="25" y="70"/>
                    <a:pt x="25" y="70"/>
                    <a:pt x="25" y="72"/>
                  </a:cubicBezTo>
                  <a:cubicBezTo>
                    <a:pt x="21" y="78"/>
                    <a:pt x="17" y="85"/>
                    <a:pt x="13" y="93"/>
                  </a:cubicBezTo>
                  <a:cubicBezTo>
                    <a:pt x="12" y="96"/>
                    <a:pt x="10" y="102"/>
                    <a:pt x="8" y="108"/>
                  </a:cubicBezTo>
                  <a:cubicBezTo>
                    <a:pt x="6" y="115"/>
                    <a:pt x="4" y="121"/>
                    <a:pt x="2" y="128"/>
                  </a:cubicBezTo>
                  <a:cubicBezTo>
                    <a:pt x="2" y="134"/>
                    <a:pt x="2" y="140"/>
                    <a:pt x="2" y="143"/>
                  </a:cubicBezTo>
                  <a:cubicBezTo>
                    <a:pt x="0" y="145"/>
                    <a:pt x="0" y="147"/>
                    <a:pt x="2" y="147"/>
                  </a:cubicBezTo>
                  <a:lnTo>
                    <a:pt x="2" y="153"/>
                  </a:lnTo>
                  <a:cubicBezTo>
                    <a:pt x="2" y="162"/>
                    <a:pt x="2" y="174"/>
                    <a:pt x="4" y="183"/>
                  </a:cubicBezTo>
                  <a:cubicBezTo>
                    <a:pt x="6" y="187"/>
                    <a:pt x="6" y="192"/>
                    <a:pt x="8" y="198"/>
                  </a:cubicBezTo>
                  <a:cubicBezTo>
                    <a:pt x="10" y="202"/>
                    <a:pt x="12" y="208"/>
                    <a:pt x="13" y="213"/>
                  </a:cubicBezTo>
                  <a:cubicBezTo>
                    <a:pt x="17" y="221"/>
                    <a:pt x="21" y="230"/>
                    <a:pt x="25" y="236"/>
                  </a:cubicBezTo>
                  <a:cubicBezTo>
                    <a:pt x="27" y="238"/>
                    <a:pt x="27" y="240"/>
                    <a:pt x="29" y="241"/>
                  </a:cubicBezTo>
                  <a:cubicBezTo>
                    <a:pt x="38" y="255"/>
                    <a:pt x="49" y="268"/>
                    <a:pt x="62" y="277"/>
                  </a:cubicBezTo>
                  <a:lnTo>
                    <a:pt x="66" y="281"/>
                  </a:lnTo>
                  <a:cubicBezTo>
                    <a:pt x="68" y="281"/>
                    <a:pt x="70" y="283"/>
                    <a:pt x="74" y="285"/>
                  </a:cubicBezTo>
                  <a:cubicBezTo>
                    <a:pt x="89" y="294"/>
                    <a:pt x="106" y="302"/>
                    <a:pt x="123" y="306"/>
                  </a:cubicBezTo>
                  <a:cubicBezTo>
                    <a:pt x="128" y="306"/>
                    <a:pt x="132" y="306"/>
                    <a:pt x="136" y="307"/>
                  </a:cubicBezTo>
                  <a:lnTo>
                    <a:pt x="138" y="307"/>
                  </a:lnTo>
                  <a:cubicBezTo>
                    <a:pt x="144" y="307"/>
                    <a:pt x="149" y="309"/>
                    <a:pt x="155" y="309"/>
                  </a:cubicBezTo>
                  <a:cubicBezTo>
                    <a:pt x="191" y="307"/>
                    <a:pt x="225" y="296"/>
                    <a:pt x="253" y="274"/>
                  </a:cubicBezTo>
                  <a:cubicBezTo>
                    <a:pt x="262" y="266"/>
                    <a:pt x="272" y="257"/>
                    <a:pt x="279" y="245"/>
                  </a:cubicBezTo>
                  <a:cubicBezTo>
                    <a:pt x="281" y="241"/>
                    <a:pt x="285" y="240"/>
                    <a:pt x="287" y="236"/>
                  </a:cubicBezTo>
                  <a:cubicBezTo>
                    <a:pt x="289" y="234"/>
                    <a:pt x="289" y="230"/>
                    <a:pt x="291" y="228"/>
                  </a:cubicBezTo>
                  <a:cubicBezTo>
                    <a:pt x="300" y="213"/>
                    <a:pt x="306" y="194"/>
                    <a:pt x="307" y="176"/>
                  </a:cubicBezTo>
                  <a:cubicBezTo>
                    <a:pt x="309" y="172"/>
                    <a:pt x="309" y="168"/>
                    <a:pt x="309" y="162"/>
                  </a:cubicBezTo>
                  <a:lnTo>
                    <a:pt x="309" y="155"/>
                  </a:lnTo>
                  <a:lnTo>
                    <a:pt x="309" y="149"/>
                  </a:lnTo>
                  <a:cubicBezTo>
                    <a:pt x="309" y="134"/>
                    <a:pt x="306" y="117"/>
                    <a:pt x="300" y="102"/>
                  </a:cubicBezTo>
                  <a:cubicBezTo>
                    <a:pt x="300" y="100"/>
                    <a:pt x="300" y="98"/>
                    <a:pt x="300" y="96"/>
                  </a:cubicBezTo>
                  <a:cubicBezTo>
                    <a:pt x="296" y="89"/>
                    <a:pt x="292" y="81"/>
                    <a:pt x="287" y="74"/>
                  </a:cubicBezTo>
                  <a:cubicBezTo>
                    <a:pt x="285" y="68"/>
                    <a:pt x="281" y="64"/>
                    <a:pt x="277" y="61"/>
                  </a:cubicBezTo>
                  <a:cubicBezTo>
                    <a:pt x="275" y="55"/>
                    <a:pt x="272" y="51"/>
                    <a:pt x="268" y="47"/>
                  </a:cubicBezTo>
                  <a:cubicBezTo>
                    <a:pt x="264" y="44"/>
                    <a:pt x="260" y="42"/>
                    <a:pt x="257" y="38"/>
                  </a:cubicBezTo>
                  <a:cubicBezTo>
                    <a:pt x="253" y="34"/>
                    <a:pt x="249" y="30"/>
                    <a:pt x="245" y="29"/>
                  </a:cubicBezTo>
                  <a:lnTo>
                    <a:pt x="238" y="23"/>
                  </a:lnTo>
                  <a:cubicBezTo>
                    <a:pt x="234" y="21"/>
                    <a:pt x="228" y="17"/>
                    <a:pt x="223" y="15"/>
                  </a:cubicBezTo>
                  <a:cubicBezTo>
                    <a:pt x="219" y="12"/>
                    <a:pt x="213" y="10"/>
                    <a:pt x="208" y="8"/>
                  </a:cubicBezTo>
                  <a:lnTo>
                    <a:pt x="204" y="8"/>
                  </a:lnTo>
                  <a:cubicBezTo>
                    <a:pt x="191" y="2"/>
                    <a:pt x="177" y="0"/>
                    <a:pt x="1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1"/>
            <p:cNvSpPr/>
            <p:nvPr/>
          </p:nvSpPr>
          <p:spPr>
            <a:xfrm>
              <a:off x="4134425" y="4117225"/>
              <a:ext cx="7750" cy="7800"/>
            </a:xfrm>
            <a:custGeom>
              <a:rect b="b" l="l" r="r" t="t"/>
              <a:pathLst>
                <a:path extrusionOk="0" h="312" w="310">
                  <a:moveTo>
                    <a:pt x="155" y="90"/>
                  </a:moveTo>
                  <a:cubicBezTo>
                    <a:pt x="172" y="90"/>
                    <a:pt x="191" y="97"/>
                    <a:pt x="204" y="108"/>
                  </a:cubicBezTo>
                  <a:cubicBezTo>
                    <a:pt x="210" y="116"/>
                    <a:pt x="216" y="124"/>
                    <a:pt x="219" y="133"/>
                  </a:cubicBezTo>
                  <a:cubicBezTo>
                    <a:pt x="219" y="135"/>
                    <a:pt x="219" y="137"/>
                    <a:pt x="221" y="139"/>
                  </a:cubicBezTo>
                  <a:cubicBezTo>
                    <a:pt x="223" y="146"/>
                    <a:pt x="225" y="156"/>
                    <a:pt x="223" y="165"/>
                  </a:cubicBezTo>
                  <a:cubicBezTo>
                    <a:pt x="223" y="171"/>
                    <a:pt x="221" y="176"/>
                    <a:pt x="219" y="182"/>
                  </a:cubicBezTo>
                  <a:cubicBezTo>
                    <a:pt x="217" y="186"/>
                    <a:pt x="216" y="191"/>
                    <a:pt x="214" y="195"/>
                  </a:cubicBezTo>
                  <a:cubicBezTo>
                    <a:pt x="210" y="199"/>
                    <a:pt x="208" y="203"/>
                    <a:pt x="204" y="206"/>
                  </a:cubicBezTo>
                  <a:cubicBezTo>
                    <a:pt x="200" y="210"/>
                    <a:pt x="195" y="214"/>
                    <a:pt x="189" y="216"/>
                  </a:cubicBezTo>
                  <a:cubicBezTo>
                    <a:pt x="185" y="220"/>
                    <a:pt x="182" y="220"/>
                    <a:pt x="178" y="222"/>
                  </a:cubicBezTo>
                  <a:cubicBezTo>
                    <a:pt x="170" y="225"/>
                    <a:pt x="161" y="225"/>
                    <a:pt x="153" y="225"/>
                  </a:cubicBezTo>
                  <a:cubicBezTo>
                    <a:pt x="136" y="225"/>
                    <a:pt x="123" y="218"/>
                    <a:pt x="112" y="208"/>
                  </a:cubicBezTo>
                  <a:cubicBezTo>
                    <a:pt x="110" y="208"/>
                    <a:pt x="108" y="206"/>
                    <a:pt x="108" y="206"/>
                  </a:cubicBezTo>
                  <a:cubicBezTo>
                    <a:pt x="106" y="205"/>
                    <a:pt x="104" y="203"/>
                    <a:pt x="104" y="201"/>
                  </a:cubicBezTo>
                  <a:cubicBezTo>
                    <a:pt x="101" y="199"/>
                    <a:pt x="99" y="195"/>
                    <a:pt x="97" y="191"/>
                  </a:cubicBezTo>
                  <a:cubicBezTo>
                    <a:pt x="91" y="182"/>
                    <a:pt x="87" y="171"/>
                    <a:pt x="87" y="159"/>
                  </a:cubicBezTo>
                  <a:cubicBezTo>
                    <a:pt x="87" y="156"/>
                    <a:pt x="87" y="150"/>
                    <a:pt x="87" y="144"/>
                  </a:cubicBezTo>
                  <a:cubicBezTo>
                    <a:pt x="89" y="139"/>
                    <a:pt x="91" y="135"/>
                    <a:pt x="93" y="129"/>
                  </a:cubicBezTo>
                  <a:cubicBezTo>
                    <a:pt x="97" y="122"/>
                    <a:pt x="101" y="114"/>
                    <a:pt x="106" y="108"/>
                  </a:cubicBezTo>
                  <a:lnTo>
                    <a:pt x="110" y="107"/>
                  </a:lnTo>
                  <a:cubicBezTo>
                    <a:pt x="110" y="107"/>
                    <a:pt x="112" y="105"/>
                    <a:pt x="114" y="103"/>
                  </a:cubicBezTo>
                  <a:cubicBezTo>
                    <a:pt x="125" y="93"/>
                    <a:pt x="140" y="90"/>
                    <a:pt x="155" y="90"/>
                  </a:cubicBezTo>
                  <a:close/>
                  <a:moveTo>
                    <a:pt x="155" y="1"/>
                  </a:moveTo>
                  <a:cubicBezTo>
                    <a:pt x="148" y="3"/>
                    <a:pt x="142" y="3"/>
                    <a:pt x="134" y="5"/>
                  </a:cubicBezTo>
                  <a:cubicBezTo>
                    <a:pt x="131" y="5"/>
                    <a:pt x="125" y="5"/>
                    <a:pt x="121" y="7"/>
                  </a:cubicBezTo>
                  <a:cubicBezTo>
                    <a:pt x="116" y="7"/>
                    <a:pt x="110" y="9"/>
                    <a:pt x="104" y="10"/>
                  </a:cubicBezTo>
                  <a:cubicBezTo>
                    <a:pt x="91" y="16"/>
                    <a:pt x="78" y="24"/>
                    <a:pt x="65" y="31"/>
                  </a:cubicBezTo>
                  <a:cubicBezTo>
                    <a:pt x="59" y="37"/>
                    <a:pt x="52" y="41"/>
                    <a:pt x="46" y="46"/>
                  </a:cubicBezTo>
                  <a:cubicBezTo>
                    <a:pt x="46" y="48"/>
                    <a:pt x="44" y="50"/>
                    <a:pt x="42" y="52"/>
                  </a:cubicBezTo>
                  <a:lnTo>
                    <a:pt x="38" y="56"/>
                  </a:lnTo>
                  <a:cubicBezTo>
                    <a:pt x="29" y="69"/>
                    <a:pt x="20" y="84"/>
                    <a:pt x="12" y="99"/>
                  </a:cubicBezTo>
                  <a:cubicBezTo>
                    <a:pt x="12" y="101"/>
                    <a:pt x="12" y="101"/>
                    <a:pt x="12" y="103"/>
                  </a:cubicBezTo>
                  <a:cubicBezTo>
                    <a:pt x="8" y="110"/>
                    <a:pt x="6" y="118"/>
                    <a:pt x="4" y="127"/>
                  </a:cubicBezTo>
                  <a:cubicBezTo>
                    <a:pt x="4" y="133"/>
                    <a:pt x="4" y="137"/>
                    <a:pt x="3" y="142"/>
                  </a:cubicBezTo>
                  <a:cubicBezTo>
                    <a:pt x="1" y="148"/>
                    <a:pt x="3" y="154"/>
                    <a:pt x="3" y="159"/>
                  </a:cubicBezTo>
                  <a:lnTo>
                    <a:pt x="3" y="165"/>
                  </a:lnTo>
                  <a:cubicBezTo>
                    <a:pt x="3" y="173"/>
                    <a:pt x="3" y="182"/>
                    <a:pt x="4" y="189"/>
                  </a:cubicBezTo>
                  <a:cubicBezTo>
                    <a:pt x="4" y="193"/>
                    <a:pt x="6" y="195"/>
                    <a:pt x="6" y="199"/>
                  </a:cubicBezTo>
                  <a:cubicBezTo>
                    <a:pt x="8" y="203"/>
                    <a:pt x="10" y="210"/>
                    <a:pt x="12" y="216"/>
                  </a:cubicBezTo>
                  <a:cubicBezTo>
                    <a:pt x="14" y="220"/>
                    <a:pt x="14" y="220"/>
                    <a:pt x="16" y="222"/>
                  </a:cubicBezTo>
                  <a:cubicBezTo>
                    <a:pt x="18" y="225"/>
                    <a:pt x="20" y="229"/>
                    <a:pt x="21" y="233"/>
                  </a:cubicBezTo>
                  <a:cubicBezTo>
                    <a:pt x="27" y="246"/>
                    <a:pt x="36" y="257"/>
                    <a:pt x="44" y="267"/>
                  </a:cubicBezTo>
                  <a:lnTo>
                    <a:pt x="46" y="267"/>
                  </a:lnTo>
                  <a:cubicBezTo>
                    <a:pt x="50" y="271"/>
                    <a:pt x="53" y="274"/>
                    <a:pt x="57" y="276"/>
                  </a:cubicBezTo>
                  <a:cubicBezTo>
                    <a:pt x="65" y="284"/>
                    <a:pt x="74" y="289"/>
                    <a:pt x="84" y="295"/>
                  </a:cubicBezTo>
                  <a:lnTo>
                    <a:pt x="108" y="304"/>
                  </a:lnTo>
                  <a:cubicBezTo>
                    <a:pt x="123" y="308"/>
                    <a:pt x="140" y="312"/>
                    <a:pt x="155" y="312"/>
                  </a:cubicBezTo>
                  <a:cubicBezTo>
                    <a:pt x="163" y="312"/>
                    <a:pt x="170" y="310"/>
                    <a:pt x="178" y="310"/>
                  </a:cubicBezTo>
                  <a:lnTo>
                    <a:pt x="189" y="308"/>
                  </a:lnTo>
                  <a:lnTo>
                    <a:pt x="193" y="308"/>
                  </a:lnTo>
                  <a:cubicBezTo>
                    <a:pt x="199" y="306"/>
                    <a:pt x="204" y="304"/>
                    <a:pt x="212" y="303"/>
                  </a:cubicBezTo>
                  <a:cubicBezTo>
                    <a:pt x="217" y="299"/>
                    <a:pt x="225" y="295"/>
                    <a:pt x="231" y="293"/>
                  </a:cubicBezTo>
                  <a:cubicBezTo>
                    <a:pt x="236" y="289"/>
                    <a:pt x="242" y="286"/>
                    <a:pt x="248" y="282"/>
                  </a:cubicBezTo>
                  <a:cubicBezTo>
                    <a:pt x="251" y="278"/>
                    <a:pt x="255" y="274"/>
                    <a:pt x="259" y="272"/>
                  </a:cubicBezTo>
                  <a:lnTo>
                    <a:pt x="261" y="271"/>
                  </a:lnTo>
                  <a:lnTo>
                    <a:pt x="265" y="267"/>
                  </a:lnTo>
                  <a:cubicBezTo>
                    <a:pt x="265" y="267"/>
                    <a:pt x="266" y="265"/>
                    <a:pt x="268" y="263"/>
                  </a:cubicBezTo>
                  <a:cubicBezTo>
                    <a:pt x="274" y="257"/>
                    <a:pt x="282" y="248"/>
                    <a:pt x="285" y="240"/>
                  </a:cubicBezTo>
                  <a:cubicBezTo>
                    <a:pt x="289" y="237"/>
                    <a:pt x="291" y="231"/>
                    <a:pt x="293" y="227"/>
                  </a:cubicBezTo>
                  <a:cubicBezTo>
                    <a:pt x="297" y="222"/>
                    <a:pt x="298" y="218"/>
                    <a:pt x="300" y="212"/>
                  </a:cubicBezTo>
                  <a:cubicBezTo>
                    <a:pt x="304" y="205"/>
                    <a:pt x="306" y="195"/>
                    <a:pt x="308" y="188"/>
                  </a:cubicBezTo>
                  <a:lnTo>
                    <a:pt x="308" y="182"/>
                  </a:lnTo>
                  <a:cubicBezTo>
                    <a:pt x="310" y="165"/>
                    <a:pt x="310" y="148"/>
                    <a:pt x="308" y="133"/>
                  </a:cubicBezTo>
                  <a:lnTo>
                    <a:pt x="308" y="131"/>
                  </a:lnTo>
                  <a:lnTo>
                    <a:pt x="308" y="127"/>
                  </a:lnTo>
                  <a:cubicBezTo>
                    <a:pt x="308" y="127"/>
                    <a:pt x="306" y="122"/>
                    <a:pt x="304" y="120"/>
                  </a:cubicBezTo>
                  <a:cubicBezTo>
                    <a:pt x="300" y="103"/>
                    <a:pt x="295" y="88"/>
                    <a:pt x="285" y="73"/>
                  </a:cubicBezTo>
                  <a:cubicBezTo>
                    <a:pt x="283" y="69"/>
                    <a:pt x="280" y="65"/>
                    <a:pt x="276" y="61"/>
                  </a:cubicBezTo>
                  <a:lnTo>
                    <a:pt x="274" y="59"/>
                  </a:lnTo>
                  <a:cubicBezTo>
                    <a:pt x="272" y="56"/>
                    <a:pt x="268" y="52"/>
                    <a:pt x="265" y="48"/>
                  </a:cubicBezTo>
                  <a:cubicBezTo>
                    <a:pt x="257" y="39"/>
                    <a:pt x="248" y="31"/>
                    <a:pt x="236" y="25"/>
                  </a:cubicBezTo>
                  <a:cubicBezTo>
                    <a:pt x="212" y="10"/>
                    <a:pt x="184" y="3"/>
                    <a:pt x="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1"/>
            <p:cNvSpPr/>
            <p:nvPr/>
          </p:nvSpPr>
          <p:spPr>
            <a:xfrm>
              <a:off x="4130750" y="4127125"/>
              <a:ext cx="8600" cy="7750"/>
            </a:xfrm>
            <a:custGeom>
              <a:rect b="b" l="l" r="r" t="t"/>
              <a:pathLst>
                <a:path extrusionOk="0" h="310" w="344">
                  <a:moveTo>
                    <a:pt x="167" y="87"/>
                  </a:moveTo>
                  <a:cubicBezTo>
                    <a:pt x="185" y="87"/>
                    <a:pt x="200" y="95"/>
                    <a:pt x="214" y="108"/>
                  </a:cubicBezTo>
                  <a:lnTo>
                    <a:pt x="217" y="112"/>
                  </a:lnTo>
                  <a:cubicBezTo>
                    <a:pt x="232" y="129"/>
                    <a:pt x="236" y="152"/>
                    <a:pt x="231" y="172"/>
                  </a:cubicBezTo>
                  <a:cubicBezTo>
                    <a:pt x="229" y="182"/>
                    <a:pt x="225" y="191"/>
                    <a:pt x="217" y="199"/>
                  </a:cubicBezTo>
                  <a:cubicBezTo>
                    <a:pt x="217" y="201"/>
                    <a:pt x="216" y="202"/>
                    <a:pt x="214" y="204"/>
                  </a:cubicBezTo>
                  <a:cubicBezTo>
                    <a:pt x="208" y="210"/>
                    <a:pt x="202" y="214"/>
                    <a:pt x="195" y="218"/>
                  </a:cubicBezTo>
                  <a:lnTo>
                    <a:pt x="191" y="219"/>
                  </a:lnTo>
                  <a:cubicBezTo>
                    <a:pt x="183" y="223"/>
                    <a:pt x="175" y="224"/>
                    <a:pt x="167" y="224"/>
                  </a:cubicBezTo>
                  <a:cubicBezTo>
                    <a:pt x="155" y="224"/>
                    <a:pt x="144" y="221"/>
                    <a:pt x="133" y="216"/>
                  </a:cubicBezTo>
                  <a:cubicBezTo>
                    <a:pt x="127" y="212"/>
                    <a:pt x="121" y="208"/>
                    <a:pt x="118" y="204"/>
                  </a:cubicBezTo>
                  <a:cubicBezTo>
                    <a:pt x="110" y="197"/>
                    <a:pt x="104" y="187"/>
                    <a:pt x="101" y="178"/>
                  </a:cubicBezTo>
                  <a:cubicBezTo>
                    <a:pt x="95" y="157"/>
                    <a:pt x="99" y="133"/>
                    <a:pt x="112" y="116"/>
                  </a:cubicBezTo>
                  <a:cubicBezTo>
                    <a:pt x="114" y="112"/>
                    <a:pt x="116" y="110"/>
                    <a:pt x="119" y="106"/>
                  </a:cubicBezTo>
                  <a:cubicBezTo>
                    <a:pt x="131" y="95"/>
                    <a:pt x="146" y="87"/>
                    <a:pt x="163" y="87"/>
                  </a:cubicBezTo>
                  <a:close/>
                  <a:moveTo>
                    <a:pt x="167" y="1"/>
                  </a:moveTo>
                  <a:cubicBezTo>
                    <a:pt x="138" y="1"/>
                    <a:pt x="112" y="8"/>
                    <a:pt x="87" y="23"/>
                  </a:cubicBezTo>
                  <a:cubicBezTo>
                    <a:pt x="59" y="38"/>
                    <a:pt x="36" y="65"/>
                    <a:pt x="23" y="95"/>
                  </a:cubicBezTo>
                  <a:cubicBezTo>
                    <a:pt x="1" y="153"/>
                    <a:pt x="14" y="219"/>
                    <a:pt x="57" y="265"/>
                  </a:cubicBezTo>
                  <a:cubicBezTo>
                    <a:pt x="59" y="267"/>
                    <a:pt x="61" y="267"/>
                    <a:pt x="61" y="268"/>
                  </a:cubicBezTo>
                  <a:cubicBezTo>
                    <a:pt x="85" y="291"/>
                    <a:pt x="116" y="304"/>
                    <a:pt x="148" y="308"/>
                  </a:cubicBezTo>
                  <a:cubicBezTo>
                    <a:pt x="155" y="310"/>
                    <a:pt x="161" y="310"/>
                    <a:pt x="167" y="310"/>
                  </a:cubicBezTo>
                  <a:cubicBezTo>
                    <a:pt x="208" y="310"/>
                    <a:pt x="248" y="295"/>
                    <a:pt x="276" y="265"/>
                  </a:cubicBezTo>
                  <a:cubicBezTo>
                    <a:pt x="280" y="263"/>
                    <a:pt x="281" y="259"/>
                    <a:pt x="285" y="255"/>
                  </a:cubicBezTo>
                  <a:cubicBezTo>
                    <a:pt x="344" y="189"/>
                    <a:pt x="334" y="87"/>
                    <a:pt x="263" y="35"/>
                  </a:cubicBezTo>
                  <a:cubicBezTo>
                    <a:pt x="257" y="31"/>
                    <a:pt x="251" y="25"/>
                    <a:pt x="244" y="22"/>
                  </a:cubicBezTo>
                  <a:cubicBezTo>
                    <a:pt x="242" y="20"/>
                    <a:pt x="238" y="18"/>
                    <a:pt x="234" y="16"/>
                  </a:cubicBezTo>
                  <a:cubicBezTo>
                    <a:pt x="225" y="12"/>
                    <a:pt x="214" y="8"/>
                    <a:pt x="204" y="6"/>
                  </a:cubicBezTo>
                  <a:cubicBezTo>
                    <a:pt x="191" y="3"/>
                    <a:pt x="180"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1"/>
            <p:cNvSpPr/>
            <p:nvPr/>
          </p:nvSpPr>
          <p:spPr>
            <a:xfrm>
              <a:off x="4127650" y="4136975"/>
              <a:ext cx="7750" cy="7750"/>
            </a:xfrm>
            <a:custGeom>
              <a:rect b="b" l="l" r="r" t="t"/>
              <a:pathLst>
                <a:path extrusionOk="0" h="310" w="310">
                  <a:moveTo>
                    <a:pt x="161" y="87"/>
                  </a:moveTo>
                  <a:cubicBezTo>
                    <a:pt x="177" y="87"/>
                    <a:pt x="192" y="94"/>
                    <a:pt x="204" y="106"/>
                  </a:cubicBezTo>
                  <a:cubicBezTo>
                    <a:pt x="209" y="114"/>
                    <a:pt x="215" y="121"/>
                    <a:pt x="219" y="129"/>
                  </a:cubicBezTo>
                  <a:cubicBezTo>
                    <a:pt x="221" y="135"/>
                    <a:pt x="223" y="140"/>
                    <a:pt x="223" y="146"/>
                  </a:cubicBezTo>
                  <a:lnTo>
                    <a:pt x="223" y="155"/>
                  </a:lnTo>
                  <a:lnTo>
                    <a:pt x="223" y="163"/>
                  </a:lnTo>
                  <a:cubicBezTo>
                    <a:pt x="223" y="170"/>
                    <a:pt x="221" y="178"/>
                    <a:pt x="217" y="185"/>
                  </a:cubicBezTo>
                  <a:cubicBezTo>
                    <a:pt x="215" y="187"/>
                    <a:pt x="215" y="189"/>
                    <a:pt x="213" y="191"/>
                  </a:cubicBezTo>
                  <a:cubicBezTo>
                    <a:pt x="211" y="195"/>
                    <a:pt x="208" y="200"/>
                    <a:pt x="204" y="204"/>
                  </a:cubicBezTo>
                  <a:lnTo>
                    <a:pt x="202" y="204"/>
                  </a:lnTo>
                  <a:cubicBezTo>
                    <a:pt x="194" y="214"/>
                    <a:pt x="183" y="219"/>
                    <a:pt x="172" y="221"/>
                  </a:cubicBezTo>
                  <a:cubicBezTo>
                    <a:pt x="170" y="221"/>
                    <a:pt x="168" y="223"/>
                    <a:pt x="164" y="223"/>
                  </a:cubicBezTo>
                  <a:lnTo>
                    <a:pt x="147" y="223"/>
                  </a:lnTo>
                  <a:cubicBezTo>
                    <a:pt x="136" y="221"/>
                    <a:pt x="123" y="216"/>
                    <a:pt x="113" y="208"/>
                  </a:cubicBezTo>
                  <a:cubicBezTo>
                    <a:pt x="111" y="206"/>
                    <a:pt x="110" y="204"/>
                    <a:pt x="106" y="202"/>
                  </a:cubicBezTo>
                  <a:lnTo>
                    <a:pt x="108" y="202"/>
                  </a:lnTo>
                  <a:cubicBezTo>
                    <a:pt x="104" y="200"/>
                    <a:pt x="102" y="199"/>
                    <a:pt x="102" y="197"/>
                  </a:cubicBezTo>
                  <a:cubicBezTo>
                    <a:pt x="100" y="193"/>
                    <a:pt x="98" y="191"/>
                    <a:pt x="96" y="189"/>
                  </a:cubicBezTo>
                  <a:cubicBezTo>
                    <a:pt x="91" y="180"/>
                    <a:pt x="87" y="168"/>
                    <a:pt x="87" y="155"/>
                  </a:cubicBezTo>
                  <a:cubicBezTo>
                    <a:pt x="87" y="150"/>
                    <a:pt x="89" y="144"/>
                    <a:pt x="89" y="138"/>
                  </a:cubicBezTo>
                  <a:lnTo>
                    <a:pt x="91" y="135"/>
                  </a:lnTo>
                  <a:cubicBezTo>
                    <a:pt x="93" y="127"/>
                    <a:pt x="96" y="119"/>
                    <a:pt x="102" y="112"/>
                  </a:cubicBezTo>
                  <a:cubicBezTo>
                    <a:pt x="104" y="110"/>
                    <a:pt x="106" y="108"/>
                    <a:pt x="108" y="106"/>
                  </a:cubicBezTo>
                  <a:cubicBezTo>
                    <a:pt x="110" y="104"/>
                    <a:pt x="111" y="102"/>
                    <a:pt x="113" y="101"/>
                  </a:cubicBezTo>
                  <a:cubicBezTo>
                    <a:pt x="119" y="97"/>
                    <a:pt x="123" y="95"/>
                    <a:pt x="128" y="93"/>
                  </a:cubicBezTo>
                  <a:cubicBezTo>
                    <a:pt x="138" y="89"/>
                    <a:pt x="145" y="87"/>
                    <a:pt x="155" y="87"/>
                  </a:cubicBezTo>
                  <a:cubicBezTo>
                    <a:pt x="157" y="87"/>
                    <a:pt x="159" y="87"/>
                    <a:pt x="161" y="87"/>
                  </a:cubicBezTo>
                  <a:close/>
                  <a:moveTo>
                    <a:pt x="154" y="1"/>
                  </a:moveTo>
                  <a:cubicBezTo>
                    <a:pt x="137" y="1"/>
                    <a:pt x="120" y="4"/>
                    <a:pt x="104" y="10"/>
                  </a:cubicBezTo>
                  <a:cubicBezTo>
                    <a:pt x="96" y="12"/>
                    <a:pt x="91" y="14"/>
                    <a:pt x="87" y="18"/>
                  </a:cubicBezTo>
                  <a:lnTo>
                    <a:pt x="78" y="21"/>
                  </a:lnTo>
                  <a:cubicBezTo>
                    <a:pt x="68" y="27"/>
                    <a:pt x="61" y="33"/>
                    <a:pt x="53" y="38"/>
                  </a:cubicBezTo>
                  <a:cubicBezTo>
                    <a:pt x="49" y="42"/>
                    <a:pt x="47" y="44"/>
                    <a:pt x="44" y="46"/>
                  </a:cubicBezTo>
                  <a:cubicBezTo>
                    <a:pt x="44" y="48"/>
                    <a:pt x="42" y="48"/>
                    <a:pt x="42" y="50"/>
                  </a:cubicBezTo>
                  <a:cubicBezTo>
                    <a:pt x="38" y="53"/>
                    <a:pt x="34" y="57"/>
                    <a:pt x="32" y="61"/>
                  </a:cubicBezTo>
                  <a:cubicBezTo>
                    <a:pt x="27" y="69"/>
                    <a:pt x="21" y="74"/>
                    <a:pt x="17" y="82"/>
                  </a:cubicBezTo>
                  <a:lnTo>
                    <a:pt x="15" y="86"/>
                  </a:lnTo>
                  <a:cubicBezTo>
                    <a:pt x="10" y="99"/>
                    <a:pt x="4" y="112"/>
                    <a:pt x="2" y="125"/>
                  </a:cubicBezTo>
                  <a:lnTo>
                    <a:pt x="2" y="129"/>
                  </a:lnTo>
                  <a:lnTo>
                    <a:pt x="2" y="133"/>
                  </a:lnTo>
                  <a:lnTo>
                    <a:pt x="2" y="140"/>
                  </a:lnTo>
                  <a:cubicBezTo>
                    <a:pt x="0" y="157"/>
                    <a:pt x="0" y="174"/>
                    <a:pt x="4" y="191"/>
                  </a:cubicBezTo>
                  <a:cubicBezTo>
                    <a:pt x="6" y="199"/>
                    <a:pt x="10" y="208"/>
                    <a:pt x="13" y="216"/>
                  </a:cubicBezTo>
                  <a:cubicBezTo>
                    <a:pt x="13" y="219"/>
                    <a:pt x="15" y="221"/>
                    <a:pt x="17" y="225"/>
                  </a:cubicBezTo>
                  <a:cubicBezTo>
                    <a:pt x="25" y="240"/>
                    <a:pt x="34" y="253"/>
                    <a:pt x="46" y="265"/>
                  </a:cubicBezTo>
                  <a:cubicBezTo>
                    <a:pt x="49" y="268"/>
                    <a:pt x="53" y="270"/>
                    <a:pt x="57" y="274"/>
                  </a:cubicBezTo>
                  <a:cubicBezTo>
                    <a:pt x="79" y="293"/>
                    <a:pt x="110" y="306"/>
                    <a:pt x="140" y="308"/>
                  </a:cubicBezTo>
                  <a:cubicBezTo>
                    <a:pt x="145" y="308"/>
                    <a:pt x="149" y="310"/>
                    <a:pt x="155" y="310"/>
                  </a:cubicBezTo>
                  <a:cubicBezTo>
                    <a:pt x="172" y="310"/>
                    <a:pt x="189" y="306"/>
                    <a:pt x="204" y="302"/>
                  </a:cubicBezTo>
                  <a:cubicBezTo>
                    <a:pt x="208" y="300"/>
                    <a:pt x="211" y="300"/>
                    <a:pt x="213" y="299"/>
                  </a:cubicBezTo>
                  <a:cubicBezTo>
                    <a:pt x="223" y="295"/>
                    <a:pt x="230" y="291"/>
                    <a:pt x="238" y="285"/>
                  </a:cubicBezTo>
                  <a:cubicBezTo>
                    <a:pt x="253" y="276"/>
                    <a:pt x="266" y="265"/>
                    <a:pt x="275" y="251"/>
                  </a:cubicBezTo>
                  <a:cubicBezTo>
                    <a:pt x="277" y="250"/>
                    <a:pt x="279" y="248"/>
                    <a:pt x="281" y="246"/>
                  </a:cubicBezTo>
                  <a:cubicBezTo>
                    <a:pt x="281" y="244"/>
                    <a:pt x="283" y="244"/>
                    <a:pt x="283" y="242"/>
                  </a:cubicBezTo>
                  <a:cubicBezTo>
                    <a:pt x="291" y="229"/>
                    <a:pt x="298" y="216"/>
                    <a:pt x="302" y="202"/>
                  </a:cubicBezTo>
                  <a:cubicBezTo>
                    <a:pt x="302" y="200"/>
                    <a:pt x="302" y="199"/>
                    <a:pt x="304" y="199"/>
                  </a:cubicBezTo>
                  <a:cubicBezTo>
                    <a:pt x="306" y="189"/>
                    <a:pt x="307" y="182"/>
                    <a:pt x="307" y="174"/>
                  </a:cubicBezTo>
                  <a:cubicBezTo>
                    <a:pt x="309" y="168"/>
                    <a:pt x="309" y="163"/>
                    <a:pt x="309" y="159"/>
                  </a:cubicBezTo>
                  <a:lnTo>
                    <a:pt x="309" y="155"/>
                  </a:lnTo>
                  <a:cubicBezTo>
                    <a:pt x="309" y="155"/>
                    <a:pt x="309" y="148"/>
                    <a:pt x="307" y="144"/>
                  </a:cubicBezTo>
                  <a:cubicBezTo>
                    <a:pt x="307" y="133"/>
                    <a:pt x="306" y="123"/>
                    <a:pt x="304" y="114"/>
                  </a:cubicBezTo>
                  <a:cubicBezTo>
                    <a:pt x="304" y="110"/>
                    <a:pt x="302" y="106"/>
                    <a:pt x="300" y="104"/>
                  </a:cubicBezTo>
                  <a:cubicBezTo>
                    <a:pt x="298" y="99"/>
                    <a:pt x="296" y="93"/>
                    <a:pt x="292" y="87"/>
                  </a:cubicBezTo>
                  <a:cubicBezTo>
                    <a:pt x="289" y="80"/>
                    <a:pt x="285" y="74"/>
                    <a:pt x="281" y="67"/>
                  </a:cubicBezTo>
                  <a:cubicBezTo>
                    <a:pt x="275" y="59"/>
                    <a:pt x="270" y="52"/>
                    <a:pt x="264" y="46"/>
                  </a:cubicBezTo>
                  <a:cubicBezTo>
                    <a:pt x="245" y="27"/>
                    <a:pt x="223" y="14"/>
                    <a:pt x="198" y="8"/>
                  </a:cubicBezTo>
                  <a:cubicBezTo>
                    <a:pt x="183" y="3"/>
                    <a:pt x="169" y="1"/>
                    <a:pt x="1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1"/>
            <p:cNvSpPr/>
            <p:nvPr/>
          </p:nvSpPr>
          <p:spPr>
            <a:xfrm>
              <a:off x="4054900" y="4312250"/>
              <a:ext cx="7800" cy="7775"/>
            </a:xfrm>
            <a:custGeom>
              <a:rect b="b" l="l" r="r" t="t"/>
              <a:pathLst>
                <a:path extrusionOk="0" h="311" w="312">
                  <a:moveTo>
                    <a:pt x="164" y="86"/>
                  </a:moveTo>
                  <a:cubicBezTo>
                    <a:pt x="175" y="88"/>
                    <a:pt x="185" y="92"/>
                    <a:pt x="194" y="97"/>
                  </a:cubicBezTo>
                  <a:cubicBezTo>
                    <a:pt x="198" y="99"/>
                    <a:pt x="202" y="103"/>
                    <a:pt x="204" y="107"/>
                  </a:cubicBezTo>
                  <a:cubicBezTo>
                    <a:pt x="219" y="122"/>
                    <a:pt x="224" y="141"/>
                    <a:pt x="223" y="161"/>
                  </a:cubicBezTo>
                  <a:lnTo>
                    <a:pt x="223" y="167"/>
                  </a:lnTo>
                  <a:cubicBezTo>
                    <a:pt x="223" y="174"/>
                    <a:pt x="219" y="182"/>
                    <a:pt x="215" y="190"/>
                  </a:cubicBezTo>
                  <a:cubicBezTo>
                    <a:pt x="211" y="193"/>
                    <a:pt x="209" y="199"/>
                    <a:pt x="206" y="203"/>
                  </a:cubicBezTo>
                  <a:cubicBezTo>
                    <a:pt x="202" y="207"/>
                    <a:pt x="198" y="208"/>
                    <a:pt x="192" y="212"/>
                  </a:cubicBezTo>
                  <a:cubicBezTo>
                    <a:pt x="182" y="219"/>
                    <a:pt x="169" y="222"/>
                    <a:pt x="156" y="222"/>
                  </a:cubicBezTo>
                  <a:cubicBezTo>
                    <a:pt x="150" y="222"/>
                    <a:pt x="144" y="222"/>
                    <a:pt x="138" y="220"/>
                  </a:cubicBezTo>
                  <a:cubicBezTo>
                    <a:pt x="115" y="214"/>
                    <a:pt x="98" y="197"/>
                    <a:pt x="93" y="174"/>
                  </a:cubicBezTo>
                  <a:cubicBezTo>
                    <a:pt x="91" y="171"/>
                    <a:pt x="89" y="165"/>
                    <a:pt x="89" y="159"/>
                  </a:cubicBezTo>
                  <a:cubicBezTo>
                    <a:pt x="89" y="154"/>
                    <a:pt x="89" y="148"/>
                    <a:pt x="89" y="142"/>
                  </a:cubicBezTo>
                  <a:cubicBezTo>
                    <a:pt x="91" y="135"/>
                    <a:pt x="93" y="127"/>
                    <a:pt x="98" y="120"/>
                  </a:cubicBezTo>
                  <a:cubicBezTo>
                    <a:pt x="98" y="118"/>
                    <a:pt x="98" y="116"/>
                    <a:pt x="100" y="114"/>
                  </a:cubicBezTo>
                  <a:cubicBezTo>
                    <a:pt x="100" y="114"/>
                    <a:pt x="102" y="112"/>
                    <a:pt x="104" y="110"/>
                  </a:cubicBezTo>
                  <a:cubicBezTo>
                    <a:pt x="104" y="109"/>
                    <a:pt x="106" y="107"/>
                    <a:pt x="108" y="105"/>
                  </a:cubicBezTo>
                  <a:cubicBezTo>
                    <a:pt x="119" y="93"/>
                    <a:pt x="136" y="86"/>
                    <a:pt x="151" y="86"/>
                  </a:cubicBezTo>
                  <a:close/>
                  <a:moveTo>
                    <a:pt x="158" y="0"/>
                  </a:moveTo>
                  <a:cubicBezTo>
                    <a:pt x="143" y="0"/>
                    <a:pt x="128" y="3"/>
                    <a:pt x="113" y="7"/>
                  </a:cubicBezTo>
                  <a:cubicBezTo>
                    <a:pt x="109" y="9"/>
                    <a:pt x="108" y="9"/>
                    <a:pt x="104" y="11"/>
                  </a:cubicBezTo>
                  <a:cubicBezTo>
                    <a:pt x="94" y="12"/>
                    <a:pt x="85" y="18"/>
                    <a:pt x="77" y="22"/>
                  </a:cubicBezTo>
                  <a:cubicBezTo>
                    <a:pt x="66" y="29"/>
                    <a:pt x="55" y="37"/>
                    <a:pt x="47" y="46"/>
                  </a:cubicBezTo>
                  <a:cubicBezTo>
                    <a:pt x="44" y="50"/>
                    <a:pt x="40" y="54"/>
                    <a:pt x="36" y="60"/>
                  </a:cubicBezTo>
                  <a:lnTo>
                    <a:pt x="32" y="65"/>
                  </a:lnTo>
                  <a:cubicBezTo>
                    <a:pt x="30" y="65"/>
                    <a:pt x="30" y="67"/>
                    <a:pt x="28" y="69"/>
                  </a:cubicBezTo>
                  <a:cubicBezTo>
                    <a:pt x="27" y="71"/>
                    <a:pt x="25" y="75"/>
                    <a:pt x="23" y="76"/>
                  </a:cubicBezTo>
                  <a:cubicBezTo>
                    <a:pt x="17" y="88"/>
                    <a:pt x="13" y="97"/>
                    <a:pt x="10" y="109"/>
                  </a:cubicBezTo>
                  <a:lnTo>
                    <a:pt x="8" y="112"/>
                  </a:lnTo>
                  <a:cubicBezTo>
                    <a:pt x="6" y="120"/>
                    <a:pt x="4" y="129"/>
                    <a:pt x="2" y="137"/>
                  </a:cubicBezTo>
                  <a:cubicBezTo>
                    <a:pt x="2" y="142"/>
                    <a:pt x="2" y="146"/>
                    <a:pt x="2" y="152"/>
                  </a:cubicBezTo>
                  <a:cubicBezTo>
                    <a:pt x="0" y="158"/>
                    <a:pt x="2" y="163"/>
                    <a:pt x="2" y="167"/>
                  </a:cubicBezTo>
                  <a:cubicBezTo>
                    <a:pt x="4" y="178"/>
                    <a:pt x="4" y="188"/>
                    <a:pt x="8" y="197"/>
                  </a:cubicBezTo>
                  <a:cubicBezTo>
                    <a:pt x="8" y="199"/>
                    <a:pt x="10" y="203"/>
                    <a:pt x="10" y="207"/>
                  </a:cubicBezTo>
                  <a:cubicBezTo>
                    <a:pt x="11" y="212"/>
                    <a:pt x="15" y="218"/>
                    <a:pt x="17" y="223"/>
                  </a:cubicBezTo>
                  <a:cubicBezTo>
                    <a:pt x="21" y="229"/>
                    <a:pt x="25" y="237"/>
                    <a:pt x="28" y="242"/>
                  </a:cubicBezTo>
                  <a:cubicBezTo>
                    <a:pt x="34" y="250"/>
                    <a:pt x="40" y="257"/>
                    <a:pt x="47" y="265"/>
                  </a:cubicBezTo>
                  <a:cubicBezTo>
                    <a:pt x="53" y="271"/>
                    <a:pt x="59" y="276"/>
                    <a:pt x="66" y="282"/>
                  </a:cubicBezTo>
                  <a:cubicBezTo>
                    <a:pt x="68" y="282"/>
                    <a:pt x="70" y="284"/>
                    <a:pt x="72" y="286"/>
                  </a:cubicBezTo>
                  <a:cubicBezTo>
                    <a:pt x="91" y="297"/>
                    <a:pt x="113" y="306"/>
                    <a:pt x="136" y="308"/>
                  </a:cubicBezTo>
                  <a:lnTo>
                    <a:pt x="143" y="308"/>
                  </a:lnTo>
                  <a:cubicBezTo>
                    <a:pt x="147" y="308"/>
                    <a:pt x="151" y="310"/>
                    <a:pt x="157" y="310"/>
                  </a:cubicBezTo>
                  <a:cubicBezTo>
                    <a:pt x="170" y="310"/>
                    <a:pt x="185" y="308"/>
                    <a:pt x="198" y="303"/>
                  </a:cubicBezTo>
                  <a:cubicBezTo>
                    <a:pt x="206" y="301"/>
                    <a:pt x="211" y="299"/>
                    <a:pt x="219" y="295"/>
                  </a:cubicBezTo>
                  <a:cubicBezTo>
                    <a:pt x="224" y="293"/>
                    <a:pt x="230" y="291"/>
                    <a:pt x="236" y="288"/>
                  </a:cubicBezTo>
                  <a:lnTo>
                    <a:pt x="243" y="282"/>
                  </a:lnTo>
                  <a:cubicBezTo>
                    <a:pt x="251" y="278"/>
                    <a:pt x="260" y="271"/>
                    <a:pt x="268" y="265"/>
                  </a:cubicBezTo>
                  <a:cubicBezTo>
                    <a:pt x="272" y="261"/>
                    <a:pt x="273" y="256"/>
                    <a:pt x="277" y="252"/>
                  </a:cubicBezTo>
                  <a:cubicBezTo>
                    <a:pt x="279" y="248"/>
                    <a:pt x="285" y="244"/>
                    <a:pt x="287" y="240"/>
                  </a:cubicBezTo>
                  <a:cubicBezTo>
                    <a:pt x="290" y="233"/>
                    <a:pt x="294" y="225"/>
                    <a:pt x="298" y="218"/>
                  </a:cubicBezTo>
                  <a:cubicBezTo>
                    <a:pt x="300" y="216"/>
                    <a:pt x="300" y="216"/>
                    <a:pt x="300" y="214"/>
                  </a:cubicBezTo>
                  <a:cubicBezTo>
                    <a:pt x="304" y="207"/>
                    <a:pt x="305" y="199"/>
                    <a:pt x="307" y="193"/>
                  </a:cubicBezTo>
                  <a:cubicBezTo>
                    <a:pt x="309" y="186"/>
                    <a:pt x="309" y="176"/>
                    <a:pt x="311" y="169"/>
                  </a:cubicBezTo>
                  <a:lnTo>
                    <a:pt x="311" y="165"/>
                  </a:lnTo>
                  <a:lnTo>
                    <a:pt x="311" y="158"/>
                  </a:lnTo>
                  <a:cubicBezTo>
                    <a:pt x="311" y="141"/>
                    <a:pt x="307" y="122"/>
                    <a:pt x="302" y="105"/>
                  </a:cubicBezTo>
                  <a:cubicBezTo>
                    <a:pt x="298" y="95"/>
                    <a:pt x="294" y="86"/>
                    <a:pt x="290" y="78"/>
                  </a:cubicBezTo>
                  <a:cubicBezTo>
                    <a:pt x="289" y="75"/>
                    <a:pt x="287" y="73"/>
                    <a:pt x="285" y="69"/>
                  </a:cubicBezTo>
                  <a:cubicBezTo>
                    <a:pt x="257" y="25"/>
                    <a:pt x="209" y="0"/>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1"/>
            <p:cNvSpPr/>
            <p:nvPr/>
          </p:nvSpPr>
          <p:spPr>
            <a:xfrm>
              <a:off x="4050550" y="4322100"/>
              <a:ext cx="9425" cy="7750"/>
            </a:xfrm>
            <a:custGeom>
              <a:rect b="b" l="l" r="r" t="t"/>
              <a:pathLst>
                <a:path extrusionOk="0" h="310" w="377">
                  <a:moveTo>
                    <a:pt x="195" y="88"/>
                  </a:moveTo>
                  <a:cubicBezTo>
                    <a:pt x="212" y="88"/>
                    <a:pt x="230" y="95"/>
                    <a:pt x="242" y="108"/>
                  </a:cubicBezTo>
                  <a:cubicBezTo>
                    <a:pt x="251" y="118"/>
                    <a:pt x="259" y="129"/>
                    <a:pt x="261" y="142"/>
                  </a:cubicBezTo>
                  <a:cubicBezTo>
                    <a:pt x="265" y="165"/>
                    <a:pt x="259" y="188"/>
                    <a:pt x="242" y="203"/>
                  </a:cubicBezTo>
                  <a:lnTo>
                    <a:pt x="242" y="205"/>
                  </a:lnTo>
                  <a:cubicBezTo>
                    <a:pt x="238" y="208"/>
                    <a:pt x="236" y="210"/>
                    <a:pt x="233" y="214"/>
                  </a:cubicBezTo>
                  <a:cubicBezTo>
                    <a:pt x="220" y="222"/>
                    <a:pt x="207" y="225"/>
                    <a:pt x="195" y="225"/>
                  </a:cubicBezTo>
                  <a:cubicBezTo>
                    <a:pt x="135" y="225"/>
                    <a:pt x="94" y="141"/>
                    <a:pt x="155" y="99"/>
                  </a:cubicBezTo>
                  <a:lnTo>
                    <a:pt x="161" y="97"/>
                  </a:lnTo>
                  <a:cubicBezTo>
                    <a:pt x="172" y="91"/>
                    <a:pt x="183" y="88"/>
                    <a:pt x="195" y="88"/>
                  </a:cubicBezTo>
                  <a:close/>
                  <a:moveTo>
                    <a:pt x="193" y="1"/>
                  </a:moveTo>
                  <a:cubicBezTo>
                    <a:pt x="154" y="1"/>
                    <a:pt x="114" y="16"/>
                    <a:pt x="84" y="46"/>
                  </a:cubicBezTo>
                  <a:cubicBezTo>
                    <a:pt x="80" y="50"/>
                    <a:pt x="76" y="56"/>
                    <a:pt x="71" y="61"/>
                  </a:cubicBezTo>
                  <a:cubicBezTo>
                    <a:pt x="1" y="156"/>
                    <a:pt x="55" y="289"/>
                    <a:pt x="170" y="308"/>
                  </a:cubicBezTo>
                  <a:cubicBezTo>
                    <a:pt x="178" y="309"/>
                    <a:pt x="186" y="310"/>
                    <a:pt x="194" y="310"/>
                  </a:cubicBezTo>
                  <a:cubicBezTo>
                    <a:pt x="298" y="310"/>
                    <a:pt x="377" y="206"/>
                    <a:pt x="340" y="103"/>
                  </a:cubicBezTo>
                  <a:cubicBezTo>
                    <a:pt x="338" y="97"/>
                    <a:pt x="336" y="91"/>
                    <a:pt x="332" y="88"/>
                  </a:cubicBezTo>
                  <a:cubicBezTo>
                    <a:pt x="331" y="84"/>
                    <a:pt x="331" y="82"/>
                    <a:pt x="329" y="80"/>
                  </a:cubicBezTo>
                  <a:cubicBezTo>
                    <a:pt x="325" y="73"/>
                    <a:pt x="321" y="67"/>
                    <a:pt x="317" y="61"/>
                  </a:cubicBezTo>
                  <a:cubicBezTo>
                    <a:pt x="314" y="58"/>
                    <a:pt x="312" y="54"/>
                    <a:pt x="308" y="52"/>
                  </a:cubicBezTo>
                  <a:cubicBezTo>
                    <a:pt x="308" y="50"/>
                    <a:pt x="306" y="48"/>
                    <a:pt x="304" y="46"/>
                  </a:cubicBezTo>
                  <a:lnTo>
                    <a:pt x="302" y="44"/>
                  </a:lnTo>
                  <a:cubicBezTo>
                    <a:pt x="271" y="15"/>
                    <a:pt x="232" y="1"/>
                    <a:pt x="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1"/>
            <p:cNvSpPr/>
            <p:nvPr/>
          </p:nvSpPr>
          <p:spPr>
            <a:xfrm>
              <a:off x="4048150" y="4331950"/>
              <a:ext cx="7750" cy="7775"/>
            </a:xfrm>
            <a:custGeom>
              <a:rect b="b" l="l" r="r" t="t"/>
              <a:pathLst>
                <a:path extrusionOk="0" h="311" w="310">
                  <a:moveTo>
                    <a:pt x="155" y="88"/>
                  </a:moveTo>
                  <a:cubicBezTo>
                    <a:pt x="174" y="88"/>
                    <a:pt x="191" y="95"/>
                    <a:pt x="204" y="108"/>
                  </a:cubicBezTo>
                  <a:cubicBezTo>
                    <a:pt x="206" y="110"/>
                    <a:pt x="208" y="114"/>
                    <a:pt x="212" y="116"/>
                  </a:cubicBezTo>
                  <a:lnTo>
                    <a:pt x="212" y="120"/>
                  </a:lnTo>
                  <a:cubicBezTo>
                    <a:pt x="217" y="129"/>
                    <a:pt x="221" y="139"/>
                    <a:pt x="223" y="150"/>
                  </a:cubicBezTo>
                  <a:cubicBezTo>
                    <a:pt x="223" y="152"/>
                    <a:pt x="223" y="154"/>
                    <a:pt x="223" y="155"/>
                  </a:cubicBezTo>
                  <a:cubicBezTo>
                    <a:pt x="223" y="159"/>
                    <a:pt x="223" y="163"/>
                    <a:pt x="223" y="165"/>
                  </a:cubicBezTo>
                  <a:cubicBezTo>
                    <a:pt x="221" y="171"/>
                    <a:pt x="221" y="176"/>
                    <a:pt x="219" y="182"/>
                  </a:cubicBezTo>
                  <a:cubicBezTo>
                    <a:pt x="216" y="189"/>
                    <a:pt x="210" y="197"/>
                    <a:pt x="204" y="203"/>
                  </a:cubicBezTo>
                  <a:cubicBezTo>
                    <a:pt x="202" y="204"/>
                    <a:pt x="200" y="206"/>
                    <a:pt x="200" y="206"/>
                  </a:cubicBezTo>
                  <a:cubicBezTo>
                    <a:pt x="187" y="218"/>
                    <a:pt x="171" y="224"/>
                    <a:pt x="155" y="224"/>
                  </a:cubicBezTo>
                  <a:cubicBezTo>
                    <a:pt x="137" y="224"/>
                    <a:pt x="119" y="217"/>
                    <a:pt x="106" y="203"/>
                  </a:cubicBezTo>
                  <a:cubicBezTo>
                    <a:pt x="97" y="193"/>
                    <a:pt x="91" y="182"/>
                    <a:pt x="87" y="171"/>
                  </a:cubicBezTo>
                  <a:cubicBezTo>
                    <a:pt x="87" y="169"/>
                    <a:pt x="87" y="167"/>
                    <a:pt x="87" y="165"/>
                  </a:cubicBezTo>
                  <a:cubicBezTo>
                    <a:pt x="87" y="155"/>
                    <a:pt x="87" y="146"/>
                    <a:pt x="89" y="139"/>
                  </a:cubicBezTo>
                  <a:cubicBezTo>
                    <a:pt x="91" y="133"/>
                    <a:pt x="93" y="127"/>
                    <a:pt x="95" y="123"/>
                  </a:cubicBezTo>
                  <a:cubicBezTo>
                    <a:pt x="97" y="118"/>
                    <a:pt x="101" y="114"/>
                    <a:pt x="102" y="110"/>
                  </a:cubicBezTo>
                  <a:lnTo>
                    <a:pt x="106" y="106"/>
                  </a:lnTo>
                  <a:cubicBezTo>
                    <a:pt x="114" y="99"/>
                    <a:pt x="121" y="95"/>
                    <a:pt x="131" y="91"/>
                  </a:cubicBezTo>
                  <a:cubicBezTo>
                    <a:pt x="134" y="90"/>
                    <a:pt x="138" y="88"/>
                    <a:pt x="142" y="88"/>
                  </a:cubicBezTo>
                  <a:close/>
                  <a:moveTo>
                    <a:pt x="148" y="1"/>
                  </a:moveTo>
                  <a:lnTo>
                    <a:pt x="134" y="3"/>
                  </a:lnTo>
                  <a:lnTo>
                    <a:pt x="131" y="3"/>
                  </a:lnTo>
                  <a:cubicBezTo>
                    <a:pt x="116" y="5"/>
                    <a:pt x="102" y="8"/>
                    <a:pt x="89" y="16"/>
                  </a:cubicBezTo>
                  <a:cubicBezTo>
                    <a:pt x="84" y="18"/>
                    <a:pt x="78" y="22"/>
                    <a:pt x="72" y="25"/>
                  </a:cubicBezTo>
                  <a:cubicBezTo>
                    <a:pt x="67" y="27"/>
                    <a:pt x="63" y="31"/>
                    <a:pt x="57" y="35"/>
                  </a:cubicBezTo>
                  <a:cubicBezTo>
                    <a:pt x="55" y="37"/>
                    <a:pt x="53" y="39"/>
                    <a:pt x="52" y="41"/>
                  </a:cubicBezTo>
                  <a:cubicBezTo>
                    <a:pt x="50" y="42"/>
                    <a:pt x="48" y="44"/>
                    <a:pt x="46" y="46"/>
                  </a:cubicBezTo>
                  <a:lnTo>
                    <a:pt x="44" y="46"/>
                  </a:lnTo>
                  <a:cubicBezTo>
                    <a:pt x="40" y="52"/>
                    <a:pt x="35" y="57"/>
                    <a:pt x="31" y="63"/>
                  </a:cubicBezTo>
                  <a:cubicBezTo>
                    <a:pt x="27" y="67"/>
                    <a:pt x="25" y="71"/>
                    <a:pt x="23" y="76"/>
                  </a:cubicBezTo>
                  <a:cubicBezTo>
                    <a:pt x="19" y="80"/>
                    <a:pt x="18" y="86"/>
                    <a:pt x="16" y="90"/>
                  </a:cubicBezTo>
                  <a:cubicBezTo>
                    <a:pt x="12" y="97"/>
                    <a:pt x="8" y="106"/>
                    <a:pt x="6" y="114"/>
                  </a:cubicBezTo>
                  <a:cubicBezTo>
                    <a:pt x="6" y="116"/>
                    <a:pt x="6" y="116"/>
                    <a:pt x="4" y="118"/>
                  </a:cubicBezTo>
                  <a:cubicBezTo>
                    <a:pt x="1" y="135"/>
                    <a:pt x="1" y="150"/>
                    <a:pt x="1" y="167"/>
                  </a:cubicBezTo>
                  <a:cubicBezTo>
                    <a:pt x="1" y="169"/>
                    <a:pt x="1" y="171"/>
                    <a:pt x="1" y="172"/>
                  </a:cubicBezTo>
                  <a:lnTo>
                    <a:pt x="1" y="180"/>
                  </a:lnTo>
                  <a:cubicBezTo>
                    <a:pt x="1" y="182"/>
                    <a:pt x="3" y="188"/>
                    <a:pt x="3" y="189"/>
                  </a:cubicBezTo>
                  <a:cubicBezTo>
                    <a:pt x="6" y="208"/>
                    <a:pt x="14" y="223"/>
                    <a:pt x="23" y="238"/>
                  </a:cubicBezTo>
                  <a:cubicBezTo>
                    <a:pt x="27" y="244"/>
                    <a:pt x="31" y="248"/>
                    <a:pt x="35" y="252"/>
                  </a:cubicBezTo>
                  <a:cubicBezTo>
                    <a:pt x="36" y="255"/>
                    <a:pt x="40" y="259"/>
                    <a:pt x="42" y="263"/>
                  </a:cubicBezTo>
                  <a:cubicBezTo>
                    <a:pt x="42" y="263"/>
                    <a:pt x="44" y="265"/>
                    <a:pt x="44" y="265"/>
                  </a:cubicBezTo>
                  <a:cubicBezTo>
                    <a:pt x="46" y="267"/>
                    <a:pt x="50" y="269"/>
                    <a:pt x="52" y="270"/>
                  </a:cubicBezTo>
                  <a:cubicBezTo>
                    <a:pt x="57" y="276"/>
                    <a:pt x="61" y="280"/>
                    <a:pt x="67" y="284"/>
                  </a:cubicBezTo>
                  <a:cubicBezTo>
                    <a:pt x="91" y="301"/>
                    <a:pt x="121" y="310"/>
                    <a:pt x="151" y="310"/>
                  </a:cubicBezTo>
                  <a:lnTo>
                    <a:pt x="174" y="310"/>
                  </a:lnTo>
                  <a:cubicBezTo>
                    <a:pt x="187" y="308"/>
                    <a:pt x="199" y="304"/>
                    <a:pt x="212" y="301"/>
                  </a:cubicBezTo>
                  <a:cubicBezTo>
                    <a:pt x="221" y="297"/>
                    <a:pt x="231" y="293"/>
                    <a:pt x="238" y="287"/>
                  </a:cubicBezTo>
                  <a:cubicBezTo>
                    <a:pt x="248" y="280"/>
                    <a:pt x="255" y="274"/>
                    <a:pt x="265" y="267"/>
                  </a:cubicBezTo>
                  <a:lnTo>
                    <a:pt x="268" y="261"/>
                  </a:lnTo>
                  <a:lnTo>
                    <a:pt x="272" y="257"/>
                  </a:lnTo>
                  <a:cubicBezTo>
                    <a:pt x="281" y="244"/>
                    <a:pt x="291" y="231"/>
                    <a:pt x="297" y="216"/>
                  </a:cubicBezTo>
                  <a:cubicBezTo>
                    <a:pt x="298" y="214"/>
                    <a:pt x="298" y="212"/>
                    <a:pt x="298" y="210"/>
                  </a:cubicBezTo>
                  <a:cubicBezTo>
                    <a:pt x="302" y="203"/>
                    <a:pt x="304" y="195"/>
                    <a:pt x="306" y="188"/>
                  </a:cubicBezTo>
                  <a:cubicBezTo>
                    <a:pt x="306" y="182"/>
                    <a:pt x="306" y="176"/>
                    <a:pt x="308" y="171"/>
                  </a:cubicBezTo>
                  <a:cubicBezTo>
                    <a:pt x="310" y="165"/>
                    <a:pt x="308" y="163"/>
                    <a:pt x="308" y="157"/>
                  </a:cubicBezTo>
                  <a:lnTo>
                    <a:pt x="308" y="155"/>
                  </a:lnTo>
                  <a:lnTo>
                    <a:pt x="310" y="154"/>
                  </a:lnTo>
                  <a:cubicBezTo>
                    <a:pt x="310" y="142"/>
                    <a:pt x="308" y="133"/>
                    <a:pt x="306" y="123"/>
                  </a:cubicBezTo>
                  <a:cubicBezTo>
                    <a:pt x="306" y="120"/>
                    <a:pt x="304" y="118"/>
                    <a:pt x="304" y="114"/>
                  </a:cubicBezTo>
                  <a:cubicBezTo>
                    <a:pt x="302" y="108"/>
                    <a:pt x="300" y="105"/>
                    <a:pt x="298" y="99"/>
                  </a:cubicBezTo>
                  <a:cubicBezTo>
                    <a:pt x="297" y="93"/>
                    <a:pt x="293" y="86"/>
                    <a:pt x="289" y="80"/>
                  </a:cubicBezTo>
                  <a:cubicBezTo>
                    <a:pt x="283" y="67"/>
                    <a:pt x="274" y="56"/>
                    <a:pt x="265" y="46"/>
                  </a:cubicBezTo>
                  <a:cubicBezTo>
                    <a:pt x="265" y="46"/>
                    <a:pt x="263" y="44"/>
                    <a:pt x="263" y="44"/>
                  </a:cubicBezTo>
                  <a:lnTo>
                    <a:pt x="253" y="37"/>
                  </a:lnTo>
                  <a:cubicBezTo>
                    <a:pt x="253" y="37"/>
                    <a:pt x="251" y="35"/>
                    <a:pt x="251" y="35"/>
                  </a:cubicBezTo>
                  <a:cubicBezTo>
                    <a:pt x="225" y="14"/>
                    <a:pt x="195" y="3"/>
                    <a:pt x="1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1"/>
            <p:cNvSpPr/>
            <p:nvPr/>
          </p:nvSpPr>
          <p:spPr>
            <a:xfrm>
              <a:off x="4197675" y="4179250"/>
              <a:ext cx="7750" cy="7750"/>
            </a:xfrm>
            <a:custGeom>
              <a:rect b="b" l="l" r="r" t="t"/>
              <a:pathLst>
                <a:path extrusionOk="0" h="310" w="310">
                  <a:moveTo>
                    <a:pt x="168" y="87"/>
                  </a:moveTo>
                  <a:cubicBezTo>
                    <a:pt x="170" y="87"/>
                    <a:pt x="172" y="87"/>
                    <a:pt x="173" y="89"/>
                  </a:cubicBezTo>
                  <a:cubicBezTo>
                    <a:pt x="204" y="96"/>
                    <a:pt x="224" y="125"/>
                    <a:pt x="224" y="155"/>
                  </a:cubicBezTo>
                  <a:cubicBezTo>
                    <a:pt x="224" y="161"/>
                    <a:pt x="222" y="168"/>
                    <a:pt x="221" y="174"/>
                  </a:cubicBezTo>
                  <a:cubicBezTo>
                    <a:pt x="221" y="178"/>
                    <a:pt x="221" y="179"/>
                    <a:pt x="219" y="181"/>
                  </a:cubicBezTo>
                  <a:cubicBezTo>
                    <a:pt x="215" y="191"/>
                    <a:pt x="209" y="198"/>
                    <a:pt x="202" y="206"/>
                  </a:cubicBezTo>
                  <a:cubicBezTo>
                    <a:pt x="198" y="210"/>
                    <a:pt x="192" y="211"/>
                    <a:pt x="189" y="215"/>
                  </a:cubicBezTo>
                  <a:cubicBezTo>
                    <a:pt x="183" y="217"/>
                    <a:pt x="179" y="219"/>
                    <a:pt x="173" y="221"/>
                  </a:cubicBezTo>
                  <a:cubicBezTo>
                    <a:pt x="168" y="223"/>
                    <a:pt x="162" y="223"/>
                    <a:pt x="156" y="223"/>
                  </a:cubicBezTo>
                  <a:lnTo>
                    <a:pt x="143" y="223"/>
                  </a:lnTo>
                  <a:cubicBezTo>
                    <a:pt x="140" y="221"/>
                    <a:pt x="136" y="221"/>
                    <a:pt x="132" y="219"/>
                  </a:cubicBezTo>
                  <a:cubicBezTo>
                    <a:pt x="123" y="215"/>
                    <a:pt x="113" y="210"/>
                    <a:pt x="107" y="202"/>
                  </a:cubicBezTo>
                  <a:cubicBezTo>
                    <a:pt x="98" y="193"/>
                    <a:pt x="92" y="183"/>
                    <a:pt x="91" y="172"/>
                  </a:cubicBezTo>
                  <a:cubicBezTo>
                    <a:pt x="89" y="166"/>
                    <a:pt x="87" y="161"/>
                    <a:pt x="87" y="155"/>
                  </a:cubicBezTo>
                  <a:cubicBezTo>
                    <a:pt x="87" y="149"/>
                    <a:pt x="89" y="145"/>
                    <a:pt x="89" y="140"/>
                  </a:cubicBezTo>
                  <a:cubicBezTo>
                    <a:pt x="91" y="136"/>
                    <a:pt x="91" y="132"/>
                    <a:pt x="92" y="130"/>
                  </a:cubicBezTo>
                  <a:cubicBezTo>
                    <a:pt x="96" y="119"/>
                    <a:pt x="102" y="112"/>
                    <a:pt x="111" y="104"/>
                  </a:cubicBezTo>
                  <a:cubicBezTo>
                    <a:pt x="115" y="100"/>
                    <a:pt x="119" y="98"/>
                    <a:pt x="123" y="95"/>
                  </a:cubicBezTo>
                  <a:cubicBezTo>
                    <a:pt x="128" y="93"/>
                    <a:pt x="132" y="91"/>
                    <a:pt x="138" y="89"/>
                  </a:cubicBezTo>
                  <a:cubicBezTo>
                    <a:pt x="143" y="87"/>
                    <a:pt x="149" y="87"/>
                    <a:pt x="156" y="87"/>
                  </a:cubicBezTo>
                  <a:close/>
                  <a:moveTo>
                    <a:pt x="153" y="0"/>
                  </a:moveTo>
                  <a:cubicBezTo>
                    <a:pt x="134" y="2"/>
                    <a:pt x="117" y="4"/>
                    <a:pt x="102" y="12"/>
                  </a:cubicBezTo>
                  <a:lnTo>
                    <a:pt x="96" y="12"/>
                  </a:lnTo>
                  <a:cubicBezTo>
                    <a:pt x="89" y="15"/>
                    <a:pt x="81" y="19"/>
                    <a:pt x="74" y="25"/>
                  </a:cubicBezTo>
                  <a:cubicBezTo>
                    <a:pt x="68" y="27"/>
                    <a:pt x="64" y="31"/>
                    <a:pt x="58" y="34"/>
                  </a:cubicBezTo>
                  <a:cubicBezTo>
                    <a:pt x="55" y="38"/>
                    <a:pt x="51" y="40"/>
                    <a:pt x="47" y="44"/>
                  </a:cubicBezTo>
                  <a:cubicBezTo>
                    <a:pt x="43" y="49"/>
                    <a:pt x="38" y="53"/>
                    <a:pt x="34" y="59"/>
                  </a:cubicBezTo>
                  <a:cubicBezTo>
                    <a:pt x="32" y="61"/>
                    <a:pt x="30" y="64"/>
                    <a:pt x="28" y="66"/>
                  </a:cubicBezTo>
                  <a:cubicBezTo>
                    <a:pt x="26" y="70"/>
                    <a:pt x="25" y="72"/>
                    <a:pt x="23" y="74"/>
                  </a:cubicBezTo>
                  <a:cubicBezTo>
                    <a:pt x="21" y="80"/>
                    <a:pt x="17" y="83"/>
                    <a:pt x="15" y="89"/>
                  </a:cubicBezTo>
                  <a:cubicBezTo>
                    <a:pt x="11" y="95"/>
                    <a:pt x="9" y="102"/>
                    <a:pt x="8" y="108"/>
                  </a:cubicBezTo>
                  <a:cubicBezTo>
                    <a:pt x="8" y="108"/>
                    <a:pt x="8" y="110"/>
                    <a:pt x="8" y="110"/>
                  </a:cubicBezTo>
                  <a:cubicBezTo>
                    <a:pt x="4" y="123"/>
                    <a:pt x="2" y="134"/>
                    <a:pt x="2" y="147"/>
                  </a:cubicBezTo>
                  <a:cubicBezTo>
                    <a:pt x="0" y="147"/>
                    <a:pt x="0" y="149"/>
                    <a:pt x="2" y="149"/>
                  </a:cubicBezTo>
                  <a:lnTo>
                    <a:pt x="2" y="157"/>
                  </a:lnTo>
                  <a:lnTo>
                    <a:pt x="2" y="161"/>
                  </a:lnTo>
                  <a:cubicBezTo>
                    <a:pt x="4" y="210"/>
                    <a:pt x="28" y="255"/>
                    <a:pt x="68" y="283"/>
                  </a:cubicBezTo>
                  <a:cubicBezTo>
                    <a:pt x="72" y="285"/>
                    <a:pt x="75" y="287"/>
                    <a:pt x="79" y="289"/>
                  </a:cubicBezTo>
                  <a:lnTo>
                    <a:pt x="81" y="291"/>
                  </a:lnTo>
                  <a:lnTo>
                    <a:pt x="87" y="292"/>
                  </a:lnTo>
                  <a:cubicBezTo>
                    <a:pt x="96" y="298"/>
                    <a:pt x="107" y="302"/>
                    <a:pt x="119" y="304"/>
                  </a:cubicBezTo>
                  <a:cubicBezTo>
                    <a:pt x="124" y="306"/>
                    <a:pt x="130" y="308"/>
                    <a:pt x="138" y="308"/>
                  </a:cubicBezTo>
                  <a:lnTo>
                    <a:pt x="143" y="308"/>
                  </a:lnTo>
                  <a:cubicBezTo>
                    <a:pt x="147" y="309"/>
                    <a:pt x="151" y="309"/>
                    <a:pt x="155" y="309"/>
                  </a:cubicBezTo>
                  <a:lnTo>
                    <a:pt x="162" y="309"/>
                  </a:lnTo>
                  <a:cubicBezTo>
                    <a:pt x="173" y="309"/>
                    <a:pt x="183" y="308"/>
                    <a:pt x="192" y="306"/>
                  </a:cubicBezTo>
                  <a:cubicBezTo>
                    <a:pt x="196" y="304"/>
                    <a:pt x="202" y="302"/>
                    <a:pt x="207" y="300"/>
                  </a:cubicBezTo>
                  <a:cubicBezTo>
                    <a:pt x="211" y="298"/>
                    <a:pt x="217" y="296"/>
                    <a:pt x="222" y="294"/>
                  </a:cubicBezTo>
                  <a:cubicBezTo>
                    <a:pt x="230" y="291"/>
                    <a:pt x="238" y="287"/>
                    <a:pt x="245" y="281"/>
                  </a:cubicBezTo>
                  <a:lnTo>
                    <a:pt x="249" y="277"/>
                  </a:lnTo>
                  <a:cubicBezTo>
                    <a:pt x="260" y="270"/>
                    <a:pt x="270" y="260"/>
                    <a:pt x="277" y="249"/>
                  </a:cubicBezTo>
                  <a:cubicBezTo>
                    <a:pt x="279" y="245"/>
                    <a:pt x="283" y="243"/>
                    <a:pt x="285" y="242"/>
                  </a:cubicBezTo>
                  <a:lnTo>
                    <a:pt x="287" y="236"/>
                  </a:lnTo>
                  <a:lnTo>
                    <a:pt x="290" y="228"/>
                  </a:lnTo>
                  <a:cubicBezTo>
                    <a:pt x="296" y="219"/>
                    <a:pt x="302" y="208"/>
                    <a:pt x="304" y="194"/>
                  </a:cubicBezTo>
                  <a:cubicBezTo>
                    <a:pt x="304" y="193"/>
                    <a:pt x="307" y="189"/>
                    <a:pt x="307" y="185"/>
                  </a:cubicBezTo>
                  <a:cubicBezTo>
                    <a:pt x="309" y="178"/>
                    <a:pt x="309" y="168"/>
                    <a:pt x="309" y="159"/>
                  </a:cubicBezTo>
                  <a:lnTo>
                    <a:pt x="309" y="155"/>
                  </a:lnTo>
                  <a:cubicBezTo>
                    <a:pt x="309" y="102"/>
                    <a:pt x="283" y="53"/>
                    <a:pt x="239" y="25"/>
                  </a:cubicBezTo>
                  <a:lnTo>
                    <a:pt x="234" y="23"/>
                  </a:lnTo>
                  <a:lnTo>
                    <a:pt x="230" y="19"/>
                  </a:lnTo>
                  <a:cubicBezTo>
                    <a:pt x="211" y="10"/>
                    <a:pt x="192" y="4"/>
                    <a:pt x="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1"/>
            <p:cNvSpPr/>
            <p:nvPr/>
          </p:nvSpPr>
          <p:spPr>
            <a:xfrm>
              <a:off x="4188325" y="4183825"/>
              <a:ext cx="7750" cy="7750"/>
            </a:xfrm>
            <a:custGeom>
              <a:rect b="b" l="l" r="r" t="t"/>
              <a:pathLst>
                <a:path extrusionOk="0" h="310" w="310">
                  <a:moveTo>
                    <a:pt x="155" y="85"/>
                  </a:moveTo>
                  <a:cubicBezTo>
                    <a:pt x="167" y="85"/>
                    <a:pt x="178" y="89"/>
                    <a:pt x="187" y="93"/>
                  </a:cubicBezTo>
                  <a:cubicBezTo>
                    <a:pt x="197" y="98"/>
                    <a:pt x="206" y="108"/>
                    <a:pt x="212" y="117"/>
                  </a:cubicBezTo>
                  <a:cubicBezTo>
                    <a:pt x="218" y="125"/>
                    <a:pt x="221" y="134"/>
                    <a:pt x="223" y="145"/>
                  </a:cubicBezTo>
                  <a:lnTo>
                    <a:pt x="223" y="155"/>
                  </a:lnTo>
                  <a:cubicBezTo>
                    <a:pt x="223" y="172"/>
                    <a:pt x="216" y="189"/>
                    <a:pt x="204" y="202"/>
                  </a:cubicBezTo>
                  <a:cubicBezTo>
                    <a:pt x="191" y="213"/>
                    <a:pt x="172" y="221"/>
                    <a:pt x="155" y="223"/>
                  </a:cubicBezTo>
                  <a:lnTo>
                    <a:pt x="142" y="223"/>
                  </a:lnTo>
                  <a:cubicBezTo>
                    <a:pt x="137" y="221"/>
                    <a:pt x="131" y="219"/>
                    <a:pt x="125" y="215"/>
                  </a:cubicBezTo>
                  <a:cubicBezTo>
                    <a:pt x="101" y="204"/>
                    <a:pt x="88" y="181"/>
                    <a:pt x="86" y="155"/>
                  </a:cubicBezTo>
                  <a:cubicBezTo>
                    <a:pt x="86" y="147"/>
                    <a:pt x="88" y="140"/>
                    <a:pt x="91" y="132"/>
                  </a:cubicBezTo>
                  <a:cubicBezTo>
                    <a:pt x="99" y="104"/>
                    <a:pt x="125" y="85"/>
                    <a:pt x="155" y="85"/>
                  </a:cubicBezTo>
                  <a:close/>
                  <a:moveTo>
                    <a:pt x="155" y="0"/>
                  </a:moveTo>
                  <a:cubicBezTo>
                    <a:pt x="120" y="0"/>
                    <a:pt x="84" y="11"/>
                    <a:pt x="57" y="36"/>
                  </a:cubicBezTo>
                  <a:cubicBezTo>
                    <a:pt x="54" y="38"/>
                    <a:pt x="52" y="40"/>
                    <a:pt x="50" y="42"/>
                  </a:cubicBezTo>
                  <a:cubicBezTo>
                    <a:pt x="18" y="70"/>
                    <a:pt x="1" y="111"/>
                    <a:pt x="1" y="155"/>
                  </a:cubicBezTo>
                  <a:cubicBezTo>
                    <a:pt x="1" y="168"/>
                    <a:pt x="3" y="181"/>
                    <a:pt x="5" y="192"/>
                  </a:cubicBezTo>
                  <a:cubicBezTo>
                    <a:pt x="14" y="226"/>
                    <a:pt x="33" y="255"/>
                    <a:pt x="59" y="275"/>
                  </a:cubicBezTo>
                  <a:cubicBezTo>
                    <a:pt x="88" y="298"/>
                    <a:pt x="121" y="309"/>
                    <a:pt x="155" y="309"/>
                  </a:cubicBezTo>
                  <a:lnTo>
                    <a:pt x="163" y="309"/>
                  </a:lnTo>
                  <a:cubicBezTo>
                    <a:pt x="176" y="307"/>
                    <a:pt x="191" y="306"/>
                    <a:pt x="206" y="302"/>
                  </a:cubicBezTo>
                  <a:cubicBezTo>
                    <a:pt x="220" y="296"/>
                    <a:pt x="231" y="290"/>
                    <a:pt x="244" y="283"/>
                  </a:cubicBezTo>
                  <a:cubicBezTo>
                    <a:pt x="285" y="253"/>
                    <a:pt x="310" y="206"/>
                    <a:pt x="310" y="155"/>
                  </a:cubicBezTo>
                  <a:cubicBezTo>
                    <a:pt x="310" y="149"/>
                    <a:pt x="310" y="145"/>
                    <a:pt x="308" y="140"/>
                  </a:cubicBezTo>
                  <a:cubicBezTo>
                    <a:pt x="308" y="126"/>
                    <a:pt x="304" y="115"/>
                    <a:pt x="301" y="104"/>
                  </a:cubicBezTo>
                  <a:cubicBezTo>
                    <a:pt x="297" y="93"/>
                    <a:pt x="293" y="81"/>
                    <a:pt x="285" y="72"/>
                  </a:cubicBezTo>
                  <a:cubicBezTo>
                    <a:pt x="282" y="66"/>
                    <a:pt x="278" y="60"/>
                    <a:pt x="274" y="55"/>
                  </a:cubicBezTo>
                  <a:cubicBezTo>
                    <a:pt x="244" y="21"/>
                    <a:pt x="203" y="0"/>
                    <a:pt x="1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1"/>
            <p:cNvSpPr/>
            <p:nvPr/>
          </p:nvSpPr>
          <p:spPr>
            <a:xfrm>
              <a:off x="4179000" y="4188400"/>
              <a:ext cx="7900" cy="7725"/>
            </a:xfrm>
            <a:custGeom>
              <a:rect b="b" l="l" r="r" t="t"/>
              <a:pathLst>
                <a:path extrusionOk="0" h="309" w="316">
                  <a:moveTo>
                    <a:pt x="153" y="85"/>
                  </a:moveTo>
                  <a:cubicBezTo>
                    <a:pt x="159" y="85"/>
                    <a:pt x="163" y="85"/>
                    <a:pt x="167" y="87"/>
                  </a:cubicBezTo>
                  <a:cubicBezTo>
                    <a:pt x="172" y="87"/>
                    <a:pt x="178" y="90"/>
                    <a:pt x="184" y="92"/>
                  </a:cubicBezTo>
                  <a:cubicBezTo>
                    <a:pt x="208" y="104"/>
                    <a:pt x="221" y="128"/>
                    <a:pt x="223" y="153"/>
                  </a:cubicBezTo>
                  <a:cubicBezTo>
                    <a:pt x="221" y="160"/>
                    <a:pt x="221" y="166"/>
                    <a:pt x="219" y="173"/>
                  </a:cubicBezTo>
                  <a:cubicBezTo>
                    <a:pt x="217" y="179"/>
                    <a:pt x="216" y="185"/>
                    <a:pt x="212" y="190"/>
                  </a:cubicBezTo>
                  <a:cubicBezTo>
                    <a:pt x="208" y="194"/>
                    <a:pt x="204" y="198"/>
                    <a:pt x="200" y="204"/>
                  </a:cubicBezTo>
                  <a:cubicBezTo>
                    <a:pt x="195" y="207"/>
                    <a:pt x="187" y="213"/>
                    <a:pt x="182" y="217"/>
                  </a:cubicBezTo>
                  <a:lnTo>
                    <a:pt x="176" y="217"/>
                  </a:lnTo>
                  <a:cubicBezTo>
                    <a:pt x="168" y="221"/>
                    <a:pt x="161" y="222"/>
                    <a:pt x="153" y="222"/>
                  </a:cubicBezTo>
                  <a:cubicBezTo>
                    <a:pt x="146" y="221"/>
                    <a:pt x="136" y="219"/>
                    <a:pt x="127" y="217"/>
                  </a:cubicBezTo>
                  <a:lnTo>
                    <a:pt x="121" y="213"/>
                  </a:lnTo>
                  <a:cubicBezTo>
                    <a:pt x="118" y="211"/>
                    <a:pt x="116" y="209"/>
                    <a:pt x="112" y="207"/>
                  </a:cubicBezTo>
                  <a:cubicBezTo>
                    <a:pt x="95" y="194"/>
                    <a:pt x="85" y="173"/>
                    <a:pt x="85" y="153"/>
                  </a:cubicBezTo>
                  <a:cubicBezTo>
                    <a:pt x="85" y="151"/>
                    <a:pt x="85" y="149"/>
                    <a:pt x="85" y="147"/>
                  </a:cubicBezTo>
                  <a:cubicBezTo>
                    <a:pt x="87" y="143"/>
                    <a:pt x="87" y="139"/>
                    <a:pt x="87" y="136"/>
                  </a:cubicBezTo>
                  <a:cubicBezTo>
                    <a:pt x="89" y="134"/>
                    <a:pt x="89" y="132"/>
                    <a:pt x="89" y="130"/>
                  </a:cubicBezTo>
                  <a:cubicBezTo>
                    <a:pt x="93" y="123"/>
                    <a:pt x="97" y="117"/>
                    <a:pt x="101" y="109"/>
                  </a:cubicBezTo>
                  <a:cubicBezTo>
                    <a:pt x="106" y="104"/>
                    <a:pt x="114" y="96"/>
                    <a:pt x="123" y="92"/>
                  </a:cubicBezTo>
                  <a:lnTo>
                    <a:pt x="127" y="90"/>
                  </a:lnTo>
                  <a:cubicBezTo>
                    <a:pt x="135" y="87"/>
                    <a:pt x="142" y="85"/>
                    <a:pt x="150" y="85"/>
                  </a:cubicBezTo>
                  <a:close/>
                  <a:moveTo>
                    <a:pt x="153" y="0"/>
                  </a:moveTo>
                  <a:cubicBezTo>
                    <a:pt x="148" y="0"/>
                    <a:pt x="142" y="2"/>
                    <a:pt x="138" y="2"/>
                  </a:cubicBezTo>
                  <a:cubicBezTo>
                    <a:pt x="129" y="4"/>
                    <a:pt x="121" y="4"/>
                    <a:pt x="114" y="6"/>
                  </a:cubicBezTo>
                  <a:lnTo>
                    <a:pt x="110" y="8"/>
                  </a:lnTo>
                  <a:cubicBezTo>
                    <a:pt x="95" y="11"/>
                    <a:pt x="82" y="19"/>
                    <a:pt x="69" y="26"/>
                  </a:cubicBezTo>
                  <a:lnTo>
                    <a:pt x="67" y="28"/>
                  </a:lnTo>
                  <a:lnTo>
                    <a:pt x="61" y="32"/>
                  </a:lnTo>
                  <a:cubicBezTo>
                    <a:pt x="48" y="41"/>
                    <a:pt x="36" y="55"/>
                    <a:pt x="27" y="68"/>
                  </a:cubicBezTo>
                  <a:cubicBezTo>
                    <a:pt x="21" y="75"/>
                    <a:pt x="18" y="83"/>
                    <a:pt x="14" y="90"/>
                  </a:cubicBezTo>
                  <a:cubicBezTo>
                    <a:pt x="14" y="94"/>
                    <a:pt x="12" y="96"/>
                    <a:pt x="12" y="100"/>
                  </a:cubicBezTo>
                  <a:cubicBezTo>
                    <a:pt x="4" y="115"/>
                    <a:pt x="1" y="134"/>
                    <a:pt x="1" y="153"/>
                  </a:cubicBezTo>
                  <a:lnTo>
                    <a:pt x="1" y="155"/>
                  </a:lnTo>
                  <a:cubicBezTo>
                    <a:pt x="1" y="198"/>
                    <a:pt x="20" y="239"/>
                    <a:pt x="52" y="270"/>
                  </a:cubicBezTo>
                  <a:cubicBezTo>
                    <a:pt x="65" y="281"/>
                    <a:pt x="80" y="290"/>
                    <a:pt x="95" y="296"/>
                  </a:cubicBezTo>
                  <a:cubicBezTo>
                    <a:pt x="99" y="298"/>
                    <a:pt x="101" y="298"/>
                    <a:pt x="102" y="300"/>
                  </a:cubicBezTo>
                  <a:cubicBezTo>
                    <a:pt x="112" y="302"/>
                    <a:pt x="119" y="303"/>
                    <a:pt x="129" y="305"/>
                  </a:cubicBezTo>
                  <a:cubicBezTo>
                    <a:pt x="137" y="307"/>
                    <a:pt x="146" y="308"/>
                    <a:pt x="154" y="308"/>
                  </a:cubicBezTo>
                  <a:cubicBezTo>
                    <a:pt x="163" y="308"/>
                    <a:pt x="171" y="307"/>
                    <a:pt x="180" y="305"/>
                  </a:cubicBezTo>
                  <a:lnTo>
                    <a:pt x="189" y="305"/>
                  </a:lnTo>
                  <a:cubicBezTo>
                    <a:pt x="204" y="302"/>
                    <a:pt x="217" y="296"/>
                    <a:pt x="231" y="288"/>
                  </a:cubicBezTo>
                  <a:lnTo>
                    <a:pt x="234" y="286"/>
                  </a:lnTo>
                  <a:cubicBezTo>
                    <a:pt x="242" y="281"/>
                    <a:pt x="248" y="277"/>
                    <a:pt x="253" y="271"/>
                  </a:cubicBezTo>
                  <a:cubicBezTo>
                    <a:pt x="257" y="268"/>
                    <a:pt x="263" y="264"/>
                    <a:pt x="266" y="260"/>
                  </a:cubicBezTo>
                  <a:cubicBezTo>
                    <a:pt x="268" y="256"/>
                    <a:pt x="272" y="253"/>
                    <a:pt x="276" y="249"/>
                  </a:cubicBezTo>
                  <a:cubicBezTo>
                    <a:pt x="282" y="241"/>
                    <a:pt x="287" y="232"/>
                    <a:pt x="293" y="222"/>
                  </a:cubicBezTo>
                  <a:cubicBezTo>
                    <a:pt x="293" y="221"/>
                    <a:pt x="295" y="219"/>
                    <a:pt x="297" y="215"/>
                  </a:cubicBezTo>
                  <a:cubicBezTo>
                    <a:pt x="298" y="209"/>
                    <a:pt x="300" y="202"/>
                    <a:pt x="302" y="196"/>
                  </a:cubicBezTo>
                  <a:cubicBezTo>
                    <a:pt x="304" y="188"/>
                    <a:pt x="306" y="181"/>
                    <a:pt x="306" y="173"/>
                  </a:cubicBezTo>
                  <a:cubicBezTo>
                    <a:pt x="315" y="117"/>
                    <a:pt x="293" y="62"/>
                    <a:pt x="246" y="32"/>
                  </a:cubicBezTo>
                  <a:cubicBezTo>
                    <a:pt x="238" y="26"/>
                    <a:pt x="233" y="23"/>
                    <a:pt x="225" y="19"/>
                  </a:cubicBezTo>
                  <a:cubicBezTo>
                    <a:pt x="219" y="15"/>
                    <a:pt x="214" y="13"/>
                    <a:pt x="208" y="11"/>
                  </a:cubicBezTo>
                  <a:cubicBezTo>
                    <a:pt x="204" y="9"/>
                    <a:pt x="200" y="9"/>
                    <a:pt x="199" y="8"/>
                  </a:cubicBezTo>
                  <a:cubicBezTo>
                    <a:pt x="189" y="4"/>
                    <a:pt x="178" y="2"/>
                    <a:pt x="168" y="2"/>
                  </a:cubicBezTo>
                  <a:cubicBezTo>
                    <a:pt x="163" y="2"/>
                    <a:pt x="159" y="0"/>
                    <a:pt x="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1"/>
            <p:cNvSpPr/>
            <p:nvPr/>
          </p:nvSpPr>
          <p:spPr>
            <a:xfrm>
              <a:off x="4003575" y="4260850"/>
              <a:ext cx="7750" cy="7700"/>
            </a:xfrm>
            <a:custGeom>
              <a:rect b="b" l="l" r="r" t="t"/>
              <a:pathLst>
                <a:path extrusionOk="0" h="308" w="310">
                  <a:moveTo>
                    <a:pt x="155" y="89"/>
                  </a:moveTo>
                  <a:cubicBezTo>
                    <a:pt x="180" y="89"/>
                    <a:pt x="200" y="101"/>
                    <a:pt x="214" y="121"/>
                  </a:cubicBezTo>
                  <a:cubicBezTo>
                    <a:pt x="216" y="125"/>
                    <a:pt x="217" y="131"/>
                    <a:pt x="219" y="135"/>
                  </a:cubicBezTo>
                  <a:cubicBezTo>
                    <a:pt x="223" y="142"/>
                    <a:pt x="223" y="148"/>
                    <a:pt x="225" y="155"/>
                  </a:cubicBezTo>
                  <a:cubicBezTo>
                    <a:pt x="225" y="174"/>
                    <a:pt x="217" y="193"/>
                    <a:pt x="202" y="206"/>
                  </a:cubicBezTo>
                  <a:lnTo>
                    <a:pt x="199" y="208"/>
                  </a:lnTo>
                  <a:lnTo>
                    <a:pt x="195" y="212"/>
                  </a:lnTo>
                  <a:cubicBezTo>
                    <a:pt x="189" y="216"/>
                    <a:pt x="183" y="219"/>
                    <a:pt x="178" y="221"/>
                  </a:cubicBezTo>
                  <a:cubicBezTo>
                    <a:pt x="172" y="223"/>
                    <a:pt x="166" y="223"/>
                    <a:pt x="161" y="223"/>
                  </a:cubicBezTo>
                  <a:lnTo>
                    <a:pt x="146" y="223"/>
                  </a:lnTo>
                  <a:cubicBezTo>
                    <a:pt x="114" y="219"/>
                    <a:pt x="89" y="191"/>
                    <a:pt x="87" y="159"/>
                  </a:cubicBezTo>
                  <a:lnTo>
                    <a:pt x="87" y="157"/>
                  </a:lnTo>
                  <a:cubicBezTo>
                    <a:pt x="89" y="144"/>
                    <a:pt x="91" y="131"/>
                    <a:pt x="99" y="120"/>
                  </a:cubicBezTo>
                  <a:cubicBezTo>
                    <a:pt x="102" y="116"/>
                    <a:pt x="104" y="112"/>
                    <a:pt x="110" y="108"/>
                  </a:cubicBezTo>
                  <a:cubicBezTo>
                    <a:pt x="114" y="104"/>
                    <a:pt x="117" y="101"/>
                    <a:pt x="121" y="99"/>
                  </a:cubicBezTo>
                  <a:cubicBezTo>
                    <a:pt x="129" y="93"/>
                    <a:pt x="136" y="91"/>
                    <a:pt x="144" y="89"/>
                  </a:cubicBezTo>
                  <a:close/>
                  <a:moveTo>
                    <a:pt x="136" y="1"/>
                  </a:moveTo>
                  <a:cubicBezTo>
                    <a:pt x="129" y="3"/>
                    <a:pt x="119" y="3"/>
                    <a:pt x="112" y="6"/>
                  </a:cubicBezTo>
                  <a:cubicBezTo>
                    <a:pt x="104" y="8"/>
                    <a:pt x="99" y="10"/>
                    <a:pt x="91" y="14"/>
                  </a:cubicBezTo>
                  <a:lnTo>
                    <a:pt x="87" y="16"/>
                  </a:lnTo>
                  <a:cubicBezTo>
                    <a:pt x="80" y="20"/>
                    <a:pt x="72" y="23"/>
                    <a:pt x="65" y="29"/>
                  </a:cubicBezTo>
                  <a:cubicBezTo>
                    <a:pt x="61" y="31"/>
                    <a:pt x="57" y="35"/>
                    <a:pt x="53" y="38"/>
                  </a:cubicBezTo>
                  <a:cubicBezTo>
                    <a:pt x="50" y="42"/>
                    <a:pt x="46" y="46"/>
                    <a:pt x="42" y="50"/>
                  </a:cubicBezTo>
                  <a:cubicBezTo>
                    <a:pt x="35" y="55"/>
                    <a:pt x="29" y="65"/>
                    <a:pt x="23" y="72"/>
                  </a:cubicBezTo>
                  <a:cubicBezTo>
                    <a:pt x="23" y="76"/>
                    <a:pt x="21" y="78"/>
                    <a:pt x="19" y="82"/>
                  </a:cubicBezTo>
                  <a:cubicBezTo>
                    <a:pt x="18" y="86"/>
                    <a:pt x="14" y="91"/>
                    <a:pt x="12" y="97"/>
                  </a:cubicBezTo>
                  <a:cubicBezTo>
                    <a:pt x="8" y="104"/>
                    <a:pt x="6" y="110"/>
                    <a:pt x="4" y="118"/>
                  </a:cubicBezTo>
                  <a:cubicBezTo>
                    <a:pt x="3" y="129"/>
                    <a:pt x="1" y="142"/>
                    <a:pt x="1" y="153"/>
                  </a:cubicBezTo>
                  <a:cubicBezTo>
                    <a:pt x="1" y="159"/>
                    <a:pt x="1" y="163"/>
                    <a:pt x="3" y="169"/>
                  </a:cubicBezTo>
                  <a:lnTo>
                    <a:pt x="3" y="172"/>
                  </a:lnTo>
                  <a:cubicBezTo>
                    <a:pt x="3" y="182"/>
                    <a:pt x="4" y="189"/>
                    <a:pt x="6" y="197"/>
                  </a:cubicBezTo>
                  <a:cubicBezTo>
                    <a:pt x="12" y="212"/>
                    <a:pt x="18" y="225"/>
                    <a:pt x="25" y="238"/>
                  </a:cubicBezTo>
                  <a:cubicBezTo>
                    <a:pt x="29" y="244"/>
                    <a:pt x="35" y="250"/>
                    <a:pt x="40" y="255"/>
                  </a:cubicBezTo>
                  <a:cubicBezTo>
                    <a:pt x="40" y="257"/>
                    <a:pt x="42" y="259"/>
                    <a:pt x="42" y="261"/>
                  </a:cubicBezTo>
                  <a:cubicBezTo>
                    <a:pt x="55" y="272"/>
                    <a:pt x="68" y="282"/>
                    <a:pt x="84" y="291"/>
                  </a:cubicBezTo>
                  <a:cubicBezTo>
                    <a:pt x="89" y="293"/>
                    <a:pt x="97" y="297"/>
                    <a:pt x="102" y="299"/>
                  </a:cubicBezTo>
                  <a:cubicBezTo>
                    <a:pt x="108" y="300"/>
                    <a:pt x="114" y="302"/>
                    <a:pt x="119" y="304"/>
                  </a:cubicBezTo>
                  <a:lnTo>
                    <a:pt x="129" y="306"/>
                  </a:lnTo>
                  <a:cubicBezTo>
                    <a:pt x="138" y="308"/>
                    <a:pt x="146" y="308"/>
                    <a:pt x="155" y="308"/>
                  </a:cubicBezTo>
                  <a:lnTo>
                    <a:pt x="174" y="308"/>
                  </a:lnTo>
                  <a:cubicBezTo>
                    <a:pt x="178" y="306"/>
                    <a:pt x="185" y="306"/>
                    <a:pt x="189" y="304"/>
                  </a:cubicBezTo>
                  <a:cubicBezTo>
                    <a:pt x="199" y="302"/>
                    <a:pt x="206" y="300"/>
                    <a:pt x="214" y="297"/>
                  </a:cubicBezTo>
                  <a:lnTo>
                    <a:pt x="217" y="295"/>
                  </a:lnTo>
                  <a:cubicBezTo>
                    <a:pt x="221" y="293"/>
                    <a:pt x="225" y="291"/>
                    <a:pt x="229" y="289"/>
                  </a:cubicBezTo>
                  <a:cubicBezTo>
                    <a:pt x="240" y="284"/>
                    <a:pt x="248" y="278"/>
                    <a:pt x="257" y="270"/>
                  </a:cubicBezTo>
                  <a:lnTo>
                    <a:pt x="261" y="267"/>
                  </a:lnTo>
                  <a:lnTo>
                    <a:pt x="265" y="263"/>
                  </a:lnTo>
                  <a:cubicBezTo>
                    <a:pt x="280" y="250"/>
                    <a:pt x="289" y="233"/>
                    <a:pt x="297" y="216"/>
                  </a:cubicBezTo>
                  <a:cubicBezTo>
                    <a:pt x="302" y="206"/>
                    <a:pt x="304" y="197"/>
                    <a:pt x="306" y="186"/>
                  </a:cubicBezTo>
                  <a:cubicBezTo>
                    <a:pt x="306" y="182"/>
                    <a:pt x="306" y="178"/>
                    <a:pt x="308" y="172"/>
                  </a:cubicBezTo>
                  <a:cubicBezTo>
                    <a:pt x="310" y="167"/>
                    <a:pt x="310" y="161"/>
                    <a:pt x="310" y="153"/>
                  </a:cubicBezTo>
                  <a:cubicBezTo>
                    <a:pt x="310" y="103"/>
                    <a:pt x="283" y="55"/>
                    <a:pt x="242" y="27"/>
                  </a:cubicBezTo>
                  <a:cubicBezTo>
                    <a:pt x="240" y="25"/>
                    <a:pt x="236" y="23"/>
                    <a:pt x="234" y="22"/>
                  </a:cubicBezTo>
                  <a:cubicBezTo>
                    <a:pt x="225" y="16"/>
                    <a:pt x="214" y="12"/>
                    <a:pt x="204" y="8"/>
                  </a:cubicBezTo>
                  <a:cubicBezTo>
                    <a:pt x="187" y="5"/>
                    <a:pt x="172" y="1"/>
                    <a:pt x="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1"/>
            <p:cNvSpPr/>
            <p:nvPr/>
          </p:nvSpPr>
          <p:spPr>
            <a:xfrm>
              <a:off x="3992800" y="4265425"/>
              <a:ext cx="9200" cy="7750"/>
            </a:xfrm>
            <a:custGeom>
              <a:rect b="b" l="l" r="r" t="t"/>
              <a:pathLst>
                <a:path extrusionOk="0" h="310" w="368">
                  <a:moveTo>
                    <a:pt x="221" y="87"/>
                  </a:moveTo>
                  <a:cubicBezTo>
                    <a:pt x="307" y="91"/>
                    <a:pt x="300" y="217"/>
                    <a:pt x="217" y="217"/>
                  </a:cubicBezTo>
                  <a:cubicBezTo>
                    <a:pt x="132" y="217"/>
                    <a:pt x="126" y="91"/>
                    <a:pt x="213" y="87"/>
                  </a:cubicBezTo>
                  <a:close/>
                  <a:moveTo>
                    <a:pt x="213" y="1"/>
                  </a:moveTo>
                  <a:cubicBezTo>
                    <a:pt x="204" y="1"/>
                    <a:pt x="196" y="1"/>
                    <a:pt x="187" y="3"/>
                  </a:cubicBezTo>
                  <a:cubicBezTo>
                    <a:pt x="0" y="35"/>
                    <a:pt x="25" y="310"/>
                    <a:pt x="213" y="310"/>
                  </a:cubicBezTo>
                  <a:cubicBezTo>
                    <a:pt x="222" y="310"/>
                    <a:pt x="234" y="310"/>
                    <a:pt x="243" y="308"/>
                  </a:cubicBezTo>
                  <a:cubicBezTo>
                    <a:pt x="251" y="306"/>
                    <a:pt x="256" y="304"/>
                    <a:pt x="264" y="302"/>
                  </a:cubicBezTo>
                  <a:cubicBezTo>
                    <a:pt x="277" y="297"/>
                    <a:pt x="292" y="289"/>
                    <a:pt x="303" y="280"/>
                  </a:cubicBezTo>
                  <a:cubicBezTo>
                    <a:pt x="328" y="263"/>
                    <a:pt x="347" y="238"/>
                    <a:pt x="358" y="212"/>
                  </a:cubicBezTo>
                  <a:cubicBezTo>
                    <a:pt x="364" y="193"/>
                    <a:pt x="368" y="174"/>
                    <a:pt x="368" y="155"/>
                  </a:cubicBezTo>
                  <a:cubicBezTo>
                    <a:pt x="368" y="70"/>
                    <a:pt x="298"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1"/>
            <p:cNvSpPr/>
            <p:nvPr/>
          </p:nvSpPr>
          <p:spPr>
            <a:xfrm>
              <a:off x="3984875" y="4270000"/>
              <a:ext cx="7800" cy="7750"/>
            </a:xfrm>
            <a:custGeom>
              <a:rect b="b" l="l" r="r" t="t"/>
              <a:pathLst>
                <a:path extrusionOk="0" h="310" w="312">
                  <a:moveTo>
                    <a:pt x="157" y="85"/>
                  </a:moveTo>
                  <a:cubicBezTo>
                    <a:pt x="166" y="85"/>
                    <a:pt x="176" y="89"/>
                    <a:pt x="185" y="93"/>
                  </a:cubicBezTo>
                  <a:lnTo>
                    <a:pt x="189" y="95"/>
                  </a:lnTo>
                  <a:cubicBezTo>
                    <a:pt x="195" y="98"/>
                    <a:pt x="200" y="100"/>
                    <a:pt x="204" y="106"/>
                  </a:cubicBezTo>
                  <a:cubicBezTo>
                    <a:pt x="213" y="115"/>
                    <a:pt x="221" y="129"/>
                    <a:pt x="223" y="142"/>
                  </a:cubicBezTo>
                  <a:cubicBezTo>
                    <a:pt x="223" y="146"/>
                    <a:pt x="223" y="149"/>
                    <a:pt x="223" y="155"/>
                  </a:cubicBezTo>
                  <a:cubicBezTo>
                    <a:pt x="223" y="157"/>
                    <a:pt x="223" y="159"/>
                    <a:pt x="223" y="161"/>
                  </a:cubicBezTo>
                  <a:cubicBezTo>
                    <a:pt x="223" y="166"/>
                    <a:pt x="223" y="170"/>
                    <a:pt x="221" y="176"/>
                  </a:cubicBezTo>
                  <a:cubicBezTo>
                    <a:pt x="219" y="181"/>
                    <a:pt x="215" y="189"/>
                    <a:pt x="211" y="195"/>
                  </a:cubicBezTo>
                  <a:cubicBezTo>
                    <a:pt x="208" y="198"/>
                    <a:pt x="204" y="202"/>
                    <a:pt x="200" y="206"/>
                  </a:cubicBezTo>
                  <a:cubicBezTo>
                    <a:pt x="196" y="210"/>
                    <a:pt x="193" y="212"/>
                    <a:pt x="187" y="215"/>
                  </a:cubicBezTo>
                  <a:cubicBezTo>
                    <a:pt x="179" y="219"/>
                    <a:pt x="172" y="221"/>
                    <a:pt x="164" y="223"/>
                  </a:cubicBezTo>
                  <a:lnTo>
                    <a:pt x="157" y="223"/>
                  </a:lnTo>
                  <a:cubicBezTo>
                    <a:pt x="100" y="223"/>
                    <a:pt x="68" y="159"/>
                    <a:pt x="102" y="114"/>
                  </a:cubicBezTo>
                  <a:cubicBezTo>
                    <a:pt x="104" y="112"/>
                    <a:pt x="104" y="110"/>
                    <a:pt x="106" y="110"/>
                  </a:cubicBezTo>
                  <a:cubicBezTo>
                    <a:pt x="112" y="102"/>
                    <a:pt x="117" y="97"/>
                    <a:pt x="125" y="93"/>
                  </a:cubicBezTo>
                  <a:cubicBezTo>
                    <a:pt x="130" y="91"/>
                    <a:pt x="136" y="89"/>
                    <a:pt x="140" y="87"/>
                  </a:cubicBezTo>
                  <a:cubicBezTo>
                    <a:pt x="146" y="85"/>
                    <a:pt x="151" y="85"/>
                    <a:pt x="157" y="85"/>
                  </a:cubicBezTo>
                  <a:close/>
                  <a:moveTo>
                    <a:pt x="136" y="0"/>
                  </a:moveTo>
                  <a:cubicBezTo>
                    <a:pt x="130" y="0"/>
                    <a:pt x="125" y="0"/>
                    <a:pt x="121" y="2"/>
                  </a:cubicBezTo>
                  <a:cubicBezTo>
                    <a:pt x="115" y="4"/>
                    <a:pt x="110" y="6"/>
                    <a:pt x="104" y="8"/>
                  </a:cubicBezTo>
                  <a:cubicBezTo>
                    <a:pt x="97" y="10"/>
                    <a:pt x="89" y="14"/>
                    <a:pt x="81" y="17"/>
                  </a:cubicBezTo>
                  <a:lnTo>
                    <a:pt x="78" y="21"/>
                  </a:lnTo>
                  <a:cubicBezTo>
                    <a:pt x="63" y="29"/>
                    <a:pt x="51" y="38"/>
                    <a:pt x="42" y="51"/>
                  </a:cubicBezTo>
                  <a:cubicBezTo>
                    <a:pt x="40" y="51"/>
                    <a:pt x="38" y="53"/>
                    <a:pt x="38" y="55"/>
                  </a:cubicBezTo>
                  <a:lnTo>
                    <a:pt x="32" y="61"/>
                  </a:lnTo>
                  <a:cubicBezTo>
                    <a:pt x="29" y="66"/>
                    <a:pt x="23" y="72"/>
                    <a:pt x="21" y="80"/>
                  </a:cubicBezTo>
                  <a:cubicBezTo>
                    <a:pt x="14" y="91"/>
                    <a:pt x="10" y="102"/>
                    <a:pt x="6" y="114"/>
                  </a:cubicBezTo>
                  <a:cubicBezTo>
                    <a:pt x="2" y="125"/>
                    <a:pt x="0" y="138"/>
                    <a:pt x="0" y="149"/>
                  </a:cubicBezTo>
                  <a:cubicBezTo>
                    <a:pt x="0" y="151"/>
                    <a:pt x="0" y="153"/>
                    <a:pt x="0" y="155"/>
                  </a:cubicBezTo>
                  <a:cubicBezTo>
                    <a:pt x="0" y="157"/>
                    <a:pt x="0" y="161"/>
                    <a:pt x="2" y="164"/>
                  </a:cubicBezTo>
                  <a:cubicBezTo>
                    <a:pt x="2" y="168"/>
                    <a:pt x="2" y="168"/>
                    <a:pt x="2" y="168"/>
                  </a:cubicBezTo>
                  <a:cubicBezTo>
                    <a:pt x="4" y="200"/>
                    <a:pt x="17" y="232"/>
                    <a:pt x="40" y="257"/>
                  </a:cubicBezTo>
                  <a:cubicBezTo>
                    <a:pt x="44" y="261"/>
                    <a:pt x="47" y="264"/>
                    <a:pt x="53" y="270"/>
                  </a:cubicBezTo>
                  <a:lnTo>
                    <a:pt x="59" y="274"/>
                  </a:lnTo>
                  <a:cubicBezTo>
                    <a:pt x="63" y="278"/>
                    <a:pt x="66" y="281"/>
                    <a:pt x="72" y="285"/>
                  </a:cubicBezTo>
                  <a:cubicBezTo>
                    <a:pt x="81" y="291"/>
                    <a:pt x="93" y="296"/>
                    <a:pt x="104" y="300"/>
                  </a:cubicBezTo>
                  <a:cubicBezTo>
                    <a:pt x="108" y="302"/>
                    <a:pt x="113" y="304"/>
                    <a:pt x="117" y="304"/>
                  </a:cubicBezTo>
                  <a:cubicBezTo>
                    <a:pt x="130" y="308"/>
                    <a:pt x="142" y="310"/>
                    <a:pt x="155" y="310"/>
                  </a:cubicBezTo>
                  <a:lnTo>
                    <a:pt x="176" y="310"/>
                  </a:lnTo>
                  <a:cubicBezTo>
                    <a:pt x="193" y="308"/>
                    <a:pt x="208" y="304"/>
                    <a:pt x="223" y="296"/>
                  </a:cubicBezTo>
                  <a:lnTo>
                    <a:pt x="227" y="294"/>
                  </a:lnTo>
                  <a:cubicBezTo>
                    <a:pt x="234" y="291"/>
                    <a:pt x="242" y="285"/>
                    <a:pt x="249" y="281"/>
                  </a:cubicBezTo>
                  <a:cubicBezTo>
                    <a:pt x="253" y="278"/>
                    <a:pt x="257" y="274"/>
                    <a:pt x="260" y="270"/>
                  </a:cubicBezTo>
                  <a:lnTo>
                    <a:pt x="262" y="268"/>
                  </a:lnTo>
                  <a:cubicBezTo>
                    <a:pt x="266" y="266"/>
                    <a:pt x="268" y="262"/>
                    <a:pt x="272" y="261"/>
                  </a:cubicBezTo>
                  <a:cubicBezTo>
                    <a:pt x="277" y="253"/>
                    <a:pt x="285" y="245"/>
                    <a:pt x="289" y="236"/>
                  </a:cubicBezTo>
                  <a:lnTo>
                    <a:pt x="294" y="228"/>
                  </a:lnTo>
                  <a:lnTo>
                    <a:pt x="294" y="225"/>
                  </a:lnTo>
                  <a:cubicBezTo>
                    <a:pt x="298" y="221"/>
                    <a:pt x="300" y="217"/>
                    <a:pt x="302" y="212"/>
                  </a:cubicBezTo>
                  <a:cubicBezTo>
                    <a:pt x="304" y="206"/>
                    <a:pt x="306" y="198"/>
                    <a:pt x="308" y="193"/>
                  </a:cubicBezTo>
                  <a:cubicBezTo>
                    <a:pt x="309" y="181"/>
                    <a:pt x="311" y="170"/>
                    <a:pt x="311" y="159"/>
                  </a:cubicBezTo>
                  <a:lnTo>
                    <a:pt x="311" y="157"/>
                  </a:lnTo>
                  <a:lnTo>
                    <a:pt x="311" y="147"/>
                  </a:lnTo>
                  <a:cubicBezTo>
                    <a:pt x="309" y="146"/>
                    <a:pt x="309" y="144"/>
                    <a:pt x="309" y="140"/>
                  </a:cubicBezTo>
                  <a:cubicBezTo>
                    <a:pt x="309" y="136"/>
                    <a:pt x="309" y="130"/>
                    <a:pt x="308" y="125"/>
                  </a:cubicBezTo>
                  <a:cubicBezTo>
                    <a:pt x="302" y="95"/>
                    <a:pt x="287" y="68"/>
                    <a:pt x="266" y="46"/>
                  </a:cubicBezTo>
                  <a:lnTo>
                    <a:pt x="260" y="42"/>
                  </a:lnTo>
                  <a:cubicBezTo>
                    <a:pt x="259" y="40"/>
                    <a:pt x="257" y="38"/>
                    <a:pt x="255" y="36"/>
                  </a:cubicBezTo>
                  <a:lnTo>
                    <a:pt x="251" y="34"/>
                  </a:lnTo>
                  <a:cubicBezTo>
                    <a:pt x="240" y="23"/>
                    <a:pt x="227" y="16"/>
                    <a:pt x="211" y="10"/>
                  </a:cubicBezTo>
                  <a:cubicBezTo>
                    <a:pt x="208" y="8"/>
                    <a:pt x="204" y="8"/>
                    <a:pt x="200" y="6"/>
                  </a:cubicBezTo>
                  <a:cubicBezTo>
                    <a:pt x="196" y="6"/>
                    <a:pt x="195" y="4"/>
                    <a:pt x="193" y="4"/>
                  </a:cubicBezTo>
                  <a:cubicBezTo>
                    <a:pt x="187" y="2"/>
                    <a:pt x="179" y="2"/>
                    <a:pt x="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1"/>
            <p:cNvSpPr/>
            <p:nvPr/>
          </p:nvSpPr>
          <p:spPr>
            <a:xfrm>
              <a:off x="4198475" y="4267775"/>
              <a:ext cx="8075" cy="7750"/>
            </a:xfrm>
            <a:custGeom>
              <a:rect b="b" l="l" r="r" t="t"/>
              <a:pathLst>
                <a:path extrusionOk="0" h="310" w="323">
                  <a:moveTo>
                    <a:pt x="166" y="88"/>
                  </a:moveTo>
                  <a:cubicBezTo>
                    <a:pt x="172" y="88"/>
                    <a:pt x="175" y="88"/>
                    <a:pt x="181" y="89"/>
                  </a:cubicBezTo>
                  <a:cubicBezTo>
                    <a:pt x="187" y="91"/>
                    <a:pt x="190" y="93"/>
                    <a:pt x="196" y="97"/>
                  </a:cubicBezTo>
                  <a:cubicBezTo>
                    <a:pt x="200" y="99"/>
                    <a:pt x="206" y="103"/>
                    <a:pt x="209" y="106"/>
                  </a:cubicBezTo>
                  <a:cubicBezTo>
                    <a:pt x="211" y="110"/>
                    <a:pt x="215" y="112"/>
                    <a:pt x="217" y="116"/>
                  </a:cubicBezTo>
                  <a:cubicBezTo>
                    <a:pt x="219" y="118"/>
                    <a:pt x="221" y="121"/>
                    <a:pt x="221" y="123"/>
                  </a:cubicBezTo>
                  <a:cubicBezTo>
                    <a:pt x="239" y="155"/>
                    <a:pt x="226" y="197"/>
                    <a:pt x="192" y="214"/>
                  </a:cubicBezTo>
                  <a:cubicBezTo>
                    <a:pt x="190" y="216"/>
                    <a:pt x="189" y="218"/>
                    <a:pt x="187" y="218"/>
                  </a:cubicBezTo>
                  <a:cubicBezTo>
                    <a:pt x="177" y="221"/>
                    <a:pt x="166" y="223"/>
                    <a:pt x="157" y="223"/>
                  </a:cubicBezTo>
                  <a:cubicBezTo>
                    <a:pt x="151" y="221"/>
                    <a:pt x="145" y="221"/>
                    <a:pt x="141" y="219"/>
                  </a:cubicBezTo>
                  <a:cubicBezTo>
                    <a:pt x="136" y="218"/>
                    <a:pt x="130" y="216"/>
                    <a:pt x="126" y="214"/>
                  </a:cubicBezTo>
                  <a:cubicBezTo>
                    <a:pt x="121" y="210"/>
                    <a:pt x="117" y="206"/>
                    <a:pt x="113" y="203"/>
                  </a:cubicBezTo>
                  <a:cubicBezTo>
                    <a:pt x="109" y="199"/>
                    <a:pt x="106" y="197"/>
                    <a:pt x="104" y="193"/>
                  </a:cubicBezTo>
                  <a:cubicBezTo>
                    <a:pt x="102" y="189"/>
                    <a:pt x="100" y="186"/>
                    <a:pt x="98" y="184"/>
                  </a:cubicBezTo>
                  <a:cubicBezTo>
                    <a:pt x="89" y="161"/>
                    <a:pt x="91" y="137"/>
                    <a:pt x="104" y="116"/>
                  </a:cubicBezTo>
                  <a:cubicBezTo>
                    <a:pt x="106" y="112"/>
                    <a:pt x="109" y="108"/>
                    <a:pt x="113" y="106"/>
                  </a:cubicBezTo>
                  <a:cubicBezTo>
                    <a:pt x="117" y="103"/>
                    <a:pt x="121" y="99"/>
                    <a:pt x="126" y="97"/>
                  </a:cubicBezTo>
                  <a:cubicBezTo>
                    <a:pt x="128" y="95"/>
                    <a:pt x="132" y="93"/>
                    <a:pt x="136" y="93"/>
                  </a:cubicBezTo>
                  <a:lnTo>
                    <a:pt x="136" y="91"/>
                  </a:lnTo>
                  <a:cubicBezTo>
                    <a:pt x="143" y="88"/>
                    <a:pt x="153" y="88"/>
                    <a:pt x="160" y="88"/>
                  </a:cubicBezTo>
                  <a:close/>
                  <a:moveTo>
                    <a:pt x="160" y="1"/>
                  </a:moveTo>
                  <a:cubicBezTo>
                    <a:pt x="157" y="1"/>
                    <a:pt x="151" y="1"/>
                    <a:pt x="145" y="3"/>
                  </a:cubicBezTo>
                  <a:lnTo>
                    <a:pt x="138" y="3"/>
                  </a:lnTo>
                  <a:cubicBezTo>
                    <a:pt x="136" y="3"/>
                    <a:pt x="132" y="3"/>
                    <a:pt x="130" y="5"/>
                  </a:cubicBezTo>
                  <a:cubicBezTo>
                    <a:pt x="126" y="5"/>
                    <a:pt x="119" y="7"/>
                    <a:pt x="113" y="8"/>
                  </a:cubicBezTo>
                  <a:cubicBezTo>
                    <a:pt x="106" y="10"/>
                    <a:pt x="100" y="14"/>
                    <a:pt x="94" y="16"/>
                  </a:cubicBezTo>
                  <a:lnTo>
                    <a:pt x="89" y="20"/>
                  </a:lnTo>
                  <a:cubicBezTo>
                    <a:pt x="79" y="25"/>
                    <a:pt x="70" y="31"/>
                    <a:pt x="62" y="39"/>
                  </a:cubicBezTo>
                  <a:lnTo>
                    <a:pt x="59" y="40"/>
                  </a:lnTo>
                  <a:cubicBezTo>
                    <a:pt x="57" y="42"/>
                    <a:pt x="53" y="44"/>
                    <a:pt x="51" y="46"/>
                  </a:cubicBezTo>
                  <a:cubicBezTo>
                    <a:pt x="51" y="46"/>
                    <a:pt x="51" y="46"/>
                    <a:pt x="51" y="48"/>
                  </a:cubicBezTo>
                  <a:cubicBezTo>
                    <a:pt x="17" y="84"/>
                    <a:pt x="0" y="133"/>
                    <a:pt x="10" y="184"/>
                  </a:cubicBezTo>
                  <a:cubicBezTo>
                    <a:pt x="10" y="187"/>
                    <a:pt x="10" y="189"/>
                    <a:pt x="11" y="193"/>
                  </a:cubicBezTo>
                  <a:lnTo>
                    <a:pt x="11" y="197"/>
                  </a:lnTo>
                  <a:lnTo>
                    <a:pt x="13" y="203"/>
                  </a:lnTo>
                  <a:cubicBezTo>
                    <a:pt x="15" y="214"/>
                    <a:pt x="21" y="223"/>
                    <a:pt x="26" y="233"/>
                  </a:cubicBezTo>
                  <a:cubicBezTo>
                    <a:pt x="28" y="238"/>
                    <a:pt x="32" y="244"/>
                    <a:pt x="38" y="250"/>
                  </a:cubicBezTo>
                  <a:cubicBezTo>
                    <a:pt x="38" y="252"/>
                    <a:pt x="40" y="253"/>
                    <a:pt x="42" y="255"/>
                  </a:cubicBezTo>
                  <a:cubicBezTo>
                    <a:pt x="43" y="257"/>
                    <a:pt x="45" y="259"/>
                    <a:pt x="47" y="263"/>
                  </a:cubicBezTo>
                  <a:lnTo>
                    <a:pt x="49" y="265"/>
                  </a:lnTo>
                  <a:lnTo>
                    <a:pt x="55" y="268"/>
                  </a:lnTo>
                  <a:cubicBezTo>
                    <a:pt x="64" y="280"/>
                    <a:pt x="77" y="287"/>
                    <a:pt x="91" y="293"/>
                  </a:cubicBezTo>
                  <a:cubicBezTo>
                    <a:pt x="96" y="297"/>
                    <a:pt x="102" y="299"/>
                    <a:pt x="108" y="301"/>
                  </a:cubicBezTo>
                  <a:cubicBezTo>
                    <a:pt x="115" y="302"/>
                    <a:pt x="123" y="306"/>
                    <a:pt x="132" y="308"/>
                  </a:cubicBezTo>
                  <a:lnTo>
                    <a:pt x="136" y="308"/>
                  </a:lnTo>
                  <a:cubicBezTo>
                    <a:pt x="143" y="309"/>
                    <a:pt x="151" y="309"/>
                    <a:pt x="158" y="309"/>
                  </a:cubicBezTo>
                  <a:cubicBezTo>
                    <a:pt x="165" y="309"/>
                    <a:pt x="173" y="309"/>
                    <a:pt x="179" y="308"/>
                  </a:cubicBezTo>
                  <a:lnTo>
                    <a:pt x="189" y="308"/>
                  </a:lnTo>
                  <a:lnTo>
                    <a:pt x="192" y="306"/>
                  </a:lnTo>
                  <a:cubicBezTo>
                    <a:pt x="196" y="306"/>
                    <a:pt x="198" y="304"/>
                    <a:pt x="202" y="304"/>
                  </a:cubicBezTo>
                  <a:cubicBezTo>
                    <a:pt x="213" y="301"/>
                    <a:pt x="226" y="295"/>
                    <a:pt x="238" y="289"/>
                  </a:cubicBezTo>
                  <a:cubicBezTo>
                    <a:pt x="239" y="287"/>
                    <a:pt x="243" y="285"/>
                    <a:pt x="247" y="284"/>
                  </a:cubicBezTo>
                  <a:cubicBezTo>
                    <a:pt x="253" y="278"/>
                    <a:pt x="260" y="274"/>
                    <a:pt x="266" y="268"/>
                  </a:cubicBezTo>
                  <a:cubicBezTo>
                    <a:pt x="266" y="267"/>
                    <a:pt x="268" y="267"/>
                    <a:pt x="270" y="265"/>
                  </a:cubicBezTo>
                  <a:cubicBezTo>
                    <a:pt x="307" y="227"/>
                    <a:pt x="322" y="172"/>
                    <a:pt x="311" y="121"/>
                  </a:cubicBezTo>
                  <a:cubicBezTo>
                    <a:pt x="311" y="118"/>
                    <a:pt x="309" y="116"/>
                    <a:pt x="307" y="112"/>
                  </a:cubicBezTo>
                  <a:cubicBezTo>
                    <a:pt x="302" y="93"/>
                    <a:pt x="292" y="74"/>
                    <a:pt x="281" y="59"/>
                  </a:cubicBezTo>
                  <a:lnTo>
                    <a:pt x="279" y="57"/>
                  </a:lnTo>
                  <a:cubicBezTo>
                    <a:pt x="277" y="54"/>
                    <a:pt x="275" y="52"/>
                    <a:pt x="273" y="50"/>
                  </a:cubicBezTo>
                  <a:cubicBezTo>
                    <a:pt x="272" y="48"/>
                    <a:pt x="270" y="48"/>
                    <a:pt x="270" y="46"/>
                  </a:cubicBezTo>
                  <a:cubicBezTo>
                    <a:pt x="256" y="35"/>
                    <a:pt x="243" y="23"/>
                    <a:pt x="228" y="16"/>
                  </a:cubicBezTo>
                  <a:lnTo>
                    <a:pt x="223" y="14"/>
                  </a:lnTo>
                  <a:cubicBezTo>
                    <a:pt x="215" y="10"/>
                    <a:pt x="207" y="8"/>
                    <a:pt x="200" y="7"/>
                  </a:cubicBezTo>
                  <a:cubicBezTo>
                    <a:pt x="194" y="5"/>
                    <a:pt x="189" y="3"/>
                    <a:pt x="183" y="3"/>
                  </a:cubicBezTo>
                  <a:cubicBezTo>
                    <a:pt x="177" y="3"/>
                    <a:pt x="173" y="1"/>
                    <a:pt x="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1"/>
            <p:cNvSpPr/>
            <p:nvPr/>
          </p:nvSpPr>
          <p:spPr>
            <a:xfrm>
              <a:off x="4188425" y="4264350"/>
              <a:ext cx="8175" cy="7800"/>
            </a:xfrm>
            <a:custGeom>
              <a:rect b="b" l="l" r="r" t="t"/>
              <a:pathLst>
                <a:path extrusionOk="0" h="312" w="327">
                  <a:moveTo>
                    <a:pt x="168" y="89"/>
                  </a:moveTo>
                  <a:cubicBezTo>
                    <a:pt x="185" y="89"/>
                    <a:pt x="202" y="95"/>
                    <a:pt x="216" y="108"/>
                  </a:cubicBezTo>
                  <a:cubicBezTo>
                    <a:pt x="219" y="111"/>
                    <a:pt x="223" y="115"/>
                    <a:pt x="225" y="121"/>
                  </a:cubicBezTo>
                  <a:cubicBezTo>
                    <a:pt x="240" y="145"/>
                    <a:pt x="238" y="177"/>
                    <a:pt x="219" y="200"/>
                  </a:cubicBezTo>
                  <a:cubicBezTo>
                    <a:pt x="217" y="202"/>
                    <a:pt x="216" y="204"/>
                    <a:pt x="214" y="206"/>
                  </a:cubicBezTo>
                  <a:cubicBezTo>
                    <a:pt x="210" y="209"/>
                    <a:pt x="204" y="213"/>
                    <a:pt x="199" y="217"/>
                  </a:cubicBezTo>
                  <a:cubicBezTo>
                    <a:pt x="189" y="221"/>
                    <a:pt x="179" y="224"/>
                    <a:pt x="168" y="224"/>
                  </a:cubicBezTo>
                  <a:cubicBezTo>
                    <a:pt x="164" y="224"/>
                    <a:pt x="159" y="224"/>
                    <a:pt x="155" y="223"/>
                  </a:cubicBezTo>
                  <a:cubicBezTo>
                    <a:pt x="142" y="221"/>
                    <a:pt x="129" y="215"/>
                    <a:pt x="119" y="206"/>
                  </a:cubicBezTo>
                  <a:cubicBezTo>
                    <a:pt x="112" y="198"/>
                    <a:pt x="106" y="189"/>
                    <a:pt x="104" y="179"/>
                  </a:cubicBezTo>
                  <a:cubicBezTo>
                    <a:pt x="99" y="164"/>
                    <a:pt x="99" y="149"/>
                    <a:pt x="104" y="136"/>
                  </a:cubicBezTo>
                  <a:cubicBezTo>
                    <a:pt x="106" y="125"/>
                    <a:pt x="112" y="115"/>
                    <a:pt x="119" y="108"/>
                  </a:cubicBezTo>
                  <a:cubicBezTo>
                    <a:pt x="125" y="104"/>
                    <a:pt x="131" y="98"/>
                    <a:pt x="138" y="96"/>
                  </a:cubicBezTo>
                  <a:cubicBezTo>
                    <a:pt x="146" y="93"/>
                    <a:pt x="153" y="91"/>
                    <a:pt x="161" y="89"/>
                  </a:cubicBezTo>
                  <a:close/>
                  <a:moveTo>
                    <a:pt x="174" y="0"/>
                  </a:moveTo>
                  <a:cubicBezTo>
                    <a:pt x="144" y="0"/>
                    <a:pt x="112" y="8"/>
                    <a:pt x="85" y="25"/>
                  </a:cubicBezTo>
                  <a:lnTo>
                    <a:pt x="80" y="29"/>
                  </a:lnTo>
                  <a:cubicBezTo>
                    <a:pt x="74" y="32"/>
                    <a:pt x="68" y="38"/>
                    <a:pt x="63" y="44"/>
                  </a:cubicBezTo>
                  <a:cubicBezTo>
                    <a:pt x="61" y="44"/>
                    <a:pt x="61" y="46"/>
                    <a:pt x="59" y="46"/>
                  </a:cubicBezTo>
                  <a:lnTo>
                    <a:pt x="59" y="47"/>
                  </a:lnTo>
                  <a:cubicBezTo>
                    <a:pt x="1" y="108"/>
                    <a:pt x="1" y="204"/>
                    <a:pt x="59" y="264"/>
                  </a:cubicBezTo>
                  <a:lnTo>
                    <a:pt x="59" y="266"/>
                  </a:lnTo>
                  <a:cubicBezTo>
                    <a:pt x="61" y="268"/>
                    <a:pt x="63" y="268"/>
                    <a:pt x="65" y="270"/>
                  </a:cubicBezTo>
                  <a:cubicBezTo>
                    <a:pt x="87" y="292"/>
                    <a:pt x="117" y="306"/>
                    <a:pt x="148" y="309"/>
                  </a:cubicBezTo>
                  <a:cubicBezTo>
                    <a:pt x="155" y="309"/>
                    <a:pt x="163" y="311"/>
                    <a:pt x="168" y="311"/>
                  </a:cubicBezTo>
                  <a:cubicBezTo>
                    <a:pt x="180" y="311"/>
                    <a:pt x="191" y="309"/>
                    <a:pt x="202" y="307"/>
                  </a:cubicBezTo>
                  <a:cubicBezTo>
                    <a:pt x="238" y="302"/>
                    <a:pt x="268" y="281"/>
                    <a:pt x="289" y="253"/>
                  </a:cubicBezTo>
                  <a:cubicBezTo>
                    <a:pt x="297" y="243"/>
                    <a:pt x="304" y="232"/>
                    <a:pt x="310" y="219"/>
                  </a:cubicBezTo>
                  <a:cubicBezTo>
                    <a:pt x="317" y="204"/>
                    <a:pt x="321" y="187"/>
                    <a:pt x="323" y="170"/>
                  </a:cubicBezTo>
                  <a:lnTo>
                    <a:pt x="323" y="168"/>
                  </a:lnTo>
                  <a:cubicBezTo>
                    <a:pt x="327" y="123"/>
                    <a:pt x="310" y="78"/>
                    <a:pt x="278" y="46"/>
                  </a:cubicBezTo>
                  <a:cubicBezTo>
                    <a:pt x="266" y="34"/>
                    <a:pt x="253" y="25"/>
                    <a:pt x="238" y="17"/>
                  </a:cubicBezTo>
                  <a:cubicBezTo>
                    <a:pt x="219" y="8"/>
                    <a:pt x="197" y="2"/>
                    <a:pt x="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1"/>
            <p:cNvSpPr/>
            <p:nvPr/>
          </p:nvSpPr>
          <p:spPr>
            <a:xfrm>
              <a:off x="4178875" y="4260975"/>
              <a:ext cx="7975" cy="7775"/>
            </a:xfrm>
            <a:custGeom>
              <a:rect b="b" l="l" r="r" t="t"/>
              <a:pathLst>
                <a:path extrusionOk="0" h="311" w="319">
                  <a:moveTo>
                    <a:pt x="156" y="88"/>
                  </a:moveTo>
                  <a:cubicBezTo>
                    <a:pt x="164" y="88"/>
                    <a:pt x="170" y="88"/>
                    <a:pt x="177" y="90"/>
                  </a:cubicBezTo>
                  <a:lnTo>
                    <a:pt x="181" y="92"/>
                  </a:lnTo>
                  <a:cubicBezTo>
                    <a:pt x="189" y="94"/>
                    <a:pt x="196" y="98"/>
                    <a:pt x="202" y="103"/>
                  </a:cubicBezTo>
                  <a:lnTo>
                    <a:pt x="205" y="107"/>
                  </a:lnTo>
                  <a:cubicBezTo>
                    <a:pt x="207" y="109"/>
                    <a:pt x="211" y="113"/>
                    <a:pt x="213" y="116"/>
                  </a:cubicBezTo>
                  <a:cubicBezTo>
                    <a:pt x="217" y="120"/>
                    <a:pt x="219" y="126"/>
                    <a:pt x="221" y="133"/>
                  </a:cubicBezTo>
                  <a:cubicBezTo>
                    <a:pt x="230" y="158"/>
                    <a:pt x="224" y="184"/>
                    <a:pt x="205" y="203"/>
                  </a:cubicBezTo>
                  <a:cubicBezTo>
                    <a:pt x="196" y="213"/>
                    <a:pt x="185" y="218"/>
                    <a:pt x="173" y="222"/>
                  </a:cubicBezTo>
                  <a:cubicBezTo>
                    <a:pt x="168" y="222"/>
                    <a:pt x="162" y="224"/>
                    <a:pt x="156" y="224"/>
                  </a:cubicBezTo>
                  <a:cubicBezTo>
                    <a:pt x="149" y="224"/>
                    <a:pt x="140" y="222"/>
                    <a:pt x="132" y="218"/>
                  </a:cubicBezTo>
                  <a:lnTo>
                    <a:pt x="128" y="216"/>
                  </a:lnTo>
                  <a:cubicBezTo>
                    <a:pt x="121" y="214"/>
                    <a:pt x="115" y="209"/>
                    <a:pt x="109" y="203"/>
                  </a:cubicBezTo>
                  <a:cubicBezTo>
                    <a:pt x="107" y="201"/>
                    <a:pt x="106" y="199"/>
                    <a:pt x="104" y="197"/>
                  </a:cubicBezTo>
                  <a:cubicBezTo>
                    <a:pt x="100" y="194"/>
                    <a:pt x="98" y="188"/>
                    <a:pt x="94" y="182"/>
                  </a:cubicBezTo>
                  <a:cubicBezTo>
                    <a:pt x="94" y="181"/>
                    <a:pt x="94" y="179"/>
                    <a:pt x="92" y="177"/>
                  </a:cubicBezTo>
                  <a:cubicBezTo>
                    <a:pt x="90" y="173"/>
                    <a:pt x="90" y="167"/>
                    <a:pt x="90" y="164"/>
                  </a:cubicBezTo>
                  <a:cubicBezTo>
                    <a:pt x="87" y="143"/>
                    <a:pt x="94" y="122"/>
                    <a:pt x="109" y="107"/>
                  </a:cubicBezTo>
                  <a:lnTo>
                    <a:pt x="113" y="103"/>
                  </a:lnTo>
                  <a:cubicBezTo>
                    <a:pt x="117" y="101"/>
                    <a:pt x="119" y="98"/>
                    <a:pt x="123" y="96"/>
                  </a:cubicBezTo>
                  <a:lnTo>
                    <a:pt x="128" y="94"/>
                  </a:lnTo>
                  <a:cubicBezTo>
                    <a:pt x="136" y="90"/>
                    <a:pt x="143" y="88"/>
                    <a:pt x="151" y="88"/>
                  </a:cubicBezTo>
                  <a:close/>
                  <a:moveTo>
                    <a:pt x="160" y="1"/>
                  </a:moveTo>
                  <a:cubicBezTo>
                    <a:pt x="149" y="1"/>
                    <a:pt x="137" y="2"/>
                    <a:pt x="126" y="3"/>
                  </a:cubicBezTo>
                  <a:cubicBezTo>
                    <a:pt x="117" y="5"/>
                    <a:pt x="109" y="9"/>
                    <a:pt x="102" y="11"/>
                  </a:cubicBezTo>
                  <a:cubicBezTo>
                    <a:pt x="98" y="11"/>
                    <a:pt x="96" y="15"/>
                    <a:pt x="94" y="15"/>
                  </a:cubicBezTo>
                  <a:cubicBezTo>
                    <a:pt x="77" y="22"/>
                    <a:pt x="62" y="32"/>
                    <a:pt x="49" y="45"/>
                  </a:cubicBezTo>
                  <a:lnTo>
                    <a:pt x="47" y="47"/>
                  </a:lnTo>
                  <a:cubicBezTo>
                    <a:pt x="17" y="77"/>
                    <a:pt x="0" y="122"/>
                    <a:pt x="4" y="165"/>
                  </a:cubicBezTo>
                  <a:cubicBezTo>
                    <a:pt x="4" y="184"/>
                    <a:pt x="9" y="201"/>
                    <a:pt x="17" y="218"/>
                  </a:cubicBezTo>
                  <a:lnTo>
                    <a:pt x="21" y="226"/>
                  </a:lnTo>
                  <a:cubicBezTo>
                    <a:pt x="25" y="233"/>
                    <a:pt x="28" y="241"/>
                    <a:pt x="34" y="248"/>
                  </a:cubicBezTo>
                  <a:cubicBezTo>
                    <a:pt x="38" y="254"/>
                    <a:pt x="43" y="260"/>
                    <a:pt x="47" y="265"/>
                  </a:cubicBezTo>
                  <a:cubicBezTo>
                    <a:pt x="55" y="271"/>
                    <a:pt x="60" y="277"/>
                    <a:pt x="68" y="282"/>
                  </a:cubicBezTo>
                  <a:lnTo>
                    <a:pt x="70" y="282"/>
                  </a:lnTo>
                  <a:lnTo>
                    <a:pt x="75" y="286"/>
                  </a:lnTo>
                  <a:lnTo>
                    <a:pt x="79" y="288"/>
                  </a:lnTo>
                  <a:cubicBezTo>
                    <a:pt x="92" y="295"/>
                    <a:pt x="106" y="301"/>
                    <a:pt x="119" y="305"/>
                  </a:cubicBezTo>
                  <a:lnTo>
                    <a:pt x="124" y="307"/>
                  </a:lnTo>
                  <a:cubicBezTo>
                    <a:pt x="132" y="309"/>
                    <a:pt x="140" y="309"/>
                    <a:pt x="147" y="311"/>
                  </a:cubicBezTo>
                  <a:lnTo>
                    <a:pt x="164" y="311"/>
                  </a:lnTo>
                  <a:lnTo>
                    <a:pt x="179" y="309"/>
                  </a:lnTo>
                  <a:cubicBezTo>
                    <a:pt x="189" y="307"/>
                    <a:pt x="198" y="305"/>
                    <a:pt x="207" y="301"/>
                  </a:cubicBezTo>
                  <a:cubicBezTo>
                    <a:pt x="211" y="301"/>
                    <a:pt x="215" y="299"/>
                    <a:pt x="217" y="297"/>
                  </a:cubicBezTo>
                  <a:cubicBezTo>
                    <a:pt x="224" y="295"/>
                    <a:pt x="230" y="292"/>
                    <a:pt x="236" y="288"/>
                  </a:cubicBezTo>
                  <a:cubicBezTo>
                    <a:pt x="241" y="284"/>
                    <a:pt x="249" y="280"/>
                    <a:pt x="254" y="275"/>
                  </a:cubicBezTo>
                  <a:cubicBezTo>
                    <a:pt x="258" y="271"/>
                    <a:pt x="264" y="269"/>
                    <a:pt x="268" y="265"/>
                  </a:cubicBezTo>
                  <a:cubicBezTo>
                    <a:pt x="302" y="230"/>
                    <a:pt x="319" y="179"/>
                    <a:pt x="309" y="130"/>
                  </a:cubicBezTo>
                  <a:cubicBezTo>
                    <a:pt x="309" y="122"/>
                    <a:pt x="307" y="115"/>
                    <a:pt x="303" y="107"/>
                  </a:cubicBezTo>
                  <a:cubicBezTo>
                    <a:pt x="302" y="99"/>
                    <a:pt x="300" y="94"/>
                    <a:pt x="296" y="88"/>
                  </a:cubicBezTo>
                  <a:cubicBezTo>
                    <a:pt x="294" y="86"/>
                    <a:pt x="294" y="82"/>
                    <a:pt x="292" y="81"/>
                  </a:cubicBezTo>
                  <a:cubicBezTo>
                    <a:pt x="287" y="71"/>
                    <a:pt x="281" y="64"/>
                    <a:pt x="275" y="54"/>
                  </a:cubicBezTo>
                  <a:cubicBezTo>
                    <a:pt x="271" y="52"/>
                    <a:pt x="270" y="49"/>
                    <a:pt x="268" y="45"/>
                  </a:cubicBezTo>
                  <a:lnTo>
                    <a:pt x="264" y="43"/>
                  </a:lnTo>
                  <a:cubicBezTo>
                    <a:pt x="260" y="39"/>
                    <a:pt x="256" y="37"/>
                    <a:pt x="253" y="33"/>
                  </a:cubicBezTo>
                  <a:cubicBezTo>
                    <a:pt x="245" y="28"/>
                    <a:pt x="239" y="24"/>
                    <a:pt x="232" y="20"/>
                  </a:cubicBezTo>
                  <a:lnTo>
                    <a:pt x="228" y="18"/>
                  </a:lnTo>
                  <a:cubicBezTo>
                    <a:pt x="215" y="11"/>
                    <a:pt x="200" y="5"/>
                    <a:pt x="187" y="3"/>
                  </a:cubicBezTo>
                  <a:lnTo>
                    <a:pt x="183" y="1"/>
                  </a:lnTo>
                  <a:lnTo>
                    <a:pt x="175" y="1"/>
                  </a:lnTo>
                  <a:cubicBezTo>
                    <a:pt x="170" y="1"/>
                    <a:pt x="165" y="1"/>
                    <a:pt x="1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1"/>
            <p:cNvSpPr/>
            <p:nvPr/>
          </p:nvSpPr>
          <p:spPr>
            <a:xfrm>
              <a:off x="4003625" y="4188250"/>
              <a:ext cx="7950" cy="7750"/>
            </a:xfrm>
            <a:custGeom>
              <a:rect b="b" l="l" r="r" t="t"/>
              <a:pathLst>
                <a:path extrusionOk="0" h="310" w="318">
                  <a:moveTo>
                    <a:pt x="157" y="89"/>
                  </a:moveTo>
                  <a:cubicBezTo>
                    <a:pt x="163" y="89"/>
                    <a:pt x="168" y="89"/>
                    <a:pt x="174" y="91"/>
                  </a:cubicBezTo>
                  <a:cubicBezTo>
                    <a:pt x="181" y="93"/>
                    <a:pt x="187" y="96"/>
                    <a:pt x="195" y="100"/>
                  </a:cubicBezTo>
                  <a:lnTo>
                    <a:pt x="198" y="104"/>
                  </a:lnTo>
                  <a:cubicBezTo>
                    <a:pt x="200" y="104"/>
                    <a:pt x="202" y="106"/>
                    <a:pt x="204" y="106"/>
                  </a:cubicBezTo>
                  <a:cubicBezTo>
                    <a:pt x="221" y="125"/>
                    <a:pt x="227" y="151"/>
                    <a:pt x="219" y="176"/>
                  </a:cubicBezTo>
                  <a:cubicBezTo>
                    <a:pt x="219" y="178"/>
                    <a:pt x="217" y="181"/>
                    <a:pt x="217" y="183"/>
                  </a:cubicBezTo>
                  <a:cubicBezTo>
                    <a:pt x="214" y="191"/>
                    <a:pt x="210" y="198"/>
                    <a:pt x="204" y="204"/>
                  </a:cubicBezTo>
                  <a:cubicBezTo>
                    <a:pt x="189" y="217"/>
                    <a:pt x="172" y="223"/>
                    <a:pt x="153" y="223"/>
                  </a:cubicBezTo>
                  <a:lnTo>
                    <a:pt x="142" y="223"/>
                  </a:lnTo>
                  <a:cubicBezTo>
                    <a:pt x="136" y="221"/>
                    <a:pt x="129" y="219"/>
                    <a:pt x="123" y="215"/>
                  </a:cubicBezTo>
                  <a:cubicBezTo>
                    <a:pt x="119" y="213"/>
                    <a:pt x="115" y="210"/>
                    <a:pt x="112" y="206"/>
                  </a:cubicBezTo>
                  <a:lnTo>
                    <a:pt x="108" y="204"/>
                  </a:lnTo>
                  <a:cubicBezTo>
                    <a:pt x="104" y="200"/>
                    <a:pt x="102" y="198"/>
                    <a:pt x="100" y="194"/>
                  </a:cubicBezTo>
                  <a:cubicBezTo>
                    <a:pt x="82" y="168"/>
                    <a:pt x="83" y="132"/>
                    <a:pt x="106" y="108"/>
                  </a:cubicBezTo>
                  <a:cubicBezTo>
                    <a:pt x="119" y="95"/>
                    <a:pt x="136" y="89"/>
                    <a:pt x="155" y="89"/>
                  </a:cubicBezTo>
                  <a:close/>
                  <a:moveTo>
                    <a:pt x="151" y="0"/>
                  </a:moveTo>
                  <a:cubicBezTo>
                    <a:pt x="142" y="0"/>
                    <a:pt x="132" y="0"/>
                    <a:pt x="121" y="2"/>
                  </a:cubicBezTo>
                  <a:cubicBezTo>
                    <a:pt x="119" y="2"/>
                    <a:pt x="115" y="4"/>
                    <a:pt x="114" y="6"/>
                  </a:cubicBezTo>
                  <a:cubicBezTo>
                    <a:pt x="110" y="6"/>
                    <a:pt x="102" y="10"/>
                    <a:pt x="97" y="12"/>
                  </a:cubicBezTo>
                  <a:cubicBezTo>
                    <a:pt x="89" y="14"/>
                    <a:pt x="83" y="17"/>
                    <a:pt x="76" y="21"/>
                  </a:cubicBezTo>
                  <a:cubicBezTo>
                    <a:pt x="65" y="29"/>
                    <a:pt x="55" y="36"/>
                    <a:pt x="46" y="46"/>
                  </a:cubicBezTo>
                  <a:cubicBezTo>
                    <a:pt x="42" y="47"/>
                    <a:pt x="40" y="51"/>
                    <a:pt x="38" y="53"/>
                  </a:cubicBezTo>
                  <a:lnTo>
                    <a:pt x="34" y="57"/>
                  </a:lnTo>
                  <a:cubicBezTo>
                    <a:pt x="31" y="64"/>
                    <a:pt x="25" y="70"/>
                    <a:pt x="21" y="78"/>
                  </a:cubicBezTo>
                  <a:cubicBezTo>
                    <a:pt x="14" y="91"/>
                    <a:pt x="8" y="104"/>
                    <a:pt x="4" y="119"/>
                  </a:cubicBezTo>
                  <a:cubicBezTo>
                    <a:pt x="2" y="127"/>
                    <a:pt x="1" y="136"/>
                    <a:pt x="1" y="144"/>
                  </a:cubicBezTo>
                  <a:cubicBezTo>
                    <a:pt x="1" y="145"/>
                    <a:pt x="1" y="147"/>
                    <a:pt x="1" y="149"/>
                  </a:cubicBezTo>
                  <a:cubicBezTo>
                    <a:pt x="1" y="166"/>
                    <a:pt x="2" y="183"/>
                    <a:pt x="8" y="198"/>
                  </a:cubicBezTo>
                  <a:cubicBezTo>
                    <a:pt x="10" y="206"/>
                    <a:pt x="12" y="211"/>
                    <a:pt x="14" y="219"/>
                  </a:cubicBezTo>
                  <a:cubicBezTo>
                    <a:pt x="17" y="225"/>
                    <a:pt x="19" y="230"/>
                    <a:pt x="23" y="234"/>
                  </a:cubicBezTo>
                  <a:cubicBezTo>
                    <a:pt x="25" y="238"/>
                    <a:pt x="25" y="240"/>
                    <a:pt x="27" y="242"/>
                  </a:cubicBezTo>
                  <a:cubicBezTo>
                    <a:pt x="33" y="251"/>
                    <a:pt x="38" y="259"/>
                    <a:pt x="46" y="264"/>
                  </a:cubicBezTo>
                  <a:cubicBezTo>
                    <a:pt x="46" y="264"/>
                    <a:pt x="53" y="272"/>
                    <a:pt x="57" y="274"/>
                  </a:cubicBezTo>
                  <a:cubicBezTo>
                    <a:pt x="61" y="277"/>
                    <a:pt x="66" y="281"/>
                    <a:pt x="70" y="285"/>
                  </a:cubicBezTo>
                  <a:cubicBezTo>
                    <a:pt x="78" y="289"/>
                    <a:pt x="83" y="292"/>
                    <a:pt x="93" y="296"/>
                  </a:cubicBezTo>
                  <a:lnTo>
                    <a:pt x="99" y="298"/>
                  </a:lnTo>
                  <a:cubicBezTo>
                    <a:pt x="102" y="300"/>
                    <a:pt x="108" y="302"/>
                    <a:pt x="112" y="304"/>
                  </a:cubicBezTo>
                  <a:cubicBezTo>
                    <a:pt x="123" y="306"/>
                    <a:pt x="132" y="308"/>
                    <a:pt x="144" y="309"/>
                  </a:cubicBezTo>
                  <a:lnTo>
                    <a:pt x="155" y="309"/>
                  </a:lnTo>
                  <a:cubicBezTo>
                    <a:pt x="174" y="309"/>
                    <a:pt x="193" y="306"/>
                    <a:pt x="210" y="298"/>
                  </a:cubicBezTo>
                  <a:cubicBezTo>
                    <a:pt x="219" y="294"/>
                    <a:pt x="229" y="291"/>
                    <a:pt x="238" y="285"/>
                  </a:cubicBezTo>
                  <a:lnTo>
                    <a:pt x="247" y="277"/>
                  </a:lnTo>
                  <a:cubicBezTo>
                    <a:pt x="253" y="274"/>
                    <a:pt x="259" y="268"/>
                    <a:pt x="264" y="264"/>
                  </a:cubicBezTo>
                  <a:cubicBezTo>
                    <a:pt x="300" y="228"/>
                    <a:pt x="317" y="176"/>
                    <a:pt x="308" y="127"/>
                  </a:cubicBezTo>
                  <a:cubicBezTo>
                    <a:pt x="308" y="123"/>
                    <a:pt x="306" y="119"/>
                    <a:pt x="306" y="117"/>
                  </a:cubicBezTo>
                  <a:cubicBezTo>
                    <a:pt x="302" y="106"/>
                    <a:pt x="298" y="95"/>
                    <a:pt x="295" y="85"/>
                  </a:cubicBezTo>
                  <a:cubicBezTo>
                    <a:pt x="287" y="70"/>
                    <a:pt x="276" y="57"/>
                    <a:pt x="264" y="44"/>
                  </a:cubicBezTo>
                  <a:cubicBezTo>
                    <a:pt x="263" y="42"/>
                    <a:pt x="263" y="42"/>
                    <a:pt x="261" y="40"/>
                  </a:cubicBezTo>
                  <a:cubicBezTo>
                    <a:pt x="259" y="38"/>
                    <a:pt x="257" y="38"/>
                    <a:pt x="255" y="36"/>
                  </a:cubicBezTo>
                  <a:lnTo>
                    <a:pt x="251" y="32"/>
                  </a:lnTo>
                  <a:cubicBezTo>
                    <a:pt x="244" y="27"/>
                    <a:pt x="238" y="23"/>
                    <a:pt x="230" y="19"/>
                  </a:cubicBezTo>
                  <a:cubicBezTo>
                    <a:pt x="223" y="15"/>
                    <a:pt x="217" y="12"/>
                    <a:pt x="212" y="10"/>
                  </a:cubicBezTo>
                  <a:lnTo>
                    <a:pt x="206" y="8"/>
                  </a:lnTo>
                  <a:cubicBezTo>
                    <a:pt x="198" y="6"/>
                    <a:pt x="191" y="2"/>
                    <a:pt x="183" y="2"/>
                  </a:cubicBezTo>
                  <a:cubicBezTo>
                    <a:pt x="178" y="2"/>
                    <a:pt x="172" y="0"/>
                    <a:pt x="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1"/>
            <p:cNvSpPr/>
            <p:nvPr/>
          </p:nvSpPr>
          <p:spPr>
            <a:xfrm>
              <a:off x="3993500" y="4184800"/>
              <a:ext cx="8400" cy="7800"/>
            </a:xfrm>
            <a:custGeom>
              <a:rect b="b" l="l" r="r" t="t"/>
              <a:pathLst>
                <a:path extrusionOk="0" h="312" w="336">
                  <a:moveTo>
                    <a:pt x="168" y="87"/>
                  </a:moveTo>
                  <a:cubicBezTo>
                    <a:pt x="185" y="87"/>
                    <a:pt x="202" y="95"/>
                    <a:pt x="215" y="108"/>
                  </a:cubicBezTo>
                  <a:cubicBezTo>
                    <a:pt x="217" y="110"/>
                    <a:pt x="219" y="112"/>
                    <a:pt x="219" y="114"/>
                  </a:cubicBezTo>
                  <a:cubicBezTo>
                    <a:pt x="230" y="127"/>
                    <a:pt x="236" y="146"/>
                    <a:pt x="234" y="163"/>
                  </a:cubicBezTo>
                  <a:cubicBezTo>
                    <a:pt x="230" y="195"/>
                    <a:pt x="206" y="219"/>
                    <a:pt x="174" y="223"/>
                  </a:cubicBezTo>
                  <a:cubicBezTo>
                    <a:pt x="171" y="224"/>
                    <a:pt x="168" y="224"/>
                    <a:pt x="165" y="224"/>
                  </a:cubicBezTo>
                  <a:cubicBezTo>
                    <a:pt x="122" y="224"/>
                    <a:pt x="90" y="183"/>
                    <a:pt x="100" y="140"/>
                  </a:cubicBezTo>
                  <a:lnTo>
                    <a:pt x="100" y="140"/>
                  </a:lnTo>
                  <a:lnTo>
                    <a:pt x="100" y="142"/>
                  </a:lnTo>
                  <a:cubicBezTo>
                    <a:pt x="104" y="129"/>
                    <a:pt x="110" y="118"/>
                    <a:pt x="119" y="108"/>
                  </a:cubicBezTo>
                  <a:cubicBezTo>
                    <a:pt x="123" y="104"/>
                    <a:pt x="127" y="101"/>
                    <a:pt x="130" y="99"/>
                  </a:cubicBezTo>
                  <a:cubicBezTo>
                    <a:pt x="142" y="91"/>
                    <a:pt x="155" y="87"/>
                    <a:pt x="168" y="87"/>
                  </a:cubicBezTo>
                  <a:close/>
                  <a:moveTo>
                    <a:pt x="168" y="1"/>
                  </a:moveTo>
                  <a:cubicBezTo>
                    <a:pt x="147" y="1"/>
                    <a:pt x="128" y="5"/>
                    <a:pt x="110" y="12"/>
                  </a:cubicBezTo>
                  <a:cubicBezTo>
                    <a:pt x="91" y="20"/>
                    <a:pt x="72" y="31"/>
                    <a:pt x="57" y="46"/>
                  </a:cubicBezTo>
                  <a:cubicBezTo>
                    <a:pt x="12" y="93"/>
                    <a:pt x="0" y="161"/>
                    <a:pt x="27" y="219"/>
                  </a:cubicBezTo>
                  <a:cubicBezTo>
                    <a:pt x="34" y="238"/>
                    <a:pt x="44" y="253"/>
                    <a:pt x="57" y="267"/>
                  </a:cubicBezTo>
                  <a:cubicBezTo>
                    <a:pt x="81" y="291"/>
                    <a:pt x="110" y="306"/>
                    <a:pt x="144" y="310"/>
                  </a:cubicBezTo>
                  <a:cubicBezTo>
                    <a:pt x="151" y="312"/>
                    <a:pt x="159" y="312"/>
                    <a:pt x="166" y="312"/>
                  </a:cubicBezTo>
                  <a:cubicBezTo>
                    <a:pt x="208" y="312"/>
                    <a:pt x="247" y="297"/>
                    <a:pt x="275" y="267"/>
                  </a:cubicBezTo>
                  <a:cubicBezTo>
                    <a:pt x="277" y="265"/>
                    <a:pt x="279" y="263"/>
                    <a:pt x="281" y="261"/>
                  </a:cubicBezTo>
                  <a:cubicBezTo>
                    <a:pt x="336" y="201"/>
                    <a:pt x="334" y="106"/>
                    <a:pt x="275" y="48"/>
                  </a:cubicBezTo>
                  <a:cubicBezTo>
                    <a:pt x="275" y="46"/>
                    <a:pt x="274" y="44"/>
                    <a:pt x="272" y="42"/>
                  </a:cubicBezTo>
                  <a:cubicBezTo>
                    <a:pt x="266" y="38"/>
                    <a:pt x="262" y="33"/>
                    <a:pt x="257" y="31"/>
                  </a:cubicBezTo>
                  <a:cubicBezTo>
                    <a:pt x="230" y="12"/>
                    <a:pt x="200" y="1"/>
                    <a:pt x="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1"/>
            <p:cNvSpPr/>
            <p:nvPr/>
          </p:nvSpPr>
          <p:spPr>
            <a:xfrm>
              <a:off x="3983975" y="4181450"/>
              <a:ext cx="7700" cy="7725"/>
            </a:xfrm>
            <a:custGeom>
              <a:rect b="b" l="l" r="r" t="t"/>
              <a:pathLst>
                <a:path extrusionOk="0" h="309" w="308">
                  <a:moveTo>
                    <a:pt x="153" y="88"/>
                  </a:moveTo>
                  <a:cubicBezTo>
                    <a:pt x="161" y="88"/>
                    <a:pt x="166" y="88"/>
                    <a:pt x="174" y="90"/>
                  </a:cubicBezTo>
                  <a:cubicBezTo>
                    <a:pt x="178" y="91"/>
                    <a:pt x="183" y="93"/>
                    <a:pt x="187" y="97"/>
                  </a:cubicBezTo>
                  <a:cubicBezTo>
                    <a:pt x="193" y="99"/>
                    <a:pt x="197" y="103"/>
                    <a:pt x="200" y="106"/>
                  </a:cubicBezTo>
                  <a:lnTo>
                    <a:pt x="202" y="106"/>
                  </a:lnTo>
                  <a:cubicBezTo>
                    <a:pt x="208" y="114"/>
                    <a:pt x="214" y="123"/>
                    <a:pt x="217" y="133"/>
                  </a:cubicBezTo>
                  <a:cubicBezTo>
                    <a:pt x="217" y="133"/>
                    <a:pt x="217" y="135"/>
                    <a:pt x="219" y="137"/>
                  </a:cubicBezTo>
                  <a:cubicBezTo>
                    <a:pt x="221" y="142"/>
                    <a:pt x="221" y="148"/>
                    <a:pt x="221" y="155"/>
                  </a:cubicBezTo>
                  <a:cubicBezTo>
                    <a:pt x="221" y="169"/>
                    <a:pt x="217" y="180"/>
                    <a:pt x="212" y="191"/>
                  </a:cubicBezTo>
                  <a:cubicBezTo>
                    <a:pt x="208" y="195"/>
                    <a:pt x="204" y="199"/>
                    <a:pt x="202" y="203"/>
                  </a:cubicBezTo>
                  <a:lnTo>
                    <a:pt x="198" y="204"/>
                  </a:lnTo>
                  <a:cubicBezTo>
                    <a:pt x="195" y="208"/>
                    <a:pt x="189" y="212"/>
                    <a:pt x="183" y="214"/>
                  </a:cubicBezTo>
                  <a:cubicBezTo>
                    <a:pt x="180" y="218"/>
                    <a:pt x="174" y="220"/>
                    <a:pt x="168" y="221"/>
                  </a:cubicBezTo>
                  <a:lnTo>
                    <a:pt x="151" y="221"/>
                  </a:lnTo>
                  <a:cubicBezTo>
                    <a:pt x="146" y="221"/>
                    <a:pt x="140" y="221"/>
                    <a:pt x="136" y="220"/>
                  </a:cubicBezTo>
                  <a:cubicBezTo>
                    <a:pt x="127" y="218"/>
                    <a:pt x="119" y="214"/>
                    <a:pt x="112" y="208"/>
                  </a:cubicBezTo>
                  <a:lnTo>
                    <a:pt x="108" y="204"/>
                  </a:lnTo>
                  <a:lnTo>
                    <a:pt x="104" y="203"/>
                  </a:lnTo>
                  <a:cubicBezTo>
                    <a:pt x="78" y="176"/>
                    <a:pt x="78" y="133"/>
                    <a:pt x="104" y="106"/>
                  </a:cubicBezTo>
                  <a:cubicBezTo>
                    <a:pt x="116" y="95"/>
                    <a:pt x="129" y="90"/>
                    <a:pt x="142" y="88"/>
                  </a:cubicBezTo>
                  <a:close/>
                  <a:moveTo>
                    <a:pt x="159" y="0"/>
                  </a:moveTo>
                  <a:cubicBezTo>
                    <a:pt x="155" y="0"/>
                    <a:pt x="150" y="0"/>
                    <a:pt x="146" y="1"/>
                  </a:cubicBezTo>
                  <a:lnTo>
                    <a:pt x="134" y="1"/>
                  </a:lnTo>
                  <a:cubicBezTo>
                    <a:pt x="127" y="1"/>
                    <a:pt x="121" y="3"/>
                    <a:pt x="114" y="5"/>
                  </a:cubicBezTo>
                  <a:cubicBezTo>
                    <a:pt x="100" y="8"/>
                    <a:pt x="89" y="14"/>
                    <a:pt x="78" y="20"/>
                  </a:cubicBezTo>
                  <a:cubicBezTo>
                    <a:pt x="68" y="27"/>
                    <a:pt x="57" y="33"/>
                    <a:pt x="50" y="42"/>
                  </a:cubicBezTo>
                  <a:lnTo>
                    <a:pt x="46" y="44"/>
                  </a:lnTo>
                  <a:cubicBezTo>
                    <a:pt x="44" y="48"/>
                    <a:pt x="40" y="50"/>
                    <a:pt x="38" y="54"/>
                  </a:cubicBezTo>
                  <a:cubicBezTo>
                    <a:pt x="38" y="54"/>
                    <a:pt x="38" y="56"/>
                    <a:pt x="36" y="56"/>
                  </a:cubicBezTo>
                  <a:cubicBezTo>
                    <a:pt x="16" y="80"/>
                    <a:pt x="4" y="110"/>
                    <a:pt x="2" y="142"/>
                  </a:cubicBezTo>
                  <a:cubicBezTo>
                    <a:pt x="1" y="148"/>
                    <a:pt x="1" y="155"/>
                    <a:pt x="2" y="161"/>
                  </a:cubicBezTo>
                  <a:cubicBezTo>
                    <a:pt x="2" y="167"/>
                    <a:pt x="2" y="172"/>
                    <a:pt x="2" y="176"/>
                  </a:cubicBezTo>
                  <a:cubicBezTo>
                    <a:pt x="4" y="182"/>
                    <a:pt x="4" y="186"/>
                    <a:pt x="6" y="191"/>
                  </a:cubicBezTo>
                  <a:cubicBezTo>
                    <a:pt x="8" y="203"/>
                    <a:pt x="14" y="214"/>
                    <a:pt x="19" y="223"/>
                  </a:cubicBezTo>
                  <a:cubicBezTo>
                    <a:pt x="19" y="227"/>
                    <a:pt x="21" y="229"/>
                    <a:pt x="23" y="233"/>
                  </a:cubicBezTo>
                  <a:cubicBezTo>
                    <a:pt x="29" y="244"/>
                    <a:pt x="36" y="254"/>
                    <a:pt x="46" y="263"/>
                  </a:cubicBezTo>
                  <a:cubicBezTo>
                    <a:pt x="50" y="267"/>
                    <a:pt x="51" y="269"/>
                    <a:pt x="55" y="270"/>
                  </a:cubicBezTo>
                  <a:lnTo>
                    <a:pt x="61" y="276"/>
                  </a:lnTo>
                  <a:lnTo>
                    <a:pt x="65" y="278"/>
                  </a:lnTo>
                  <a:cubicBezTo>
                    <a:pt x="78" y="287"/>
                    <a:pt x="91" y="295"/>
                    <a:pt x="106" y="301"/>
                  </a:cubicBezTo>
                  <a:lnTo>
                    <a:pt x="112" y="303"/>
                  </a:lnTo>
                  <a:cubicBezTo>
                    <a:pt x="119" y="304"/>
                    <a:pt x="127" y="306"/>
                    <a:pt x="134" y="308"/>
                  </a:cubicBezTo>
                  <a:lnTo>
                    <a:pt x="166" y="308"/>
                  </a:lnTo>
                  <a:cubicBezTo>
                    <a:pt x="176" y="308"/>
                    <a:pt x="185" y="306"/>
                    <a:pt x="195" y="304"/>
                  </a:cubicBezTo>
                  <a:lnTo>
                    <a:pt x="204" y="301"/>
                  </a:lnTo>
                  <a:cubicBezTo>
                    <a:pt x="210" y="299"/>
                    <a:pt x="214" y="297"/>
                    <a:pt x="219" y="295"/>
                  </a:cubicBezTo>
                  <a:cubicBezTo>
                    <a:pt x="227" y="291"/>
                    <a:pt x="232" y="289"/>
                    <a:pt x="238" y="286"/>
                  </a:cubicBezTo>
                  <a:cubicBezTo>
                    <a:pt x="246" y="280"/>
                    <a:pt x="255" y="274"/>
                    <a:pt x="263" y="267"/>
                  </a:cubicBezTo>
                  <a:lnTo>
                    <a:pt x="264" y="265"/>
                  </a:lnTo>
                  <a:cubicBezTo>
                    <a:pt x="268" y="261"/>
                    <a:pt x="270" y="257"/>
                    <a:pt x="274" y="254"/>
                  </a:cubicBezTo>
                  <a:cubicBezTo>
                    <a:pt x="274" y="254"/>
                    <a:pt x="274" y="252"/>
                    <a:pt x="276" y="252"/>
                  </a:cubicBezTo>
                  <a:cubicBezTo>
                    <a:pt x="280" y="246"/>
                    <a:pt x="281" y="242"/>
                    <a:pt x="285" y="238"/>
                  </a:cubicBezTo>
                  <a:cubicBezTo>
                    <a:pt x="300" y="214"/>
                    <a:pt x="308" y="186"/>
                    <a:pt x="308" y="155"/>
                  </a:cubicBezTo>
                  <a:lnTo>
                    <a:pt x="308" y="150"/>
                  </a:lnTo>
                  <a:cubicBezTo>
                    <a:pt x="308" y="146"/>
                    <a:pt x="308" y="142"/>
                    <a:pt x="308" y="140"/>
                  </a:cubicBezTo>
                  <a:lnTo>
                    <a:pt x="308" y="137"/>
                  </a:lnTo>
                  <a:cubicBezTo>
                    <a:pt x="306" y="122"/>
                    <a:pt x="302" y="106"/>
                    <a:pt x="296" y="91"/>
                  </a:cubicBezTo>
                  <a:lnTo>
                    <a:pt x="293" y="84"/>
                  </a:lnTo>
                  <a:cubicBezTo>
                    <a:pt x="291" y="80"/>
                    <a:pt x="289" y="76"/>
                    <a:pt x="287" y="73"/>
                  </a:cubicBezTo>
                  <a:cubicBezTo>
                    <a:pt x="283" y="69"/>
                    <a:pt x="280" y="63"/>
                    <a:pt x="276" y="59"/>
                  </a:cubicBezTo>
                  <a:cubicBezTo>
                    <a:pt x="274" y="57"/>
                    <a:pt x="272" y="54"/>
                    <a:pt x="270" y="52"/>
                  </a:cubicBezTo>
                  <a:cubicBezTo>
                    <a:pt x="268" y="50"/>
                    <a:pt x="266" y="48"/>
                    <a:pt x="264" y="46"/>
                  </a:cubicBezTo>
                  <a:cubicBezTo>
                    <a:pt x="263" y="42"/>
                    <a:pt x="261" y="42"/>
                    <a:pt x="259" y="41"/>
                  </a:cubicBezTo>
                  <a:cubicBezTo>
                    <a:pt x="255" y="37"/>
                    <a:pt x="251" y="35"/>
                    <a:pt x="247" y="31"/>
                  </a:cubicBezTo>
                  <a:cubicBezTo>
                    <a:pt x="244" y="29"/>
                    <a:pt x="240" y="25"/>
                    <a:pt x="236" y="24"/>
                  </a:cubicBezTo>
                  <a:cubicBezTo>
                    <a:pt x="231" y="20"/>
                    <a:pt x="227" y="18"/>
                    <a:pt x="221" y="16"/>
                  </a:cubicBezTo>
                  <a:cubicBezTo>
                    <a:pt x="214" y="12"/>
                    <a:pt x="206" y="8"/>
                    <a:pt x="198" y="7"/>
                  </a:cubicBezTo>
                  <a:cubicBezTo>
                    <a:pt x="197" y="7"/>
                    <a:pt x="195" y="7"/>
                    <a:pt x="193" y="5"/>
                  </a:cubicBezTo>
                  <a:cubicBezTo>
                    <a:pt x="182" y="2"/>
                    <a:pt x="171" y="0"/>
                    <a:pt x="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61"/>
          <p:cNvGrpSpPr/>
          <p:nvPr/>
        </p:nvGrpSpPr>
        <p:grpSpPr>
          <a:xfrm>
            <a:off x="3121662" y="3023717"/>
            <a:ext cx="1304828" cy="1321610"/>
            <a:chOff x="4373275" y="4379400"/>
            <a:chExt cx="227425" cy="230350"/>
          </a:xfrm>
        </p:grpSpPr>
        <p:sp>
          <p:nvSpPr>
            <p:cNvPr id="4025" name="Google Shape;4025;p61"/>
            <p:cNvSpPr/>
            <p:nvPr/>
          </p:nvSpPr>
          <p:spPr>
            <a:xfrm>
              <a:off x="4373325" y="4492825"/>
              <a:ext cx="227375" cy="38325"/>
            </a:xfrm>
            <a:custGeom>
              <a:rect b="b" l="l" r="r" t="t"/>
              <a:pathLst>
                <a:path extrusionOk="0" h="1533" w="9095">
                  <a:moveTo>
                    <a:pt x="4547" y="1"/>
                  </a:moveTo>
                  <a:cubicBezTo>
                    <a:pt x="2036" y="1"/>
                    <a:pt x="1" y="344"/>
                    <a:pt x="1" y="766"/>
                  </a:cubicBezTo>
                  <a:cubicBezTo>
                    <a:pt x="1" y="1190"/>
                    <a:pt x="2036" y="1533"/>
                    <a:pt x="4547" y="1533"/>
                  </a:cubicBezTo>
                  <a:cubicBezTo>
                    <a:pt x="7057" y="1533"/>
                    <a:pt x="9095" y="1190"/>
                    <a:pt x="9095" y="766"/>
                  </a:cubicBezTo>
                  <a:cubicBezTo>
                    <a:pt x="9095" y="344"/>
                    <a:pt x="7057" y="1"/>
                    <a:pt x="4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1"/>
            <p:cNvSpPr/>
            <p:nvPr/>
          </p:nvSpPr>
          <p:spPr>
            <a:xfrm>
              <a:off x="4373275" y="4571425"/>
              <a:ext cx="227425" cy="38325"/>
            </a:xfrm>
            <a:custGeom>
              <a:rect b="b" l="l" r="r" t="t"/>
              <a:pathLst>
                <a:path extrusionOk="0" h="1533" w="9097">
                  <a:moveTo>
                    <a:pt x="4549" y="0"/>
                  </a:moveTo>
                  <a:cubicBezTo>
                    <a:pt x="2036" y="0"/>
                    <a:pt x="1" y="343"/>
                    <a:pt x="1" y="766"/>
                  </a:cubicBezTo>
                  <a:cubicBezTo>
                    <a:pt x="1" y="1190"/>
                    <a:pt x="2036" y="1533"/>
                    <a:pt x="4549" y="1533"/>
                  </a:cubicBezTo>
                  <a:cubicBezTo>
                    <a:pt x="7059" y="1533"/>
                    <a:pt x="9097" y="1190"/>
                    <a:pt x="9097" y="766"/>
                  </a:cubicBezTo>
                  <a:cubicBezTo>
                    <a:pt x="9097" y="343"/>
                    <a:pt x="7059" y="0"/>
                    <a:pt x="45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1"/>
            <p:cNvSpPr/>
            <p:nvPr/>
          </p:nvSpPr>
          <p:spPr>
            <a:xfrm>
              <a:off x="4373275" y="4470575"/>
              <a:ext cx="227375" cy="120000"/>
            </a:xfrm>
            <a:custGeom>
              <a:rect b="b" l="l" r="r" t="t"/>
              <a:pathLst>
                <a:path extrusionOk="0" h="4800" w="9095">
                  <a:moveTo>
                    <a:pt x="4549" y="1"/>
                  </a:moveTo>
                  <a:cubicBezTo>
                    <a:pt x="4549" y="1"/>
                    <a:pt x="3509" y="1799"/>
                    <a:pt x="1179" y="1799"/>
                  </a:cubicBezTo>
                  <a:cubicBezTo>
                    <a:pt x="818" y="1799"/>
                    <a:pt x="425" y="1756"/>
                    <a:pt x="1" y="1656"/>
                  </a:cubicBezTo>
                  <a:lnTo>
                    <a:pt x="1" y="1656"/>
                  </a:lnTo>
                  <a:cubicBezTo>
                    <a:pt x="1" y="1656"/>
                    <a:pt x="20" y="4800"/>
                    <a:pt x="4549" y="4800"/>
                  </a:cubicBezTo>
                  <a:cubicBezTo>
                    <a:pt x="9078" y="4800"/>
                    <a:pt x="9095" y="1656"/>
                    <a:pt x="9095" y="1656"/>
                  </a:cubicBezTo>
                  <a:lnTo>
                    <a:pt x="9095" y="1656"/>
                  </a:lnTo>
                  <a:cubicBezTo>
                    <a:pt x="8678" y="1756"/>
                    <a:pt x="8291" y="1799"/>
                    <a:pt x="7934" y="1799"/>
                  </a:cubicBezTo>
                  <a:cubicBezTo>
                    <a:pt x="5631" y="1799"/>
                    <a:pt x="4549" y="1"/>
                    <a:pt x="45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1"/>
            <p:cNvSpPr/>
            <p:nvPr/>
          </p:nvSpPr>
          <p:spPr>
            <a:xfrm>
              <a:off x="4458900" y="4379400"/>
              <a:ext cx="56175" cy="89525"/>
            </a:xfrm>
            <a:custGeom>
              <a:rect b="b" l="l" r="r" t="t"/>
              <a:pathLst>
                <a:path extrusionOk="0" h="3581" w="2247">
                  <a:moveTo>
                    <a:pt x="1124" y="1"/>
                  </a:moveTo>
                  <a:cubicBezTo>
                    <a:pt x="1124" y="1"/>
                    <a:pt x="0" y="1260"/>
                    <a:pt x="0" y="2248"/>
                  </a:cubicBezTo>
                  <a:cubicBezTo>
                    <a:pt x="0" y="3235"/>
                    <a:pt x="1124" y="3580"/>
                    <a:pt x="1124" y="3580"/>
                  </a:cubicBezTo>
                  <a:cubicBezTo>
                    <a:pt x="1124" y="3580"/>
                    <a:pt x="2247" y="3235"/>
                    <a:pt x="2247" y="2248"/>
                  </a:cubicBezTo>
                  <a:cubicBezTo>
                    <a:pt x="2247" y="1258"/>
                    <a:pt x="1124" y="1"/>
                    <a:pt x="1124" y="1"/>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1"/>
            <p:cNvSpPr/>
            <p:nvPr/>
          </p:nvSpPr>
          <p:spPr>
            <a:xfrm>
              <a:off x="4466150" y="4400100"/>
              <a:ext cx="41625" cy="66275"/>
            </a:xfrm>
            <a:custGeom>
              <a:rect b="b" l="l" r="r" t="t"/>
              <a:pathLst>
                <a:path extrusionOk="0" h="2651" w="1665">
                  <a:moveTo>
                    <a:pt x="834" y="0"/>
                  </a:moveTo>
                  <a:cubicBezTo>
                    <a:pt x="834" y="0"/>
                    <a:pt x="1" y="931"/>
                    <a:pt x="1" y="1665"/>
                  </a:cubicBezTo>
                  <a:cubicBezTo>
                    <a:pt x="1" y="2396"/>
                    <a:pt x="834" y="2650"/>
                    <a:pt x="834" y="2650"/>
                  </a:cubicBezTo>
                  <a:cubicBezTo>
                    <a:pt x="834" y="2650"/>
                    <a:pt x="1665" y="2396"/>
                    <a:pt x="1665" y="1665"/>
                  </a:cubicBezTo>
                  <a:cubicBezTo>
                    <a:pt x="1665" y="931"/>
                    <a:pt x="834" y="0"/>
                    <a:pt x="834" y="0"/>
                  </a:cubicBezTo>
                  <a:close/>
                </a:path>
              </a:pathLst>
            </a:custGeom>
            <a:solidFill>
              <a:srgbClr val="F8E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1"/>
            <p:cNvSpPr/>
            <p:nvPr/>
          </p:nvSpPr>
          <p:spPr>
            <a:xfrm>
              <a:off x="4467850" y="4405475"/>
              <a:ext cx="38275" cy="60900"/>
            </a:xfrm>
            <a:custGeom>
              <a:rect b="b" l="l" r="r" t="t"/>
              <a:pathLst>
                <a:path extrusionOk="0" h="2436" w="1531">
                  <a:moveTo>
                    <a:pt x="766" y="0"/>
                  </a:moveTo>
                  <a:cubicBezTo>
                    <a:pt x="766" y="0"/>
                    <a:pt x="0" y="856"/>
                    <a:pt x="0" y="1529"/>
                  </a:cubicBezTo>
                  <a:cubicBezTo>
                    <a:pt x="0" y="2202"/>
                    <a:pt x="766" y="2435"/>
                    <a:pt x="766" y="2435"/>
                  </a:cubicBezTo>
                  <a:cubicBezTo>
                    <a:pt x="766" y="2435"/>
                    <a:pt x="1531" y="2202"/>
                    <a:pt x="1531" y="1529"/>
                  </a:cubicBezTo>
                  <a:cubicBezTo>
                    <a:pt x="1531" y="856"/>
                    <a:pt x="766" y="0"/>
                    <a:pt x="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1"/>
            <p:cNvSpPr/>
            <p:nvPr/>
          </p:nvSpPr>
          <p:spPr>
            <a:xfrm>
              <a:off x="4475575" y="4430150"/>
              <a:ext cx="22775" cy="36225"/>
            </a:xfrm>
            <a:custGeom>
              <a:rect b="b" l="l" r="r" t="t"/>
              <a:pathLst>
                <a:path extrusionOk="0" h="1449" w="911">
                  <a:moveTo>
                    <a:pt x="457" y="1"/>
                  </a:moveTo>
                  <a:cubicBezTo>
                    <a:pt x="457" y="1"/>
                    <a:pt x="1" y="510"/>
                    <a:pt x="1" y="909"/>
                  </a:cubicBezTo>
                  <a:cubicBezTo>
                    <a:pt x="1" y="1309"/>
                    <a:pt x="457" y="1448"/>
                    <a:pt x="457" y="1448"/>
                  </a:cubicBezTo>
                  <a:cubicBezTo>
                    <a:pt x="457" y="1448"/>
                    <a:pt x="911" y="1311"/>
                    <a:pt x="911" y="909"/>
                  </a:cubicBezTo>
                  <a:cubicBezTo>
                    <a:pt x="911" y="510"/>
                    <a:pt x="457" y="1"/>
                    <a:pt x="457" y="1"/>
                  </a:cubicBezTo>
                  <a:close/>
                </a:path>
              </a:pathLst>
            </a:custGeom>
            <a:solidFill>
              <a:srgbClr val="E27A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1"/>
            <p:cNvSpPr/>
            <p:nvPr/>
          </p:nvSpPr>
          <p:spPr>
            <a:xfrm>
              <a:off x="4477125" y="4435000"/>
              <a:ext cx="19725" cy="31375"/>
            </a:xfrm>
            <a:custGeom>
              <a:rect b="b" l="l" r="r" t="t"/>
              <a:pathLst>
                <a:path extrusionOk="0" h="1255" w="789">
                  <a:moveTo>
                    <a:pt x="395" y="1"/>
                  </a:moveTo>
                  <a:cubicBezTo>
                    <a:pt x="395" y="1"/>
                    <a:pt x="1" y="442"/>
                    <a:pt x="1" y="789"/>
                  </a:cubicBezTo>
                  <a:cubicBezTo>
                    <a:pt x="1" y="1134"/>
                    <a:pt x="395" y="1254"/>
                    <a:pt x="395" y="1254"/>
                  </a:cubicBezTo>
                  <a:cubicBezTo>
                    <a:pt x="395" y="1254"/>
                    <a:pt x="789" y="1134"/>
                    <a:pt x="789" y="789"/>
                  </a:cubicBezTo>
                  <a:cubicBezTo>
                    <a:pt x="789" y="442"/>
                    <a:pt x="395" y="1"/>
                    <a:pt x="3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1"/>
            <p:cNvSpPr/>
            <p:nvPr/>
          </p:nvSpPr>
          <p:spPr>
            <a:xfrm>
              <a:off x="4482650" y="4452500"/>
              <a:ext cx="8700" cy="13875"/>
            </a:xfrm>
            <a:custGeom>
              <a:rect b="b" l="l" r="r" t="t"/>
              <a:pathLst>
                <a:path extrusionOk="0" h="555" w="348">
                  <a:moveTo>
                    <a:pt x="174" y="0"/>
                  </a:moveTo>
                  <a:cubicBezTo>
                    <a:pt x="174" y="0"/>
                    <a:pt x="0" y="194"/>
                    <a:pt x="0" y="349"/>
                  </a:cubicBezTo>
                  <a:cubicBezTo>
                    <a:pt x="0" y="502"/>
                    <a:pt x="174" y="554"/>
                    <a:pt x="174" y="554"/>
                  </a:cubicBezTo>
                  <a:cubicBezTo>
                    <a:pt x="174" y="554"/>
                    <a:pt x="347" y="502"/>
                    <a:pt x="347" y="349"/>
                  </a:cubicBezTo>
                  <a:cubicBezTo>
                    <a:pt x="347" y="196"/>
                    <a:pt x="174" y="0"/>
                    <a:pt x="174" y="0"/>
                  </a:cubicBezTo>
                  <a:close/>
                </a:path>
              </a:pathLst>
            </a:custGeom>
            <a:solidFill>
              <a:srgbClr val="F4F1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1"/>
            <p:cNvSpPr/>
            <p:nvPr/>
          </p:nvSpPr>
          <p:spPr>
            <a:xfrm>
              <a:off x="4461900" y="4521100"/>
              <a:ext cx="48325" cy="46475"/>
            </a:xfrm>
            <a:custGeom>
              <a:rect b="b" l="l" r="r" t="t"/>
              <a:pathLst>
                <a:path extrusionOk="0" h="1859" w="1933">
                  <a:moveTo>
                    <a:pt x="1004" y="0"/>
                  </a:moveTo>
                  <a:cubicBezTo>
                    <a:pt x="629" y="0"/>
                    <a:pt x="289" y="227"/>
                    <a:pt x="144" y="573"/>
                  </a:cubicBezTo>
                  <a:cubicBezTo>
                    <a:pt x="1" y="922"/>
                    <a:pt x="80" y="1322"/>
                    <a:pt x="346" y="1586"/>
                  </a:cubicBezTo>
                  <a:cubicBezTo>
                    <a:pt x="524" y="1763"/>
                    <a:pt x="761" y="1858"/>
                    <a:pt x="1003" y="1858"/>
                  </a:cubicBezTo>
                  <a:cubicBezTo>
                    <a:pt x="1123" y="1858"/>
                    <a:pt x="1243" y="1835"/>
                    <a:pt x="1358" y="1787"/>
                  </a:cubicBezTo>
                  <a:cubicBezTo>
                    <a:pt x="1707" y="1644"/>
                    <a:pt x="1933" y="1305"/>
                    <a:pt x="1933" y="930"/>
                  </a:cubicBezTo>
                  <a:cubicBezTo>
                    <a:pt x="1933" y="417"/>
                    <a:pt x="1516" y="0"/>
                    <a:pt x="10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1"/>
            <p:cNvSpPr/>
            <p:nvPr/>
          </p:nvSpPr>
          <p:spPr>
            <a:xfrm>
              <a:off x="4530225" y="4527325"/>
              <a:ext cx="18375" cy="15750"/>
            </a:xfrm>
            <a:custGeom>
              <a:rect b="b" l="l" r="r" t="t"/>
              <a:pathLst>
                <a:path extrusionOk="0" h="630" w="735">
                  <a:moveTo>
                    <a:pt x="421" y="0"/>
                  </a:moveTo>
                  <a:cubicBezTo>
                    <a:pt x="140" y="0"/>
                    <a:pt x="1" y="339"/>
                    <a:pt x="199" y="537"/>
                  </a:cubicBezTo>
                  <a:cubicBezTo>
                    <a:pt x="263" y="601"/>
                    <a:pt x="341" y="630"/>
                    <a:pt x="418" y="630"/>
                  </a:cubicBezTo>
                  <a:cubicBezTo>
                    <a:pt x="579" y="630"/>
                    <a:pt x="734" y="504"/>
                    <a:pt x="734" y="315"/>
                  </a:cubicBezTo>
                  <a:cubicBezTo>
                    <a:pt x="734" y="142"/>
                    <a:pt x="595" y="0"/>
                    <a:pt x="4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1"/>
            <p:cNvSpPr/>
            <p:nvPr/>
          </p:nvSpPr>
          <p:spPr>
            <a:xfrm>
              <a:off x="4424775" y="4527325"/>
              <a:ext cx="18400" cy="15750"/>
            </a:xfrm>
            <a:custGeom>
              <a:rect b="b" l="l" r="r" t="t"/>
              <a:pathLst>
                <a:path extrusionOk="0" h="630" w="736">
                  <a:moveTo>
                    <a:pt x="421" y="0"/>
                  </a:moveTo>
                  <a:cubicBezTo>
                    <a:pt x="142" y="0"/>
                    <a:pt x="1" y="339"/>
                    <a:pt x="199" y="537"/>
                  </a:cubicBezTo>
                  <a:cubicBezTo>
                    <a:pt x="262" y="601"/>
                    <a:pt x="341" y="630"/>
                    <a:pt x="418" y="630"/>
                  </a:cubicBezTo>
                  <a:cubicBezTo>
                    <a:pt x="580" y="630"/>
                    <a:pt x="736" y="504"/>
                    <a:pt x="736" y="315"/>
                  </a:cubicBezTo>
                  <a:cubicBezTo>
                    <a:pt x="736" y="142"/>
                    <a:pt x="594" y="0"/>
                    <a:pt x="4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7" name="Google Shape;4037;p61"/>
          <p:cNvSpPr/>
          <p:nvPr/>
        </p:nvSpPr>
        <p:spPr>
          <a:xfrm>
            <a:off x="4107875" y="1567300"/>
            <a:ext cx="1874006" cy="1867842"/>
          </a:xfrm>
          <a:custGeom>
            <a:rect b="b" l="l" r="r" t="t"/>
            <a:pathLst>
              <a:path extrusionOk="0" h="29394" w="29491">
                <a:moveTo>
                  <a:pt x="14700" y="196"/>
                </a:moveTo>
                <a:cubicBezTo>
                  <a:pt x="15630" y="196"/>
                  <a:pt x="16489" y="690"/>
                  <a:pt x="16958" y="1494"/>
                </a:cubicBezTo>
                <a:cubicBezTo>
                  <a:pt x="16840" y="1530"/>
                  <a:pt x="16723" y="1572"/>
                  <a:pt x="16606" y="1619"/>
                </a:cubicBezTo>
                <a:cubicBezTo>
                  <a:pt x="16197" y="961"/>
                  <a:pt x="15479" y="562"/>
                  <a:pt x="14704" y="560"/>
                </a:cubicBezTo>
                <a:cubicBezTo>
                  <a:pt x="13929" y="560"/>
                  <a:pt x="13209" y="957"/>
                  <a:pt x="12800" y="1613"/>
                </a:cubicBezTo>
                <a:cubicBezTo>
                  <a:pt x="12684" y="1568"/>
                  <a:pt x="12567" y="1527"/>
                  <a:pt x="12446" y="1491"/>
                </a:cubicBezTo>
                <a:cubicBezTo>
                  <a:pt x="12913" y="689"/>
                  <a:pt x="13770" y="198"/>
                  <a:pt x="14695" y="198"/>
                </a:cubicBezTo>
                <a:cubicBezTo>
                  <a:pt x="14697" y="198"/>
                  <a:pt x="14699" y="198"/>
                  <a:pt x="14700" y="198"/>
                </a:cubicBezTo>
                <a:lnTo>
                  <a:pt x="14700" y="196"/>
                </a:lnTo>
                <a:close/>
                <a:moveTo>
                  <a:pt x="14697" y="754"/>
                </a:moveTo>
                <a:cubicBezTo>
                  <a:pt x="14699" y="754"/>
                  <a:pt x="14700" y="754"/>
                  <a:pt x="14702" y="754"/>
                </a:cubicBezTo>
                <a:cubicBezTo>
                  <a:pt x="15398" y="756"/>
                  <a:pt x="16046" y="1110"/>
                  <a:pt x="16423" y="1694"/>
                </a:cubicBezTo>
                <a:cubicBezTo>
                  <a:pt x="16357" y="1724"/>
                  <a:pt x="16291" y="1756"/>
                  <a:pt x="16227" y="1790"/>
                </a:cubicBezTo>
                <a:lnTo>
                  <a:pt x="16225" y="1792"/>
                </a:lnTo>
                <a:cubicBezTo>
                  <a:pt x="16197" y="1805"/>
                  <a:pt x="16169" y="1822"/>
                  <a:pt x="16140" y="1838"/>
                </a:cubicBezTo>
                <a:cubicBezTo>
                  <a:pt x="16110" y="1853"/>
                  <a:pt x="16082" y="1870"/>
                  <a:pt x="16054" y="1885"/>
                </a:cubicBezTo>
                <a:cubicBezTo>
                  <a:pt x="15820" y="2018"/>
                  <a:pt x="15596" y="2171"/>
                  <a:pt x="15388" y="2345"/>
                </a:cubicBezTo>
                <a:cubicBezTo>
                  <a:pt x="15077" y="1988"/>
                  <a:pt x="14789" y="1711"/>
                  <a:pt x="14766" y="1691"/>
                </a:cubicBezTo>
                <a:cubicBezTo>
                  <a:pt x="14747" y="1673"/>
                  <a:pt x="14723" y="1664"/>
                  <a:pt x="14699" y="1664"/>
                </a:cubicBezTo>
                <a:cubicBezTo>
                  <a:pt x="14675" y="1664"/>
                  <a:pt x="14651" y="1673"/>
                  <a:pt x="14632" y="1691"/>
                </a:cubicBezTo>
                <a:cubicBezTo>
                  <a:pt x="14610" y="1711"/>
                  <a:pt x="14329" y="1981"/>
                  <a:pt x="14022" y="2329"/>
                </a:cubicBezTo>
                <a:cubicBezTo>
                  <a:pt x="13813" y="2158"/>
                  <a:pt x="13588" y="2005"/>
                  <a:pt x="13351" y="1873"/>
                </a:cubicBezTo>
                <a:cubicBezTo>
                  <a:pt x="13323" y="1858"/>
                  <a:pt x="13294" y="1843"/>
                  <a:pt x="13264" y="1826"/>
                </a:cubicBezTo>
                <a:cubicBezTo>
                  <a:pt x="13236" y="1811"/>
                  <a:pt x="13208" y="1796"/>
                  <a:pt x="13177" y="1783"/>
                </a:cubicBezTo>
                <a:cubicBezTo>
                  <a:pt x="13111" y="1749"/>
                  <a:pt x="13045" y="1719"/>
                  <a:pt x="12980" y="1689"/>
                </a:cubicBezTo>
                <a:cubicBezTo>
                  <a:pt x="13357" y="1106"/>
                  <a:pt x="14003" y="754"/>
                  <a:pt x="14697" y="754"/>
                </a:cubicBezTo>
                <a:close/>
                <a:moveTo>
                  <a:pt x="16357" y="4226"/>
                </a:moveTo>
                <a:cubicBezTo>
                  <a:pt x="16382" y="4229"/>
                  <a:pt x="16404" y="4233"/>
                  <a:pt x="16429" y="4237"/>
                </a:cubicBezTo>
                <a:lnTo>
                  <a:pt x="16470" y="4244"/>
                </a:lnTo>
                <a:lnTo>
                  <a:pt x="16476" y="4244"/>
                </a:lnTo>
                <a:lnTo>
                  <a:pt x="16500" y="4248"/>
                </a:lnTo>
                <a:lnTo>
                  <a:pt x="16587" y="4263"/>
                </a:lnTo>
                <a:lnTo>
                  <a:pt x="16645" y="4275"/>
                </a:lnTo>
                <a:lnTo>
                  <a:pt x="16659" y="4276"/>
                </a:lnTo>
                <a:lnTo>
                  <a:pt x="16706" y="4286"/>
                </a:lnTo>
                <a:cubicBezTo>
                  <a:pt x="16734" y="4291"/>
                  <a:pt x="16764" y="4295"/>
                  <a:pt x="16792" y="4303"/>
                </a:cubicBezTo>
                <a:lnTo>
                  <a:pt x="16824" y="4308"/>
                </a:lnTo>
                <a:lnTo>
                  <a:pt x="16832" y="4310"/>
                </a:lnTo>
                <a:lnTo>
                  <a:pt x="16845" y="4312"/>
                </a:lnTo>
                <a:cubicBezTo>
                  <a:pt x="16875" y="4318"/>
                  <a:pt x="16906" y="4325"/>
                  <a:pt x="16936" y="4333"/>
                </a:cubicBezTo>
                <a:lnTo>
                  <a:pt x="16945" y="4333"/>
                </a:lnTo>
                <a:cubicBezTo>
                  <a:pt x="16973" y="4341"/>
                  <a:pt x="17004" y="4346"/>
                  <a:pt x="17032" y="4352"/>
                </a:cubicBezTo>
                <a:lnTo>
                  <a:pt x="17037" y="4354"/>
                </a:lnTo>
                <a:cubicBezTo>
                  <a:pt x="17047" y="4356"/>
                  <a:pt x="17056" y="4357"/>
                  <a:pt x="17066" y="4359"/>
                </a:cubicBezTo>
                <a:lnTo>
                  <a:pt x="17092" y="4365"/>
                </a:lnTo>
                <a:cubicBezTo>
                  <a:pt x="17124" y="4373"/>
                  <a:pt x="17158" y="4382"/>
                  <a:pt x="17190" y="4390"/>
                </a:cubicBezTo>
                <a:lnTo>
                  <a:pt x="17226" y="4397"/>
                </a:lnTo>
                <a:lnTo>
                  <a:pt x="17247" y="4403"/>
                </a:lnTo>
                <a:cubicBezTo>
                  <a:pt x="17269" y="4408"/>
                  <a:pt x="17294" y="4414"/>
                  <a:pt x="17316" y="4420"/>
                </a:cubicBezTo>
                <a:cubicBezTo>
                  <a:pt x="17347" y="4427"/>
                  <a:pt x="17375" y="4437"/>
                  <a:pt x="17405" y="4444"/>
                </a:cubicBezTo>
                <a:lnTo>
                  <a:pt x="17426" y="4450"/>
                </a:lnTo>
                <a:lnTo>
                  <a:pt x="17446" y="4455"/>
                </a:lnTo>
                <a:cubicBezTo>
                  <a:pt x="17488" y="4467"/>
                  <a:pt x="17529" y="4478"/>
                  <a:pt x="17571" y="4489"/>
                </a:cubicBezTo>
                <a:lnTo>
                  <a:pt x="17582" y="4491"/>
                </a:lnTo>
                <a:cubicBezTo>
                  <a:pt x="17601" y="4497"/>
                  <a:pt x="17618" y="4503"/>
                  <a:pt x="17637" y="4508"/>
                </a:cubicBezTo>
                <a:lnTo>
                  <a:pt x="17644" y="4510"/>
                </a:lnTo>
                <a:lnTo>
                  <a:pt x="17601" y="4529"/>
                </a:lnTo>
                <a:lnTo>
                  <a:pt x="17593" y="4531"/>
                </a:lnTo>
                <a:cubicBezTo>
                  <a:pt x="17450" y="4591"/>
                  <a:pt x="17318" y="4674"/>
                  <a:pt x="17201" y="4776"/>
                </a:cubicBezTo>
                <a:lnTo>
                  <a:pt x="17201" y="4778"/>
                </a:lnTo>
                <a:cubicBezTo>
                  <a:pt x="17183" y="4795"/>
                  <a:pt x="17164" y="4812"/>
                  <a:pt x="17145" y="4829"/>
                </a:cubicBezTo>
                <a:lnTo>
                  <a:pt x="17143" y="4829"/>
                </a:lnTo>
                <a:cubicBezTo>
                  <a:pt x="17109" y="4819"/>
                  <a:pt x="17075" y="4812"/>
                  <a:pt x="17043" y="4804"/>
                </a:cubicBezTo>
                <a:lnTo>
                  <a:pt x="17026" y="4800"/>
                </a:lnTo>
                <a:lnTo>
                  <a:pt x="17007" y="4795"/>
                </a:lnTo>
                <a:lnTo>
                  <a:pt x="16934" y="4778"/>
                </a:lnTo>
                <a:cubicBezTo>
                  <a:pt x="16913" y="4774"/>
                  <a:pt x="16894" y="4770"/>
                  <a:pt x="16873" y="4765"/>
                </a:cubicBezTo>
                <a:lnTo>
                  <a:pt x="16857" y="4761"/>
                </a:lnTo>
                <a:lnTo>
                  <a:pt x="16824" y="4755"/>
                </a:lnTo>
                <a:cubicBezTo>
                  <a:pt x="16796" y="4749"/>
                  <a:pt x="16768" y="4742"/>
                  <a:pt x="16740" y="4736"/>
                </a:cubicBezTo>
                <a:lnTo>
                  <a:pt x="16732" y="4734"/>
                </a:lnTo>
                <a:cubicBezTo>
                  <a:pt x="16728" y="4734"/>
                  <a:pt x="16723" y="4733"/>
                  <a:pt x="16717" y="4733"/>
                </a:cubicBezTo>
                <a:cubicBezTo>
                  <a:pt x="16708" y="4731"/>
                  <a:pt x="16698" y="4729"/>
                  <a:pt x="16689" y="4727"/>
                </a:cubicBezTo>
                <a:lnTo>
                  <a:pt x="16619" y="4714"/>
                </a:lnTo>
                <a:lnTo>
                  <a:pt x="16610" y="4712"/>
                </a:lnTo>
                <a:lnTo>
                  <a:pt x="16606" y="4712"/>
                </a:lnTo>
                <a:cubicBezTo>
                  <a:pt x="16578" y="4706"/>
                  <a:pt x="16549" y="4700"/>
                  <a:pt x="16521" y="4695"/>
                </a:cubicBezTo>
                <a:lnTo>
                  <a:pt x="16502" y="4691"/>
                </a:lnTo>
                <a:lnTo>
                  <a:pt x="16476" y="4685"/>
                </a:lnTo>
                <a:lnTo>
                  <a:pt x="16397" y="4672"/>
                </a:lnTo>
                <a:lnTo>
                  <a:pt x="16380" y="4670"/>
                </a:lnTo>
                <a:lnTo>
                  <a:pt x="16380" y="4625"/>
                </a:lnTo>
                <a:lnTo>
                  <a:pt x="16380" y="4604"/>
                </a:lnTo>
                <a:lnTo>
                  <a:pt x="16380" y="4520"/>
                </a:lnTo>
                <a:cubicBezTo>
                  <a:pt x="16380" y="4480"/>
                  <a:pt x="16376" y="4439"/>
                  <a:pt x="16374" y="4399"/>
                </a:cubicBezTo>
                <a:cubicBezTo>
                  <a:pt x="16374" y="4390"/>
                  <a:pt x="16372" y="4378"/>
                  <a:pt x="16372" y="4369"/>
                </a:cubicBezTo>
                <a:lnTo>
                  <a:pt x="16372" y="4361"/>
                </a:lnTo>
                <a:cubicBezTo>
                  <a:pt x="16370" y="4344"/>
                  <a:pt x="16368" y="4325"/>
                  <a:pt x="16366" y="4308"/>
                </a:cubicBezTo>
                <a:cubicBezTo>
                  <a:pt x="16365" y="4280"/>
                  <a:pt x="16361" y="4252"/>
                  <a:pt x="16357" y="4226"/>
                </a:cubicBezTo>
                <a:close/>
                <a:moveTo>
                  <a:pt x="13038" y="4226"/>
                </a:moveTo>
                <a:lnTo>
                  <a:pt x="13038" y="4226"/>
                </a:lnTo>
                <a:cubicBezTo>
                  <a:pt x="13040" y="4250"/>
                  <a:pt x="13036" y="4278"/>
                  <a:pt x="13032" y="4307"/>
                </a:cubicBezTo>
                <a:lnTo>
                  <a:pt x="13032" y="4314"/>
                </a:lnTo>
                <a:lnTo>
                  <a:pt x="13032" y="4322"/>
                </a:lnTo>
                <a:lnTo>
                  <a:pt x="13029" y="4352"/>
                </a:lnTo>
                <a:cubicBezTo>
                  <a:pt x="13027" y="4388"/>
                  <a:pt x="13023" y="4425"/>
                  <a:pt x="13023" y="4463"/>
                </a:cubicBezTo>
                <a:cubicBezTo>
                  <a:pt x="13021" y="4489"/>
                  <a:pt x="13019" y="4516"/>
                  <a:pt x="13019" y="4542"/>
                </a:cubicBezTo>
                <a:lnTo>
                  <a:pt x="13019" y="4561"/>
                </a:lnTo>
                <a:cubicBezTo>
                  <a:pt x="13019" y="4584"/>
                  <a:pt x="13019" y="4608"/>
                  <a:pt x="13021" y="4631"/>
                </a:cubicBezTo>
                <a:lnTo>
                  <a:pt x="13021" y="4668"/>
                </a:lnTo>
                <a:cubicBezTo>
                  <a:pt x="13000" y="4672"/>
                  <a:pt x="12981" y="4676"/>
                  <a:pt x="12963" y="4680"/>
                </a:cubicBezTo>
                <a:lnTo>
                  <a:pt x="12934" y="4684"/>
                </a:lnTo>
                <a:lnTo>
                  <a:pt x="12915" y="4687"/>
                </a:lnTo>
                <a:lnTo>
                  <a:pt x="12895" y="4691"/>
                </a:lnTo>
                <a:cubicBezTo>
                  <a:pt x="12872" y="4695"/>
                  <a:pt x="12851" y="4699"/>
                  <a:pt x="12829" y="4702"/>
                </a:cubicBezTo>
                <a:lnTo>
                  <a:pt x="12825" y="4702"/>
                </a:lnTo>
                <a:lnTo>
                  <a:pt x="12778" y="4712"/>
                </a:lnTo>
                <a:lnTo>
                  <a:pt x="12748" y="4717"/>
                </a:lnTo>
                <a:cubicBezTo>
                  <a:pt x="12736" y="4719"/>
                  <a:pt x="12727" y="4721"/>
                  <a:pt x="12718" y="4723"/>
                </a:cubicBezTo>
                <a:lnTo>
                  <a:pt x="12693" y="4729"/>
                </a:lnTo>
                <a:cubicBezTo>
                  <a:pt x="12684" y="4731"/>
                  <a:pt x="12674" y="4733"/>
                  <a:pt x="12665" y="4734"/>
                </a:cubicBezTo>
                <a:lnTo>
                  <a:pt x="12606" y="4746"/>
                </a:lnTo>
                <a:lnTo>
                  <a:pt x="12576" y="4753"/>
                </a:lnTo>
                <a:lnTo>
                  <a:pt x="12559" y="4757"/>
                </a:lnTo>
                <a:lnTo>
                  <a:pt x="12499" y="4770"/>
                </a:lnTo>
                <a:cubicBezTo>
                  <a:pt x="12473" y="4776"/>
                  <a:pt x="12448" y="4782"/>
                  <a:pt x="12424" y="4787"/>
                </a:cubicBezTo>
                <a:lnTo>
                  <a:pt x="12405" y="4791"/>
                </a:lnTo>
                <a:lnTo>
                  <a:pt x="12388" y="4795"/>
                </a:lnTo>
                <a:cubicBezTo>
                  <a:pt x="12354" y="4802"/>
                  <a:pt x="12320" y="4812"/>
                  <a:pt x="12286" y="4819"/>
                </a:cubicBezTo>
                <a:lnTo>
                  <a:pt x="12278" y="4821"/>
                </a:lnTo>
                <a:lnTo>
                  <a:pt x="12233" y="4832"/>
                </a:lnTo>
                <a:cubicBezTo>
                  <a:pt x="12209" y="4838"/>
                  <a:pt x="12188" y="4844"/>
                  <a:pt x="12165" y="4849"/>
                </a:cubicBezTo>
                <a:lnTo>
                  <a:pt x="12148" y="4855"/>
                </a:lnTo>
                <a:lnTo>
                  <a:pt x="12137" y="4857"/>
                </a:lnTo>
                <a:cubicBezTo>
                  <a:pt x="12011" y="4748"/>
                  <a:pt x="11869" y="4659"/>
                  <a:pt x="11717" y="4593"/>
                </a:cubicBezTo>
                <a:lnTo>
                  <a:pt x="11619" y="4552"/>
                </a:lnTo>
                <a:lnTo>
                  <a:pt x="11664" y="4538"/>
                </a:lnTo>
                <a:lnTo>
                  <a:pt x="11688" y="4531"/>
                </a:lnTo>
                <a:cubicBezTo>
                  <a:pt x="11717" y="4521"/>
                  <a:pt x="11747" y="4514"/>
                  <a:pt x="11775" y="4504"/>
                </a:cubicBezTo>
                <a:lnTo>
                  <a:pt x="11834" y="4488"/>
                </a:lnTo>
                <a:lnTo>
                  <a:pt x="11845" y="4486"/>
                </a:lnTo>
                <a:cubicBezTo>
                  <a:pt x="11886" y="4472"/>
                  <a:pt x="11930" y="4461"/>
                  <a:pt x="11973" y="4450"/>
                </a:cubicBezTo>
                <a:lnTo>
                  <a:pt x="11994" y="4444"/>
                </a:lnTo>
                <a:lnTo>
                  <a:pt x="12015" y="4439"/>
                </a:lnTo>
                <a:cubicBezTo>
                  <a:pt x="12045" y="4431"/>
                  <a:pt x="12075" y="4423"/>
                  <a:pt x="12105" y="4416"/>
                </a:cubicBezTo>
                <a:cubicBezTo>
                  <a:pt x="12128" y="4408"/>
                  <a:pt x="12152" y="4403"/>
                  <a:pt x="12177" y="4397"/>
                </a:cubicBezTo>
                <a:lnTo>
                  <a:pt x="12197" y="4393"/>
                </a:lnTo>
                <a:lnTo>
                  <a:pt x="12233" y="4384"/>
                </a:lnTo>
                <a:lnTo>
                  <a:pt x="12333" y="4359"/>
                </a:lnTo>
                <a:lnTo>
                  <a:pt x="12359" y="4354"/>
                </a:lnTo>
                <a:lnTo>
                  <a:pt x="12393" y="4346"/>
                </a:lnTo>
                <a:lnTo>
                  <a:pt x="12461" y="4331"/>
                </a:lnTo>
                <a:lnTo>
                  <a:pt x="12482" y="4327"/>
                </a:lnTo>
                <a:lnTo>
                  <a:pt x="12486" y="4327"/>
                </a:lnTo>
                <a:cubicBezTo>
                  <a:pt x="12512" y="4322"/>
                  <a:pt x="12538" y="4316"/>
                  <a:pt x="12565" y="4310"/>
                </a:cubicBezTo>
                <a:lnTo>
                  <a:pt x="12584" y="4307"/>
                </a:lnTo>
                <a:lnTo>
                  <a:pt x="12603" y="4303"/>
                </a:lnTo>
                <a:lnTo>
                  <a:pt x="12636" y="4297"/>
                </a:lnTo>
                <a:cubicBezTo>
                  <a:pt x="12665" y="4290"/>
                  <a:pt x="12695" y="4284"/>
                  <a:pt x="12725" y="4280"/>
                </a:cubicBezTo>
                <a:lnTo>
                  <a:pt x="12772" y="4271"/>
                </a:lnTo>
                <a:lnTo>
                  <a:pt x="12783" y="4267"/>
                </a:lnTo>
                <a:cubicBezTo>
                  <a:pt x="12804" y="4265"/>
                  <a:pt x="12823" y="4259"/>
                  <a:pt x="12842" y="4258"/>
                </a:cubicBezTo>
                <a:cubicBezTo>
                  <a:pt x="12872" y="4252"/>
                  <a:pt x="12902" y="4248"/>
                  <a:pt x="12931" y="4242"/>
                </a:cubicBezTo>
                <a:lnTo>
                  <a:pt x="12957" y="4239"/>
                </a:lnTo>
                <a:lnTo>
                  <a:pt x="12961" y="4239"/>
                </a:lnTo>
                <a:lnTo>
                  <a:pt x="12968" y="4237"/>
                </a:lnTo>
                <a:lnTo>
                  <a:pt x="13038" y="4226"/>
                </a:lnTo>
                <a:close/>
                <a:moveTo>
                  <a:pt x="18341" y="1475"/>
                </a:moveTo>
                <a:cubicBezTo>
                  <a:pt x="19880" y="1475"/>
                  <a:pt x="21343" y="2281"/>
                  <a:pt x="22153" y="3653"/>
                </a:cubicBezTo>
                <a:cubicBezTo>
                  <a:pt x="22173" y="3679"/>
                  <a:pt x="22189" y="3707"/>
                  <a:pt x="22204" y="3737"/>
                </a:cubicBezTo>
                <a:lnTo>
                  <a:pt x="22202" y="3737"/>
                </a:lnTo>
                <a:cubicBezTo>
                  <a:pt x="22219" y="3766"/>
                  <a:pt x="22236" y="3794"/>
                  <a:pt x="22249" y="3824"/>
                </a:cubicBezTo>
                <a:cubicBezTo>
                  <a:pt x="22307" y="3933"/>
                  <a:pt x="22360" y="4045"/>
                  <a:pt x="22407" y="4156"/>
                </a:cubicBezTo>
                <a:cubicBezTo>
                  <a:pt x="22420" y="4186"/>
                  <a:pt x="22434" y="4216"/>
                  <a:pt x="22445" y="4246"/>
                </a:cubicBezTo>
                <a:cubicBezTo>
                  <a:pt x="22458" y="4275"/>
                  <a:pt x="22469" y="4307"/>
                  <a:pt x="22481" y="4337"/>
                </a:cubicBezTo>
                <a:cubicBezTo>
                  <a:pt x="22505" y="4405"/>
                  <a:pt x="22530" y="4472"/>
                  <a:pt x="22550" y="4542"/>
                </a:cubicBezTo>
                <a:cubicBezTo>
                  <a:pt x="22560" y="4572"/>
                  <a:pt x="22571" y="4602"/>
                  <a:pt x="22581" y="4635"/>
                </a:cubicBezTo>
                <a:cubicBezTo>
                  <a:pt x="22590" y="4665"/>
                  <a:pt x="22598" y="4697"/>
                  <a:pt x="22607" y="4729"/>
                </a:cubicBezTo>
                <a:cubicBezTo>
                  <a:pt x="22673" y="4970"/>
                  <a:pt x="22718" y="5219"/>
                  <a:pt x="22743" y="5469"/>
                </a:cubicBezTo>
                <a:lnTo>
                  <a:pt x="22686" y="5475"/>
                </a:lnTo>
                <a:cubicBezTo>
                  <a:pt x="22635" y="5479"/>
                  <a:pt x="22582" y="5485"/>
                  <a:pt x="22532" y="5490"/>
                </a:cubicBezTo>
                <a:cubicBezTo>
                  <a:pt x="22479" y="5496"/>
                  <a:pt x="22428" y="5502"/>
                  <a:pt x="22377" y="5509"/>
                </a:cubicBezTo>
                <a:cubicBezTo>
                  <a:pt x="22324" y="5517"/>
                  <a:pt x="22273" y="5524"/>
                  <a:pt x="22222" y="5532"/>
                </a:cubicBezTo>
                <a:cubicBezTo>
                  <a:pt x="22172" y="5541"/>
                  <a:pt x="22117" y="5551"/>
                  <a:pt x="22068" y="5560"/>
                </a:cubicBezTo>
                <a:lnTo>
                  <a:pt x="22008" y="5573"/>
                </a:lnTo>
                <a:cubicBezTo>
                  <a:pt x="21994" y="5426"/>
                  <a:pt x="21972" y="5281"/>
                  <a:pt x="21942" y="5138"/>
                </a:cubicBezTo>
                <a:cubicBezTo>
                  <a:pt x="21934" y="5100"/>
                  <a:pt x="21927" y="5062"/>
                  <a:pt x="21919" y="5025"/>
                </a:cubicBezTo>
                <a:cubicBezTo>
                  <a:pt x="21910" y="4987"/>
                  <a:pt x="21900" y="4953"/>
                  <a:pt x="21891" y="4919"/>
                </a:cubicBezTo>
                <a:cubicBezTo>
                  <a:pt x="21870" y="4844"/>
                  <a:pt x="21847" y="4768"/>
                  <a:pt x="21821" y="4695"/>
                </a:cubicBezTo>
                <a:cubicBezTo>
                  <a:pt x="21810" y="4661"/>
                  <a:pt x="21798" y="4629"/>
                  <a:pt x="21785" y="4597"/>
                </a:cubicBezTo>
                <a:cubicBezTo>
                  <a:pt x="21774" y="4565"/>
                  <a:pt x="21763" y="4535"/>
                  <a:pt x="21749" y="4503"/>
                </a:cubicBezTo>
                <a:cubicBezTo>
                  <a:pt x="21702" y="4388"/>
                  <a:pt x="21650" y="4276"/>
                  <a:pt x="21591" y="4167"/>
                </a:cubicBezTo>
                <a:cubicBezTo>
                  <a:pt x="21576" y="4137"/>
                  <a:pt x="21559" y="4109"/>
                  <a:pt x="21544" y="4080"/>
                </a:cubicBezTo>
                <a:cubicBezTo>
                  <a:pt x="21529" y="4052"/>
                  <a:pt x="21512" y="4024"/>
                  <a:pt x="21495" y="3997"/>
                </a:cubicBezTo>
                <a:cubicBezTo>
                  <a:pt x="20818" y="2875"/>
                  <a:pt x="19611" y="2216"/>
                  <a:pt x="18342" y="2216"/>
                </a:cubicBezTo>
                <a:cubicBezTo>
                  <a:pt x="18049" y="2216"/>
                  <a:pt x="17753" y="2251"/>
                  <a:pt x="17460" y="2324"/>
                </a:cubicBezTo>
                <a:cubicBezTo>
                  <a:pt x="17428" y="2331"/>
                  <a:pt x="17397" y="2341"/>
                  <a:pt x="17365" y="2348"/>
                </a:cubicBezTo>
                <a:cubicBezTo>
                  <a:pt x="17335" y="2358"/>
                  <a:pt x="17303" y="2365"/>
                  <a:pt x="17271" y="2375"/>
                </a:cubicBezTo>
                <a:cubicBezTo>
                  <a:pt x="17152" y="2410"/>
                  <a:pt x="17036" y="2452"/>
                  <a:pt x="16921" y="2499"/>
                </a:cubicBezTo>
                <a:cubicBezTo>
                  <a:pt x="16890" y="2512"/>
                  <a:pt x="16858" y="2527"/>
                  <a:pt x="16826" y="2541"/>
                </a:cubicBezTo>
                <a:cubicBezTo>
                  <a:pt x="16794" y="2554"/>
                  <a:pt x="16764" y="2569"/>
                  <a:pt x="16734" y="2584"/>
                </a:cubicBezTo>
                <a:cubicBezTo>
                  <a:pt x="16664" y="2618"/>
                  <a:pt x="16593" y="2654"/>
                  <a:pt x="16525" y="2693"/>
                </a:cubicBezTo>
                <a:cubicBezTo>
                  <a:pt x="16493" y="2710"/>
                  <a:pt x="16463" y="2729"/>
                  <a:pt x="16431" y="2748"/>
                </a:cubicBezTo>
                <a:cubicBezTo>
                  <a:pt x="16399" y="2767"/>
                  <a:pt x="16366" y="2787"/>
                  <a:pt x="16334" y="2808"/>
                </a:cubicBezTo>
                <a:cubicBezTo>
                  <a:pt x="16202" y="2893"/>
                  <a:pt x="16076" y="2987"/>
                  <a:pt x="15957" y="3089"/>
                </a:cubicBezTo>
                <a:cubicBezTo>
                  <a:pt x="15946" y="3072"/>
                  <a:pt x="15935" y="3055"/>
                  <a:pt x="15925" y="3038"/>
                </a:cubicBezTo>
                <a:cubicBezTo>
                  <a:pt x="15897" y="2995"/>
                  <a:pt x="15867" y="2951"/>
                  <a:pt x="15837" y="2908"/>
                </a:cubicBezTo>
                <a:cubicBezTo>
                  <a:pt x="15807" y="2865"/>
                  <a:pt x="15777" y="2825"/>
                  <a:pt x="15744" y="2782"/>
                </a:cubicBezTo>
                <a:cubicBezTo>
                  <a:pt x="15712" y="2740"/>
                  <a:pt x="15680" y="2699"/>
                  <a:pt x="15648" y="2659"/>
                </a:cubicBezTo>
                <a:cubicBezTo>
                  <a:pt x="15616" y="2618"/>
                  <a:pt x="15582" y="2578"/>
                  <a:pt x="15550" y="2537"/>
                </a:cubicBezTo>
                <a:lnTo>
                  <a:pt x="15513" y="2493"/>
                </a:lnTo>
                <a:cubicBezTo>
                  <a:pt x="15712" y="2328"/>
                  <a:pt x="15925" y="2181"/>
                  <a:pt x="16152" y="2052"/>
                </a:cubicBezTo>
                <a:cubicBezTo>
                  <a:pt x="16180" y="2035"/>
                  <a:pt x="16208" y="2020"/>
                  <a:pt x="16236" y="2005"/>
                </a:cubicBezTo>
                <a:cubicBezTo>
                  <a:pt x="16265" y="1990"/>
                  <a:pt x="16293" y="1975"/>
                  <a:pt x="16323" y="1960"/>
                </a:cubicBezTo>
                <a:cubicBezTo>
                  <a:pt x="16387" y="1926"/>
                  <a:pt x="16453" y="1896"/>
                  <a:pt x="16519" y="1866"/>
                </a:cubicBezTo>
                <a:cubicBezTo>
                  <a:pt x="16547" y="1853"/>
                  <a:pt x="16578" y="1839"/>
                  <a:pt x="16608" y="1828"/>
                </a:cubicBezTo>
                <a:cubicBezTo>
                  <a:pt x="16638" y="1815"/>
                  <a:pt x="16668" y="1802"/>
                  <a:pt x="16698" y="1790"/>
                </a:cubicBezTo>
                <a:cubicBezTo>
                  <a:pt x="16813" y="1745"/>
                  <a:pt x="16928" y="1704"/>
                  <a:pt x="17045" y="1668"/>
                </a:cubicBezTo>
                <a:cubicBezTo>
                  <a:pt x="17077" y="1658"/>
                  <a:pt x="17109" y="1649"/>
                  <a:pt x="17139" y="1641"/>
                </a:cubicBezTo>
                <a:cubicBezTo>
                  <a:pt x="17171" y="1632"/>
                  <a:pt x="17203" y="1623"/>
                  <a:pt x="17237" y="1615"/>
                </a:cubicBezTo>
                <a:cubicBezTo>
                  <a:pt x="17604" y="1521"/>
                  <a:pt x="17975" y="1475"/>
                  <a:pt x="18341" y="1475"/>
                </a:cubicBezTo>
                <a:close/>
                <a:moveTo>
                  <a:pt x="11108" y="1487"/>
                </a:moveTo>
                <a:cubicBezTo>
                  <a:pt x="11458" y="1487"/>
                  <a:pt x="11812" y="1529"/>
                  <a:pt x="12163" y="1615"/>
                </a:cubicBezTo>
                <a:cubicBezTo>
                  <a:pt x="12195" y="1623"/>
                  <a:pt x="12226" y="1630"/>
                  <a:pt x="12258" y="1638"/>
                </a:cubicBezTo>
                <a:cubicBezTo>
                  <a:pt x="12290" y="1645"/>
                  <a:pt x="12322" y="1657"/>
                  <a:pt x="12354" y="1664"/>
                </a:cubicBezTo>
                <a:cubicBezTo>
                  <a:pt x="12473" y="1700"/>
                  <a:pt x="12589" y="1740"/>
                  <a:pt x="12702" y="1783"/>
                </a:cubicBezTo>
                <a:cubicBezTo>
                  <a:pt x="12733" y="1794"/>
                  <a:pt x="12763" y="1805"/>
                  <a:pt x="12793" y="1819"/>
                </a:cubicBezTo>
                <a:cubicBezTo>
                  <a:pt x="12823" y="1830"/>
                  <a:pt x="12853" y="1843"/>
                  <a:pt x="12883" y="1856"/>
                </a:cubicBezTo>
                <a:cubicBezTo>
                  <a:pt x="12949" y="1887"/>
                  <a:pt x="13015" y="1917"/>
                  <a:pt x="13079" y="1949"/>
                </a:cubicBezTo>
                <a:cubicBezTo>
                  <a:pt x="13108" y="1964"/>
                  <a:pt x="13138" y="1977"/>
                  <a:pt x="13166" y="1992"/>
                </a:cubicBezTo>
                <a:cubicBezTo>
                  <a:pt x="13194" y="2007"/>
                  <a:pt x="13223" y="2024"/>
                  <a:pt x="13251" y="2039"/>
                </a:cubicBezTo>
                <a:cubicBezTo>
                  <a:pt x="13479" y="2165"/>
                  <a:pt x="13696" y="2311"/>
                  <a:pt x="13897" y="2476"/>
                </a:cubicBezTo>
                <a:lnTo>
                  <a:pt x="13862" y="2520"/>
                </a:lnTo>
                <a:cubicBezTo>
                  <a:pt x="13828" y="2559"/>
                  <a:pt x="13796" y="2599"/>
                  <a:pt x="13764" y="2640"/>
                </a:cubicBezTo>
                <a:cubicBezTo>
                  <a:pt x="13730" y="2682"/>
                  <a:pt x="13698" y="2721"/>
                  <a:pt x="13667" y="2763"/>
                </a:cubicBezTo>
                <a:cubicBezTo>
                  <a:pt x="13635" y="2804"/>
                  <a:pt x="13603" y="2848"/>
                  <a:pt x="13575" y="2889"/>
                </a:cubicBezTo>
                <a:cubicBezTo>
                  <a:pt x="13545" y="2931"/>
                  <a:pt x="13515" y="2976"/>
                  <a:pt x="13487" y="3017"/>
                </a:cubicBezTo>
                <a:lnTo>
                  <a:pt x="13453" y="3068"/>
                </a:lnTo>
                <a:cubicBezTo>
                  <a:pt x="13330" y="2966"/>
                  <a:pt x="13200" y="2874"/>
                  <a:pt x="13064" y="2789"/>
                </a:cubicBezTo>
                <a:cubicBezTo>
                  <a:pt x="13032" y="2769"/>
                  <a:pt x="13000" y="2750"/>
                  <a:pt x="12966" y="2731"/>
                </a:cubicBezTo>
                <a:cubicBezTo>
                  <a:pt x="12934" y="2712"/>
                  <a:pt x="12906" y="2693"/>
                  <a:pt x="12874" y="2676"/>
                </a:cubicBezTo>
                <a:cubicBezTo>
                  <a:pt x="12806" y="2640"/>
                  <a:pt x="12736" y="2607"/>
                  <a:pt x="12665" y="2573"/>
                </a:cubicBezTo>
                <a:cubicBezTo>
                  <a:pt x="12635" y="2558"/>
                  <a:pt x="12603" y="2544"/>
                  <a:pt x="12571" y="2529"/>
                </a:cubicBezTo>
                <a:cubicBezTo>
                  <a:pt x="12538" y="2516"/>
                  <a:pt x="12510" y="2505"/>
                  <a:pt x="12478" y="2492"/>
                </a:cubicBezTo>
                <a:cubicBezTo>
                  <a:pt x="12365" y="2446"/>
                  <a:pt x="12248" y="2405"/>
                  <a:pt x="12128" y="2371"/>
                </a:cubicBezTo>
                <a:cubicBezTo>
                  <a:pt x="12097" y="2361"/>
                  <a:pt x="12065" y="2352"/>
                  <a:pt x="12033" y="2345"/>
                </a:cubicBezTo>
                <a:cubicBezTo>
                  <a:pt x="12003" y="2337"/>
                  <a:pt x="11971" y="2329"/>
                  <a:pt x="11939" y="2322"/>
                </a:cubicBezTo>
                <a:cubicBezTo>
                  <a:pt x="11663" y="2258"/>
                  <a:pt x="11385" y="2227"/>
                  <a:pt x="11110" y="2227"/>
                </a:cubicBezTo>
                <a:cubicBezTo>
                  <a:pt x="9833" y="2227"/>
                  <a:pt x="8620" y="2894"/>
                  <a:pt x="7945" y="4026"/>
                </a:cubicBezTo>
                <a:cubicBezTo>
                  <a:pt x="7930" y="4054"/>
                  <a:pt x="7913" y="4082"/>
                  <a:pt x="7898" y="4109"/>
                </a:cubicBezTo>
                <a:cubicBezTo>
                  <a:pt x="7885" y="4137"/>
                  <a:pt x="7866" y="4167"/>
                  <a:pt x="7851" y="4195"/>
                </a:cubicBezTo>
                <a:cubicBezTo>
                  <a:pt x="7793" y="4307"/>
                  <a:pt x="7740" y="4420"/>
                  <a:pt x="7695" y="4537"/>
                </a:cubicBezTo>
                <a:cubicBezTo>
                  <a:pt x="7681" y="4567"/>
                  <a:pt x="7668" y="4599"/>
                  <a:pt x="7657" y="4631"/>
                </a:cubicBezTo>
                <a:cubicBezTo>
                  <a:pt x="7646" y="4663"/>
                  <a:pt x="7634" y="4697"/>
                  <a:pt x="7623" y="4731"/>
                </a:cubicBezTo>
                <a:cubicBezTo>
                  <a:pt x="7597" y="4806"/>
                  <a:pt x="7572" y="4881"/>
                  <a:pt x="7551" y="4959"/>
                </a:cubicBezTo>
                <a:cubicBezTo>
                  <a:pt x="7542" y="4995"/>
                  <a:pt x="7532" y="5030"/>
                  <a:pt x="7525" y="5066"/>
                </a:cubicBezTo>
                <a:cubicBezTo>
                  <a:pt x="7516" y="5104"/>
                  <a:pt x="7506" y="5143"/>
                  <a:pt x="7499" y="5181"/>
                </a:cubicBezTo>
                <a:cubicBezTo>
                  <a:pt x="7472" y="5313"/>
                  <a:pt x="7453" y="5447"/>
                  <a:pt x="7440" y="5583"/>
                </a:cubicBezTo>
                <a:cubicBezTo>
                  <a:pt x="7421" y="5577"/>
                  <a:pt x="7402" y="5573"/>
                  <a:pt x="7384" y="5569"/>
                </a:cubicBezTo>
                <a:cubicBezTo>
                  <a:pt x="7333" y="5558"/>
                  <a:pt x="7282" y="5549"/>
                  <a:pt x="7229" y="5539"/>
                </a:cubicBezTo>
                <a:cubicBezTo>
                  <a:pt x="7176" y="5530"/>
                  <a:pt x="7127" y="5522"/>
                  <a:pt x="7074" y="5515"/>
                </a:cubicBezTo>
                <a:cubicBezTo>
                  <a:pt x="7022" y="5509"/>
                  <a:pt x="6971" y="5502"/>
                  <a:pt x="6920" y="5496"/>
                </a:cubicBezTo>
                <a:cubicBezTo>
                  <a:pt x="6867" y="5488"/>
                  <a:pt x="6816" y="5483"/>
                  <a:pt x="6764" y="5479"/>
                </a:cubicBezTo>
                <a:lnTo>
                  <a:pt x="6705" y="5473"/>
                </a:lnTo>
                <a:cubicBezTo>
                  <a:pt x="6730" y="5226"/>
                  <a:pt x="6775" y="4983"/>
                  <a:pt x="6841" y="4746"/>
                </a:cubicBezTo>
                <a:cubicBezTo>
                  <a:pt x="6850" y="4714"/>
                  <a:pt x="6860" y="4682"/>
                  <a:pt x="6869" y="4651"/>
                </a:cubicBezTo>
                <a:cubicBezTo>
                  <a:pt x="6878" y="4619"/>
                  <a:pt x="6886" y="4589"/>
                  <a:pt x="6897" y="4559"/>
                </a:cubicBezTo>
                <a:cubicBezTo>
                  <a:pt x="6920" y="4489"/>
                  <a:pt x="6944" y="4422"/>
                  <a:pt x="6969" y="4354"/>
                </a:cubicBezTo>
                <a:cubicBezTo>
                  <a:pt x="6980" y="4324"/>
                  <a:pt x="6992" y="4293"/>
                  <a:pt x="7005" y="4263"/>
                </a:cubicBezTo>
                <a:cubicBezTo>
                  <a:pt x="7016" y="4233"/>
                  <a:pt x="7027" y="4203"/>
                  <a:pt x="7041" y="4173"/>
                </a:cubicBezTo>
                <a:cubicBezTo>
                  <a:pt x="7090" y="4060"/>
                  <a:pt x="7142" y="3950"/>
                  <a:pt x="7201" y="3841"/>
                </a:cubicBezTo>
                <a:cubicBezTo>
                  <a:pt x="7216" y="3813"/>
                  <a:pt x="7231" y="3784"/>
                  <a:pt x="7248" y="3754"/>
                </a:cubicBezTo>
                <a:cubicBezTo>
                  <a:pt x="7263" y="3726"/>
                  <a:pt x="7278" y="3698"/>
                  <a:pt x="7295" y="3671"/>
                </a:cubicBezTo>
                <a:lnTo>
                  <a:pt x="7297" y="3671"/>
                </a:lnTo>
                <a:cubicBezTo>
                  <a:pt x="8102" y="2296"/>
                  <a:pt x="9566" y="1487"/>
                  <a:pt x="11108" y="1487"/>
                </a:cubicBezTo>
                <a:close/>
                <a:moveTo>
                  <a:pt x="18338" y="2410"/>
                </a:moveTo>
                <a:cubicBezTo>
                  <a:pt x="19569" y="2410"/>
                  <a:pt x="20709" y="3057"/>
                  <a:pt x="21339" y="4114"/>
                </a:cubicBezTo>
                <a:cubicBezTo>
                  <a:pt x="21355" y="4143"/>
                  <a:pt x="21371" y="4171"/>
                  <a:pt x="21386" y="4199"/>
                </a:cubicBezTo>
                <a:cubicBezTo>
                  <a:pt x="21401" y="4227"/>
                  <a:pt x="21418" y="4258"/>
                  <a:pt x="21433" y="4286"/>
                </a:cubicBezTo>
                <a:cubicBezTo>
                  <a:pt x="21491" y="4399"/>
                  <a:pt x="21544" y="4516"/>
                  <a:pt x="21589" y="4635"/>
                </a:cubicBezTo>
                <a:cubicBezTo>
                  <a:pt x="21602" y="4667"/>
                  <a:pt x="21616" y="4699"/>
                  <a:pt x="21627" y="4733"/>
                </a:cubicBezTo>
                <a:cubicBezTo>
                  <a:pt x="21638" y="4765"/>
                  <a:pt x="21650" y="4800"/>
                  <a:pt x="21661" y="4834"/>
                </a:cubicBezTo>
                <a:cubicBezTo>
                  <a:pt x="21687" y="4915"/>
                  <a:pt x="21710" y="4996"/>
                  <a:pt x="21729" y="5079"/>
                </a:cubicBezTo>
                <a:cubicBezTo>
                  <a:pt x="21738" y="5119"/>
                  <a:pt x="21748" y="5157"/>
                  <a:pt x="21755" y="5196"/>
                </a:cubicBezTo>
                <a:cubicBezTo>
                  <a:pt x="21764" y="5240"/>
                  <a:pt x="21772" y="5283"/>
                  <a:pt x="21780" y="5326"/>
                </a:cubicBezTo>
                <a:cubicBezTo>
                  <a:pt x="21795" y="5424"/>
                  <a:pt x="21808" y="5522"/>
                  <a:pt x="21815" y="5620"/>
                </a:cubicBezTo>
                <a:lnTo>
                  <a:pt x="21791" y="5628"/>
                </a:lnTo>
                <a:lnTo>
                  <a:pt x="21759" y="5637"/>
                </a:lnTo>
                <a:cubicBezTo>
                  <a:pt x="21744" y="5643"/>
                  <a:pt x="21731" y="5647"/>
                  <a:pt x="21715" y="5652"/>
                </a:cubicBezTo>
                <a:cubicBezTo>
                  <a:pt x="21702" y="5656"/>
                  <a:pt x="21685" y="5664"/>
                  <a:pt x="21670" y="5669"/>
                </a:cubicBezTo>
                <a:cubicBezTo>
                  <a:pt x="21650" y="5677"/>
                  <a:pt x="21629" y="5684"/>
                  <a:pt x="21606" y="5692"/>
                </a:cubicBezTo>
                <a:cubicBezTo>
                  <a:pt x="21597" y="5698"/>
                  <a:pt x="21585" y="5701"/>
                  <a:pt x="21574" y="5705"/>
                </a:cubicBezTo>
                <a:lnTo>
                  <a:pt x="21552" y="5715"/>
                </a:lnTo>
                <a:cubicBezTo>
                  <a:pt x="21518" y="5728"/>
                  <a:pt x="21487" y="5743"/>
                  <a:pt x="21457" y="5758"/>
                </a:cubicBezTo>
                <a:lnTo>
                  <a:pt x="21453" y="5758"/>
                </a:lnTo>
                <a:lnTo>
                  <a:pt x="21429" y="5769"/>
                </a:lnTo>
                <a:cubicBezTo>
                  <a:pt x="21397" y="5784"/>
                  <a:pt x="21367" y="5799"/>
                  <a:pt x="21335" y="5816"/>
                </a:cubicBezTo>
                <a:cubicBezTo>
                  <a:pt x="21331" y="5660"/>
                  <a:pt x="21314" y="5503"/>
                  <a:pt x="21286" y="5349"/>
                </a:cubicBezTo>
                <a:cubicBezTo>
                  <a:pt x="21276" y="5300"/>
                  <a:pt x="21265" y="5251"/>
                  <a:pt x="21254" y="5202"/>
                </a:cubicBezTo>
                <a:cubicBezTo>
                  <a:pt x="21244" y="5158"/>
                  <a:pt x="21233" y="5117"/>
                  <a:pt x="21220" y="5074"/>
                </a:cubicBezTo>
                <a:cubicBezTo>
                  <a:pt x="21180" y="4932"/>
                  <a:pt x="21129" y="4793"/>
                  <a:pt x="21069" y="4659"/>
                </a:cubicBezTo>
                <a:cubicBezTo>
                  <a:pt x="21054" y="4627"/>
                  <a:pt x="21037" y="4593"/>
                  <a:pt x="21022" y="4561"/>
                </a:cubicBezTo>
                <a:cubicBezTo>
                  <a:pt x="21005" y="4529"/>
                  <a:pt x="20990" y="4501"/>
                  <a:pt x="20975" y="4469"/>
                </a:cubicBezTo>
                <a:cubicBezTo>
                  <a:pt x="20439" y="3483"/>
                  <a:pt x="19416" y="2901"/>
                  <a:pt x="18338" y="2901"/>
                </a:cubicBezTo>
                <a:cubicBezTo>
                  <a:pt x="18057" y="2901"/>
                  <a:pt x="17772" y="2941"/>
                  <a:pt x="17492" y="3023"/>
                </a:cubicBezTo>
                <a:cubicBezTo>
                  <a:pt x="17458" y="3032"/>
                  <a:pt x="17426" y="3044"/>
                  <a:pt x="17392" y="3055"/>
                </a:cubicBezTo>
                <a:cubicBezTo>
                  <a:pt x="17360" y="3065"/>
                  <a:pt x="17324" y="3078"/>
                  <a:pt x="17292" y="3089"/>
                </a:cubicBezTo>
                <a:cubicBezTo>
                  <a:pt x="17154" y="3142"/>
                  <a:pt x="17020" y="3202"/>
                  <a:pt x="16892" y="3274"/>
                </a:cubicBezTo>
                <a:cubicBezTo>
                  <a:pt x="16853" y="3294"/>
                  <a:pt x="16815" y="3317"/>
                  <a:pt x="16775" y="3340"/>
                </a:cubicBezTo>
                <a:cubicBezTo>
                  <a:pt x="16738" y="3364"/>
                  <a:pt x="16693" y="3392"/>
                  <a:pt x="16653" y="3421"/>
                </a:cubicBezTo>
                <a:cubicBezTo>
                  <a:pt x="16525" y="3509"/>
                  <a:pt x="16404" y="3607"/>
                  <a:pt x="16291" y="3717"/>
                </a:cubicBezTo>
                <a:lnTo>
                  <a:pt x="16257" y="3747"/>
                </a:lnTo>
                <a:cubicBezTo>
                  <a:pt x="16248" y="3713"/>
                  <a:pt x="16236" y="3679"/>
                  <a:pt x="16225" y="3647"/>
                </a:cubicBezTo>
                <a:cubicBezTo>
                  <a:pt x="16225" y="3643"/>
                  <a:pt x="16223" y="3641"/>
                  <a:pt x="16223" y="3639"/>
                </a:cubicBezTo>
                <a:cubicBezTo>
                  <a:pt x="16219" y="3632"/>
                  <a:pt x="16218" y="3624"/>
                  <a:pt x="16216" y="3619"/>
                </a:cubicBezTo>
                <a:cubicBezTo>
                  <a:pt x="16204" y="3585"/>
                  <a:pt x="16191" y="3553"/>
                  <a:pt x="16178" y="3521"/>
                </a:cubicBezTo>
                <a:cubicBezTo>
                  <a:pt x="16178" y="3519"/>
                  <a:pt x="16176" y="3517"/>
                  <a:pt x="16176" y="3515"/>
                </a:cubicBezTo>
                <a:cubicBezTo>
                  <a:pt x="16169" y="3498"/>
                  <a:pt x="16163" y="3479"/>
                  <a:pt x="16155" y="3462"/>
                </a:cubicBezTo>
                <a:cubicBezTo>
                  <a:pt x="16148" y="3443"/>
                  <a:pt x="16137" y="3421"/>
                  <a:pt x="16127" y="3400"/>
                </a:cubicBezTo>
                <a:cubicBezTo>
                  <a:pt x="16116" y="3374"/>
                  <a:pt x="16103" y="3345"/>
                  <a:pt x="16091" y="3319"/>
                </a:cubicBezTo>
                <a:lnTo>
                  <a:pt x="16088" y="3313"/>
                </a:lnTo>
                <a:cubicBezTo>
                  <a:pt x="16084" y="3304"/>
                  <a:pt x="16078" y="3294"/>
                  <a:pt x="16072" y="3283"/>
                </a:cubicBezTo>
                <a:cubicBezTo>
                  <a:pt x="16067" y="3274"/>
                  <a:pt x="16065" y="3268"/>
                  <a:pt x="16059" y="3261"/>
                </a:cubicBezTo>
                <a:cubicBezTo>
                  <a:pt x="16144" y="3187"/>
                  <a:pt x="16231" y="3119"/>
                  <a:pt x="16319" y="3057"/>
                </a:cubicBezTo>
                <a:cubicBezTo>
                  <a:pt x="16353" y="3031"/>
                  <a:pt x="16389" y="3004"/>
                  <a:pt x="16427" y="2982"/>
                </a:cubicBezTo>
                <a:lnTo>
                  <a:pt x="16425" y="2982"/>
                </a:lnTo>
                <a:cubicBezTo>
                  <a:pt x="16459" y="2959"/>
                  <a:pt x="16493" y="2938"/>
                  <a:pt x="16527" y="2917"/>
                </a:cubicBezTo>
                <a:cubicBezTo>
                  <a:pt x="16598" y="2874"/>
                  <a:pt x="16674" y="2833"/>
                  <a:pt x="16747" y="2793"/>
                </a:cubicBezTo>
                <a:cubicBezTo>
                  <a:pt x="16779" y="2778"/>
                  <a:pt x="16811" y="2763"/>
                  <a:pt x="16843" y="2746"/>
                </a:cubicBezTo>
                <a:cubicBezTo>
                  <a:pt x="16875" y="2731"/>
                  <a:pt x="16907" y="2718"/>
                  <a:pt x="16939" y="2705"/>
                </a:cubicBezTo>
                <a:cubicBezTo>
                  <a:pt x="17056" y="2652"/>
                  <a:pt x="17175" y="2608"/>
                  <a:pt x="17298" y="2571"/>
                </a:cubicBezTo>
                <a:cubicBezTo>
                  <a:pt x="17330" y="2561"/>
                  <a:pt x="17360" y="2552"/>
                  <a:pt x="17392" y="2542"/>
                </a:cubicBezTo>
                <a:cubicBezTo>
                  <a:pt x="17422" y="2533"/>
                  <a:pt x="17454" y="2525"/>
                  <a:pt x="17486" y="2516"/>
                </a:cubicBezTo>
                <a:cubicBezTo>
                  <a:pt x="17765" y="2446"/>
                  <a:pt x="18051" y="2410"/>
                  <a:pt x="18338" y="2410"/>
                </a:cubicBezTo>
                <a:close/>
                <a:moveTo>
                  <a:pt x="11108" y="2422"/>
                </a:moveTo>
                <a:cubicBezTo>
                  <a:pt x="11374" y="2422"/>
                  <a:pt x="11643" y="2453"/>
                  <a:pt x="11911" y="2516"/>
                </a:cubicBezTo>
                <a:cubicBezTo>
                  <a:pt x="11943" y="2524"/>
                  <a:pt x="11973" y="2531"/>
                  <a:pt x="12005" y="2541"/>
                </a:cubicBezTo>
                <a:cubicBezTo>
                  <a:pt x="12037" y="2548"/>
                  <a:pt x="12069" y="2558"/>
                  <a:pt x="12101" y="2567"/>
                </a:cubicBezTo>
                <a:cubicBezTo>
                  <a:pt x="12222" y="2603"/>
                  <a:pt x="12342" y="2646"/>
                  <a:pt x="12457" y="2695"/>
                </a:cubicBezTo>
                <a:cubicBezTo>
                  <a:pt x="12489" y="2708"/>
                  <a:pt x="12522" y="2723"/>
                  <a:pt x="12552" y="2737"/>
                </a:cubicBezTo>
                <a:cubicBezTo>
                  <a:pt x="12584" y="2752"/>
                  <a:pt x="12618" y="2767"/>
                  <a:pt x="12650" y="2782"/>
                </a:cubicBezTo>
                <a:cubicBezTo>
                  <a:pt x="12725" y="2819"/>
                  <a:pt x="12797" y="2859"/>
                  <a:pt x="12868" y="2901"/>
                </a:cubicBezTo>
                <a:cubicBezTo>
                  <a:pt x="12902" y="2921"/>
                  <a:pt x="12936" y="2940"/>
                  <a:pt x="12970" y="2963"/>
                </a:cubicBezTo>
                <a:cubicBezTo>
                  <a:pt x="13004" y="2983"/>
                  <a:pt x="13040" y="3008"/>
                  <a:pt x="13076" y="3031"/>
                </a:cubicBezTo>
                <a:cubicBezTo>
                  <a:pt x="13170" y="3097"/>
                  <a:pt x="13262" y="3166"/>
                  <a:pt x="13349" y="3240"/>
                </a:cubicBezTo>
                <a:lnTo>
                  <a:pt x="13338" y="3262"/>
                </a:lnTo>
                <a:cubicBezTo>
                  <a:pt x="13332" y="3272"/>
                  <a:pt x="13328" y="3281"/>
                  <a:pt x="13323" y="3293"/>
                </a:cubicBezTo>
                <a:lnTo>
                  <a:pt x="13307" y="3319"/>
                </a:lnTo>
                <a:cubicBezTo>
                  <a:pt x="13300" y="3338"/>
                  <a:pt x="13291" y="3359"/>
                  <a:pt x="13283" y="3377"/>
                </a:cubicBezTo>
                <a:cubicBezTo>
                  <a:pt x="13274" y="3396"/>
                  <a:pt x="13264" y="3419"/>
                  <a:pt x="13255" y="3440"/>
                </a:cubicBezTo>
                <a:cubicBezTo>
                  <a:pt x="13245" y="3460"/>
                  <a:pt x="13238" y="3477"/>
                  <a:pt x="13230" y="3496"/>
                </a:cubicBezTo>
                <a:lnTo>
                  <a:pt x="13223" y="3517"/>
                </a:lnTo>
                <a:cubicBezTo>
                  <a:pt x="13213" y="3541"/>
                  <a:pt x="13204" y="3568"/>
                  <a:pt x="13194" y="3592"/>
                </a:cubicBezTo>
                <a:cubicBezTo>
                  <a:pt x="13191" y="3602"/>
                  <a:pt x="13187" y="3609"/>
                  <a:pt x="13183" y="3619"/>
                </a:cubicBezTo>
                <a:cubicBezTo>
                  <a:pt x="13181" y="3628"/>
                  <a:pt x="13179" y="3632"/>
                  <a:pt x="13177" y="3639"/>
                </a:cubicBezTo>
                <a:cubicBezTo>
                  <a:pt x="13168" y="3666"/>
                  <a:pt x="13159" y="3694"/>
                  <a:pt x="13151" y="3720"/>
                </a:cubicBezTo>
                <a:cubicBezTo>
                  <a:pt x="13125" y="3698"/>
                  <a:pt x="13100" y="3673"/>
                  <a:pt x="13074" y="3653"/>
                </a:cubicBezTo>
                <a:cubicBezTo>
                  <a:pt x="12966" y="3560"/>
                  <a:pt x="12855" y="3475"/>
                  <a:pt x="12736" y="3398"/>
                </a:cubicBezTo>
                <a:cubicBezTo>
                  <a:pt x="12697" y="3372"/>
                  <a:pt x="12657" y="3347"/>
                  <a:pt x="12616" y="3323"/>
                </a:cubicBezTo>
                <a:cubicBezTo>
                  <a:pt x="12578" y="3302"/>
                  <a:pt x="12540" y="3281"/>
                  <a:pt x="12503" y="3261"/>
                </a:cubicBezTo>
                <a:cubicBezTo>
                  <a:pt x="12374" y="3193"/>
                  <a:pt x="12243" y="3134"/>
                  <a:pt x="12105" y="3087"/>
                </a:cubicBezTo>
                <a:cubicBezTo>
                  <a:pt x="12071" y="3076"/>
                  <a:pt x="12037" y="3063"/>
                  <a:pt x="12003" y="3053"/>
                </a:cubicBezTo>
                <a:cubicBezTo>
                  <a:pt x="11967" y="3042"/>
                  <a:pt x="11937" y="3032"/>
                  <a:pt x="11905" y="3025"/>
                </a:cubicBezTo>
                <a:cubicBezTo>
                  <a:pt x="11640" y="2952"/>
                  <a:pt x="11371" y="2916"/>
                  <a:pt x="11106" y="2916"/>
                </a:cubicBezTo>
                <a:cubicBezTo>
                  <a:pt x="10017" y="2916"/>
                  <a:pt x="8986" y="3513"/>
                  <a:pt x="8458" y="4514"/>
                </a:cubicBezTo>
                <a:cubicBezTo>
                  <a:pt x="8441" y="4546"/>
                  <a:pt x="8426" y="4576"/>
                  <a:pt x="8411" y="4608"/>
                </a:cubicBezTo>
                <a:cubicBezTo>
                  <a:pt x="8398" y="4640"/>
                  <a:pt x="8381" y="4674"/>
                  <a:pt x="8364" y="4708"/>
                </a:cubicBezTo>
                <a:cubicBezTo>
                  <a:pt x="8303" y="4848"/>
                  <a:pt x="8252" y="4989"/>
                  <a:pt x="8213" y="5136"/>
                </a:cubicBezTo>
                <a:cubicBezTo>
                  <a:pt x="8202" y="5181"/>
                  <a:pt x="8190" y="5226"/>
                  <a:pt x="8179" y="5272"/>
                </a:cubicBezTo>
                <a:cubicBezTo>
                  <a:pt x="8170" y="5324"/>
                  <a:pt x="8158" y="5377"/>
                  <a:pt x="8149" y="5430"/>
                </a:cubicBezTo>
                <a:cubicBezTo>
                  <a:pt x="8128" y="5566"/>
                  <a:pt x="8115" y="5705"/>
                  <a:pt x="8111" y="5843"/>
                </a:cubicBezTo>
                <a:cubicBezTo>
                  <a:pt x="8094" y="5833"/>
                  <a:pt x="8077" y="5824"/>
                  <a:pt x="8058" y="5816"/>
                </a:cubicBezTo>
                <a:cubicBezTo>
                  <a:pt x="8041" y="5807"/>
                  <a:pt x="8032" y="5801"/>
                  <a:pt x="8017" y="5794"/>
                </a:cubicBezTo>
                <a:cubicBezTo>
                  <a:pt x="8007" y="5790"/>
                  <a:pt x="8000" y="5784"/>
                  <a:pt x="7990" y="5780"/>
                </a:cubicBezTo>
                <a:cubicBezTo>
                  <a:pt x="7975" y="5773"/>
                  <a:pt x="7958" y="5765"/>
                  <a:pt x="7941" y="5758"/>
                </a:cubicBezTo>
                <a:lnTo>
                  <a:pt x="7894" y="5737"/>
                </a:lnTo>
                <a:cubicBezTo>
                  <a:pt x="7876" y="5728"/>
                  <a:pt x="7857" y="5720"/>
                  <a:pt x="7838" y="5711"/>
                </a:cubicBezTo>
                <a:lnTo>
                  <a:pt x="7817" y="5703"/>
                </a:lnTo>
                <a:cubicBezTo>
                  <a:pt x="7804" y="5698"/>
                  <a:pt x="7789" y="5692"/>
                  <a:pt x="7774" y="5686"/>
                </a:cubicBezTo>
                <a:cubicBezTo>
                  <a:pt x="7744" y="5675"/>
                  <a:pt x="7715" y="5664"/>
                  <a:pt x="7685" y="5654"/>
                </a:cubicBezTo>
                <a:cubicBezTo>
                  <a:pt x="7683" y="5654"/>
                  <a:pt x="7680" y="5650"/>
                  <a:pt x="7678" y="5650"/>
                </a:cubicBezTo>
                <a:lnTo>
                  <a:pt x="7653" y="5643"/>
                </a:lnTo>
                <a:lnTo>
                  <a:pt x="7627" y="5633"/>
                </a:lnTo>
                <a:cubicBezTo>
                  <a:pt x="7636" y="5551"/>
                  <a:pt x="7646" y="5468"/>
                  <a:pt x="7657" y="5387"/>
                </a:cubicBezTo>
                <a:cubicBezTo>
                  <a:pt x="7664" y="5341"/>
                  <a:pt x="7672" y="5296"/>
                  <a:pt x="7680" y="5251"/>
                </a:cubicBezTo>
                <a:cubicBezTo>
                  <a:pt x="7687" y="5209"/>
                  <a:pt x="7696" y="5170"/>
                  <a:pt x="7706" y="5128"/>
                </a:cubicBezTo>
                <a:cubicBezTo>
                  <a:pt x="7727" y="5044"/>
                  <a:pt x="7747" y="4961"/>
                  <a:pt x="7774" y="4878"/>
                </a:cubicBezTo>
                <a:cubicBezTo>
                  <a:pt x="7785" y="4842"/>
                  <a:pt x="7796" y="4806"/>
                  <a:pt x="7810" y="4772"/>
                </a:cubicBezTo>
                <a:cubicBezTo>
                  <a:pt x="7821" y="4738"/>
                  <a:pt x="7832" y="4706"/>
                  <a:pt x="7845" y="4674"/>
                </a:cubicBezTo>
                <a:cubicBezTo>
                  <a:pt x="7891" y="4553"/>
                  <a:pt x="7943" y="4437"/>
                  <a:pt x="8002" y="4322"/>
                </a:cubicBezTo>
                <a:cubicBezTo>
                  <a:pt x="8017" y="4293"/>
                  <a:pt x="8032" y="4263"/>
                  <a:pt x="8049" y="4233"/>
                </a:cubicBezTo>
                <a:cubicBezTo>
                  <a:pt x="8066" y="4203"/>
                  <a:pt x="8081" y="4177"/>
                  <a:pt x="8098" y="4148"/>
                </a:cubicBezTo>
                <a:cubicBezTo>
                  <a:pt x="8734" y="3062"/>
                  <a:pt x="9890" y="2422"/>
                  <a:pt x="11108" y="2422"/>
                </a:cubicBezTo>
                <a:close/>
                <a:moveTo>
                  <a:pt x="11110" y="3109"/>
                </a:moveTo>
                <a:cubicBezTo>
                  <a:pt x="11382" y="3109"/>
                  <a:pt x="11658" y="3149"/>
                  <a:pt x="11930" y="3232"/>
                </a:cubicBezTo>
                <a:cubicBezTo>
                  <a:pt x="11966" y="3244"/>
                  <a:pt x="11999" y="3255"/>
                  <a:pt x="12033" y="3266"/>
                </a:cubicBezTo>
                <a:cubicBezTo>
                  <a:pt x="12067" y="3279"/>
                  <a:pt x="12105" y="3293"/>
                  <a:pt x="12141" y="3306"/>
                </a:cubicBezTo>
                <a:cubicBezTo>
                  <a:pt x="12292" y="3366"/>
                  <a:pt x="12437" y="3440"/>
                  <a:pt x="12574" y="3524"/>
                </a:cubicBezTo>
                <a:cubicBezTo>
                  <a:pt x="12621" y="3553"/>
                  <a:pt x="12667" y="3583"/>
                  <a:pt x="12710" y="3613"/>
                </a:cubicBezTo>
                <a:cubicBezTo>
                  <a:pt x="12767" y="3653"/>
                  <a:pt x="12821" y="3694"/>
                  <a:pt x="12876" y="3735"/>
                </a:cubicBezTo>
                <a:cubicBezTo>
                  <a:pt x="12951" y="3798"/>
                  <a:pt x="13025" y="3864"/>
                  <a:pt x="13094" y="3933"/>
                </a:cubicBezTo>
                <a:lnTo>
                  <a:pt x="13094" y="3935"/>
                </a:lnTo>
                <a:cubicBezTo>
                  <a:pt x="13087" y="3964"/>
                  <a:pt x="13081" y="3992"/>
                  <a:pt x="13076" y="4020"/>
                </a:cubicBezTo>
                <a:lnTo>
                  <a:pt x="13068" y="4020"/>
                </a:lnTo>
                <a:lnTo>
                  <a:pt x="13053" y="4024"/>
                </a:lnTo>
                <a:lnTo>
                  <a:pt x="13042" y="4026"/>
                </a:lnTo>
                <a:cubicBezTo>
                  <a:pt x="13023" y="4028"/>
                  <a:pt x="13004" y="4031"/>
                  <a:pt x="12983" y="4035"/>
                </a:cubicBezTo>
                <a:lnTo>
                  <a:pt x="12947" y="4041"/>
                </a:lnTo>
                <a:lnTo>
                  <a:pt x="12921" y="4045"/>
                </a:lnTo>
                <a:lnTo>
                  <a:pt x="12917" y="4045"/>
                </a:lnTo>
                <a:cubicBezTo>
                  <a:pt x="12893" y="4050"/>
                  <a:pt x="12866" y="4054"/>
                  <a:pt x="12840" y="4058"/>
                </a:cubicBezTo>
                <a:lnTo>
                  <a:pt x="12797" y="4065"/>
                </a:lnTo>
                <a:lnTo>
                  <a:pt x="12791" y="4065"/>
                </a:lnTo>
                <a:lnTo>
                  <a:pt x="12765" y="4071"/>
                </a:lnTo>
                <a:cubicBezTo>
                  <a:pt x="12734" y="4077"/>
                  <a:pt x="12702" y="4082"/>
                  <a:pt x="12672" y="4088"/>
                </a:cubicBezTo>
                <a:lnTo>
                  <a:pt x="12610" y="4101"/>
                </a:lnTo>
                <a:lnTo>
                  <a:pt x="12597" y="4103"/>
                </a:lnTo>
                <a:lnTo>
                  <a:pt x="12544" y="4112"/>
                </a:lnTo>
                <a:cubicBezTo>
                  <a:pt x="12514" y="4120"/>
                  <a:pt x="12486" y="4126"/>
                  <a:pt x="12456" y="4133"/>
                </a:cubicBezTo>
                <a:lnTo>
                  <a:pt x="12452" y="4133"/>
                </a:lnTo>
                <a:lnTo>
                  <a:pt x="12418" y="4141"/>
                </a:lnTo>
                <a:lnTo>
                  <a:pt x="12395" y="4144"/>
                </a:lnTo>
                <a:lnTo>
                  <a:pt x="12356" y="4154"/>
                </a:lnTo>
                <a:cubicBezTo>
                  <a:pt x="12333" y="4158"/>
                  <a:pt x="12310" y="4163"/>
                  <a:pt x="12290" y="4169"/>
                </a:cubicBezTo>
                <a:lnTo>
                  <a:pt x="12284" y="4169"/>
                </a:lnTo>
                <a:lnTo>
                  <a:pt x="12258" y="4175"/>
                </a:lnTo>
                <a:cubicBezTo>
                  <a:pt x="12233" y="4180"/>
                  <a:pt x="12211" y="4186"/>
                  <a:pt x="12186" y="4192"/>
                </a:cubicBezTo>
                <a:lnTo>
                  <a:pt x="12150" y="4201"/>
                </a:lnTo>
                <a:lnTo>
                  <a:pt x="12120" y="4209"/>
                </a:lnTo>
                <a:cubicBezTo>
                  <a:pt x="12082" y="4218"/>
                  <a:pt x="12045" y="4226"/>
                  <a:pt x="12009" y="4235"/>
                </a:cubicBezTo>
                <a:lnTo>
                  <a:pt x="11967" y="4246"/>
                </a:lnTo>
                <a:lnTo>
                  <a:pt x="11945" y="4252"/>
                </a:lnTo>
                <a:lnTo>
                  <a:pt x="11862" y="4276"/>
                </a:lnTo>
                <a:cubicBezTo>
                  <a:pt x="11826" y="4286"/>
                  <a:pt x="11792" y="4295"/>
                  <a:pt x="11756" y="4305"/>
                </a:cubicBezTo>
                <a:lnTo>
                  <a:pt x="11732" y="4312"/>
                </a:lnTo>
                <a:lnTo>
                  <a:pt x="11707" y="4320"/>
                </a:lnTo>
                <a:cubicBezTo>
                  <a:pt x="11656" y="4335"/>
                  <a:pt x="11606" y="4352"/>
                  <a:pt x="11553" y="4367"/>
                </a:cubicBezTo>
                <a:lnTo>
                  <a:pt x="11540" y="4371"/>
                </a:lnTo>
                <a:lnTo>
                  <a:pt x="11466" y="4395"/>
                </a:lnTo>
                <a:cubicBezTo>
                  <a:pt x="11426" y="4406"/>
                  <a:pt x="11389" y="4420"/>
                  <a:pt x="11349" y="4433"/>
                </a:cubicBezTo>
                <a:lnTo>
                  <a:pt x="11347" y="4433"/>
                </a:lnTo>
                <a:lnTo>
                  <a:pt x="11344" y="4431"/>
                </a:lnTo>
                <a:lnTo>
                  <a:pt x="11168" y="4354"/>
                </a:lnTo>
                <a:cubicBezTo>
                  <a:pt x="11136" y="4341"/>
                  <a:pt x="11106" y="4327"/>
                  <a:pt x="11076" y="4314"/>
                </a:cubicBezTo>
                <a:lnTo>
                  <a:pt x="11059" y="4308"/>
                </a:lnTo>
                <a:cubicBezTo>
                  <a:pt x="10999" y="4280"/>
                  <a:pt x="10944" y="4254"/>
                  <a:pt x="10893" y="4229"/>
                </a:cubicBezTo>
                <a:lnTo>
                  <a:pt x="10867" y="4216"/>
                </a:lnTo>
                <a:lnTo>
                  <a:pt x="10842" y="4203"/>
                </a:lnTo>
                <a:cubicBezTo>
                  <a:pt x="10808" y="4186"/>
                  <a:pt x="10776" y="4169"/>
                  <a:pt x="10744" y="4150"/>
                </a:cubicBezTo>
                <a:cubicBezTo>
                  <a:pt x="10722" y="4137"/>
                  <a:pt x="10697" y="4124"/>
                  <a:pt x="10674" y="4111"/>
                </a:cubicBezTo>
                <a:lnTo>
                  <a:pt x="10656" y="4099"/>
                </a:lnTo>
                <a:lnTo>
                  <a:pt x="10622" y="4077"/>
                </a:lnTo>
                <a:cubicBezTo>
                  <a:pt x="10591" y="4060"/>
                  <a:pt x="10563" y="4041"/>
                  <a:pt x="10533" y="4020"/>
                </a:cubicBezTo>
                <a:lnTo>
                  <a:pt x="10509" y="4005"/>
                </a:lnTo>
                <a:lnTo>
                  <a:pt x="10480" y="3986"/>
                </a:lnTo>
                <a:lnTo>
                  <a:pt x="10405" y="3935"/>
                </a:lnTo>
                <a:lnTo>
                  <a:pt x="10403" y="3932"/>
                </a:lnTo>
                <a:lnTo>
                  <a:pt x="10377" y="3915"/>
                </a:lnTo>
                <a:cubicBezTo>
                  <a:pt x="10360" y="3903"/>
                  <a:pt x="10340" y="3897"/>
                  <a:pt x="10321" y="3897"/>
                </a:cubicBezTo>
                <a:cubicBezTo>
                  <a:pt x="10283" y="3897"/>
                  <a:pt x="10247" y="3919"/>
                  <a:pt x="10232" y="3958"/>
                </a:cubicBezTo>
                <a:cubicBezTo>
                  <a:pt x="10232" y="3958"/>
                  <a:pt x="10222" y="3979"/>
                  <a:pt x="10207" y="4013"/>
                </a:cubicBezTo>
                <a:cubicBezTo>
                  <a:pt x="10207" y="4014"/>
                  <a:pt x="10205" y="4016"/>
                  <a:pt x="10205" y="4016"/>
                </a:cubicBezTo>
                <a:cubicBezTo>
                  <a:pt x="10196" y="4043"/>
                  <a:pt x="10181" y="4079"/>
                  <a:pt x="10164" y="4120"/>
                </a:cubicBezTo>
                <a:cubicBezTo>
                  <a:pt x="10158" y="4131"/>
                  <a:pt x="10154" y="4144"/>
                  <a:pt x="10149" y="4160"/>
                </a:cubicBezTo>
                <a:lnTo>
                  <a:pt x="10135" y="4190"/>
                </a:lnTo>
                <a:cubicBezTo>
                  <a:pt x="10120" y="4227"/>
                  <a:pt x="10103" y="4269"/>
                  <a:pt x="10084" y="4312"/>
                </a:cubicBezTo>
                <a:cubicBezTo>
                  <a:pt x="10079" y="4327"/>
                  <a:pt x="10073" y="4342"/>
                  <a:pt x="10066" y="4359"/>
                </a:cubicBezTo>
                <a:lnTo>
                  <a:pt x="10054" y="4386"/>
                </a:lnTo>
                <a:cubicBezTo>
                  <a:pt x="10041" y="4418"/>
                  <a:pt x="10028" y="4450"/>
                  <a:pt x="10015" y="4484"/>
                </a:cubicBezTo>
                <a:cubicBezTo>
                  <a:pt x="9998" y="4527"/>
                  <a:pt x="9979" y="4570"/>
                  <a:pt x="9960" y="4618"/>
                </a:cubicBezTo>
                <a:lnTo>
                  <a:pt x="9945" y="4651"/>
                </a:lnTo>
                <a:cubicBezTo>
                  <a:pt x="9941" y="4663"/>
                  <a:pt x="9936" y="4674"/>
                  <a:pt x="9932" y="4687"/>
                </a:cubicBezTo>
                <a:cubicBezTo>
                  <a:pt x="9898" y="4768"/>
                  <a:pt x="9862" y="4853"/>
                  <a:pt x="9826" y="4942"/>
                </a:cubicBezTo>
                <a:lnTo>
                  <a:pt x="9813" y="4974"/>
                </a:lnTo>
                <a:cubicBezTo>
                  <a:pt x="9796" y="5015"/>
                  <a:pt x="9777" y="5059"/>
                  <a:pt x="9760" y="5102"/>
                </a:cubicBezTo>
                <a:lnTo>
                  <a:pt x="9715" y="5126"/>
                </a:lnTo>
                <a:lnTo>
                  <a:pt x="9700" y="5132"/>
                </a:lnTo>
                <a:cubicBezTo>
                  <a:pt x="9653" y="5157"/>
                  <a:pt x="9606" y="5183"/>
                  <a:pt x="9559" y="5207"/>
                </a:cubicBezTo>
                <a:lnTo>
                  <a:pt x="9536" y="5221"/>
                </a:lnTo>
                <a:lnTo>
                  <a:pt x="9512" y="5234"/>
                </a:lnTo>
                <a:cubicBezTo>
                  <a:pt x="9481" y="5251"/>
                  <a:pt x="9449" y="5270"/>
                  <a:pt x="9417" y="5287"/>
                </a:cubicBezTo>
                <a:cubicBezTo>
                  <a:pt x="9395" y="5300"/>
                  <a:pt x="9370" y="5315"/>
                  <a:pt x="9346" y="5328"/>
                </a:cubicBezTo>
                <a:lnTo>
                  <a:pt x="9323" y="5341"/>
                </a:lnTo>
                <a:lnTo>
                  <a:pt x="9287" y="5362"/>
                </a:lnTo>
                <a:cubicBezTo>
                  <a:pt x="9253" y="5381"/>
                  <a:pt x="9221" y="5402"/>
                  <a:pt x="9187" y="5420"/>
                </a:cubicBezTo>
                <a:lnTo>
                  <a:pt x="9165" y="5436"/>
                </a:lnTo>
                <a:lnTo>
                  <a:pt x="9133" y="5454"/>
                </a:lnTo>
                <a:cubicBezTo>
                  <a:pt x="9103" y="5473"/>
                  <a:pt x="9074" y="5490"/>
                  <a:pt x="9046" y="5509"/>
                </a:cubicBezTo>
                <a:lnTo>
                  <a:pt x="9042" y="5511"/>
                </a:lnTo>
                <a:lnTo>
                  <a:pt x="8991" y="5543"/>
                </a:lnTo>
                <a:cubicBezTo>
                  <a:pt x="8976" y="5552"/>
                  <a:pt x="8963" y="5560"/>
                  <a:pt x="8950" y="5567"/>
                </a:cubicBezTo>
                <a:lnTo>
                  <a:pt x="8931" y="5581"/>
                </a:lnTo>
                <a:lnTo>
                  <a:pt x="8905" y="5598"/>
                </a:lnTo>
                <a:lnTo>
                  <a:pt x="8903" y="5600"/>
                </a:lnTo>
                <a:cubicBezTo>
                  <a:pt x="8874" y="5616"/>
                  <a:pt x="8848" y="5633"/>
                  <a:pt x="8822" y="5652"/>
                </a:cubicBezTo>
                <a:lnTo>
                  <a:pt x="8820" y="5654"/>
                </a:lnTo>
                <a:cubicBezTo>
                  <a:pt x="8805" y="5662"/>
                  <a:pt x="8792" y="5671"/>
                  <a:pt x="8778" y="5681"/>
                </a:cubicBezTo>
                <a:lnTo>
                  <a:pt x="8767" y="5688"/>
                </a:lnTo>
                <a:lnTo>
                  <a:pt x="8714" y="5722"/>
                </a:lnTo>
                <a:cubicBezTo>
                  <a:pt x="8688" y="5741"/>
                  <a:pt x="8661" y="5758"/>
                  <a:pt x="8637" y="5777"/>
                </a:cubicBezTo>
                <a:lnTo>
                  <a:pt x="8614" y="5792"/>
                </a:lnTo>
                <a:lnTo>
                  <a:pt x="8609" y="5796"/>
                </a:lnTo>
                <a:cubicBezTo>
                  <a:pt x="8577" y="5818"/>
                  <a:pt x="8543" y="5841"/>
                  <a:pt x="8509" y="5863"/>
                </a:cubicBezTo>
                <a:lnTo>
                  <a:pt x="8507" y="5865"/>
                </a:lnTo>
                <a:lnTo>
                  <a:pt x="8494" y="5875"/>
                </a:lnTo>
                <a:lnTo>
                  <a:pt x="8454" y="5903"/>
                </a:lnTo>
                <a:cubicBezTo>
                  <a:pt x="8439" y="5914"/>
                  <a:pt x="8422" y="5927"/>
                  <a:pt x="8407" y="5939"/>
                </a:cubicBezTo>
                <a:lnTo>
                  <a:pt x="8386" y="5954"/>
                </a:lnTo>
                <a:lnTo>
                  <a:pt x="8345" y="5984"/>
                </a:lnTo>
                <a:cubicBezTo>
                  <a:pt x="8334" y="5976"/>
                  <a:pt x="8324" y="5969"/>
                  <a:pt x="8313" y="5961"/>
                </a:cubicBezTo>
                <a:lnTo>
                  <a:pt x="8307" y="5960"/>
                </a:lnTo>
                <a:lnTo>
                  <a:pt x="8305" y="5958"/>
                </a:lnTo>
                <a:lnTo>
                  <a:pt x="8305" y="5916"/>
                </a:lnTo>
                <a:lnTo>
                  <a:pt x="8305" y="5914"/>
                </a:lnTo>
                <a:cubicBezTo>
                  <a:pt x="8305" y="5809"/>
                  <a:pt x="8311" y="5703"/>
                  <a:pt x="8324" y="5600"/>
                </a:cubicBezTo>
                <a:cubicBezTo>
                  <a:pt x="8332" y="5534"/>
                  <a:pt x="8341" y="5469"/>
                  <a:pt x="8352" y="5404"/>
                </a:cubicBezTo>
                <a:cubicBezTo>
                  <a:pt x="8384" y="5232"/>
                  <a:pt x="8433" y="5062"/>
                  <a:pt x="8498" y="4897"/>
                </a:cubicBezTo>
                <a:cubicBezTo>
                  <a:pt x="8511" y="4861"/>
                  <a:pt x="8526" y="4823"/>
                  <a:pt x="8543" y="4787"/>
                </a:cubicBezTo>
                <a:cubicBezTo>
                  <a:pt x="8558" y="4753"/>
                  <a:pt x="8573" y="4719"/>
                  <a:pt x="8590" y="4685"/>
                </a:cubicBezTo>
                <a:cubicBezTo>
                  <a:pt x="9069" y="3701"/>
                  <a:pt x="10061" y="3109"/>
                  <a:pt x="11110" y="3109"/>
                </a:cubicBezTo>
                <a:close/>
                <a:moveTo>
                  <a:pt x="18344" y="3100"/>
                </a:moveTo>
                <a:cubicBezTo>
                  <a:pt x="19377" y="3100"/>
                  <a:pt x="20358" y="3675"/>
                  <a:pt x="20845" y="4642"/>
                </a:cubicBezTo>
                <a:cubicBezTo>
                  <a:pt x="20862" y="4674"/>
                  <a:pt x="20879" y="4706"/>
                  <a:pt x="20892" y="4740"/>
                </a:cubicBezTo>
                <a:cubicBezTo>
                  <a:pt x="20907" y="4772"/>
                  <a:pt x="20924" y="4810"/>
                  <a:pt x="20939" y="4846"/>
                </a:cubicBezTo>
                <a:cubicBezTo>
                  <a:pt x="21003" y="5002"/>
                  <a:pt x="21052" y="5162"/>
                  <a:pt x="21086" y="5326"/>
                </a:cubicBezTo>
                <a:cubicBezTo>
                  <a:pt x="21097" y="5383"/>
                  <a:pt x="21109" y="5439"/>
                  <a:pt x="21116" y="5498"/>
                </a:cubicBezTo>
                <a:cubicBezTo>
                  <a:pt x="21127" y="5575"/>
                  <a:pt x="21135" y="5652"/>
                  <a:pt x="21141" y="5730"/>
                </a:cubicBezTo>
                <a:cubicBezTo>
                  <a:pt x="21144" y="5796"/>
                  <a:pt x="21146" y="5863"/>
                  <a:pt x="21146" y="5929"/>
                </a:cubicBezTo>
                <a:lnTo>
                  <a:pt x="21144" y="5929"/>
                </a:lnTo>
                <a:cubicBezTo>
                  <a:pt x="21126" y="5941"/>
                  <a:pt x="21107" y="5952"/>
                  <a:pt x="21088" y="5967"/>
                </a:cubicBezTo>
                <a:lnTo>
                  <a:pt x="21063" y="5982"/>
                </a:lnTo>
                <a:lnTo>
                  <a:pt x="21054" y="5988"/>
                </a:lnTo>
                <a:lnTo>
                  <a:pt x="21043" y="5978"/>
                </a:lnTo>
                <a:cubicBezTo>
                  <a:pt x="21026" y="5967"/>
                  <a:pt x="21011" y="5956"/>
                  <a:pt x="20995" y="5944"/>
                </a:cubicBezTo>
                <a:lnTo>
                  <a:pt x="20992" y="5943"/>
                </a:lnTo>
                <a:cubicBezTo>
                  <a:pt x="20977" y="5931"/>
                  <a:pt x="20962" y="5918"/>
                  <a:pt x="20945" y="5907"/>
                </a:cubicBezTo>
                <a:lnTo>
                  <a:pt x="20943" y="5905"/>
                </a:lnTo>
                <a:lnTo>
                  <a:pt x="20907" y="5878"/>
                </a:lnTo>
                <a:cubicBezTo>
                  <a:pt x="20886" y="5863"/>
                  <a:pt x="20864" y="5850"/>
                  <a:pt x="20843" y="5835"/>
                </a:cubicBezTo>
                <a:lnTo>
                  <a:pt x="20839" y="5831"/>
                </a:lnTo>
                <a:lnTo>
                  <a:pt x="20816" y="5816"/>
                </a:lnTo>
                <a:lnTo>
                  <a:pt x="20741" y="5764"/>
                </a:lnTo>
                <a:cubicBezTo>
                  <a:pt x="20724" y="5752"/>
                  <a:pt x="20705" y="5741"/>
                  <a:pt x="20688" y="5728"/>
                </a:cubicBezTo>
                <a:lnTo>
                  <a:pt x="20677" y="5720"/>
                </a:lnTo>
                <a:cubicBezTo>
                  <a:pt x="20664" y="5711"/>
                  <a:pt x="20649" y="5703"/>
                  <a:pt x="20636" y="5694"/>
                </a:cubicBezTo>
                <a:lnTo>
                  <a:pt x="20581" y="5658"/>
                </a:lnTo>
                <a:lnTo>
                  <a:pt x="20556" y="5641"/>
                </a:lnTo>
                <a:lnTo>
                  <a:pt x="20528" y="5622"/>
                </a:lnTo>
                <a:lnTo>
                  <a:pt x="20509" y="5609"/>
                </a:lnTo>
                <a:lnTo>
                  <a:pt x="20496" y="5600"/>
                </a:lnTo>
                <a:cubicBezTo>
                  <a:pt x="20470" y="5584"/>
                  <a:pt x="20445" y="5569"/>
                  <a:pt x="20419" y="5552"/>
                </a:cubicBezTo>
                <a:lnTo>
                  <a:pt x="20415" y="5551"/>
                </a:lnTo>
                <a:lnTo>
                  <a:pt x="20409" y="5547"/>
                </a:lnTo>
                <a:lnTo>
                  <a:pt x="20332" y="5500"/>
                </a:lnTo>
                <a:lnTo>
                  <a:pt x="20300" y="5479"/>
                </a:lnTo>
                <a:lnTo>
                  <a:pt x="20276" y="5464"/>
                </a:lnTo>
                <a:cubicBezTo>
                  <a:pt x="20243" y="5445"/>
                  <a:pt x="20211" y="5426"/>
                  <a:pt x="20179" y="5407"/>
                </a:cubicBezTo>
                <a:lnTo>
                  <a:pt x="20144" y="5387"/>
                </a:lnTo>
                <a:lnTo>
                  <a:pt x="20125" y="5375"/>
                </a:lnTo>
                <a:cubicBezTo>
                  <a:pt x="20100" y="5360"/>
                  <a:pt x="20078" y="5345"/>
                  <a:pt x="20051" y="5332"/>
                </a:cubicBezTo>
                <a:cubicBezTo>
                  <a:pt x="20021" y="5315"/>
                  <a:pt x="19991" y="5298"/>
                  <a:pt x="19961" y="5281"/>
                </a:cubicBezTo>
                <a:lnTo>
                  <a:pt x="19938" y="5268"/>
                </a:lnTo>
                <a:lnTo>
                  <a:pt x="19916" y="5257"/>
                </a:lnTo>
                <a:cubicBezTo>
                  <a:pt x="19870" y="5230"/>
                  <a:pt x="19825" y="5206"/>
                  <a:pt x="19780" y="5181"/>
                </a:cubicBezTo>
                <a:lnTo>
                  <a:pt x="19767" y="5175"/>
                </a:lnTo>
                <a:cubicBezTo>
                  <a:pt x="19746" y="5162"/>
                  <a:pt x="19725" y="5151"/>
                  <a:pt x="19703" y="5142"/>
                </a:cubicBezTo>
                <a:cubicBezTo>
                  <a:pt x="19669" y="5123"/>
                  <a:pt x="19635" y="5104"/>
                  <a:pt x="19601" y="5087"/>
                </a:cubicBezTo>
                <a:lnTo>
                  <a:pt x="19572" y="5072"/>
                </a:lnTo>
                <a:cubicBezTo>
                  <a:pt x="19556" y="5064"/>
                  <a:pt x="19540" y="5057"/>
                  <a:pt x="19523" y="5049"/>
                </a:cubicBezTo>
                <a:lnTo>
                  <a:pt x="19490" y="4961"/>
                </a:lnTo>
                <a:lnTo>
                  <a:pt x="19471" y="4917"/>
                </a:lnTo>
                <a:cubicBezTo>
                  <a:pt x="19452" y="4866"/>
                  <a:pt x="19433" y="4819"/>
                  <a:pt x="19416" y="4774"/>
                </a:cubicBezTo>
                <a:cubicBezTo>
                  <a:pt x="19403" y="4740"/>
                  <a:pt x="19393" y="4714"/>
                  <a:pt x="19384" y="4687"/>
                </a:cubicBezTo>
                <a:lnTo>
                  <a:pt x="19382" y="4687"/>
                </a:lnTo>
                <a:lnTo>
                  <a:pt x="19376" y="4672"/>
                </a:lnTo>
                <a:cubicBezTo>
                  <a:pt x="19358" y="4616"/>
                  <a:pt x="19339" y="4565"/>
                  <a:pt x="19324" y="4514"/>
                </a:cubicBezTo>
                <a:cubicBezTo>
                  <a:pt x="19322" y="4506"/>
                  <a:pt x="19318" y="4499"/>
                  <a:pt x="19316" y="4489"/>
                </a:cubicBezTo>
                <a:lnTo>
                  <a:pt x="19309" y="4465"/>
                </a:lnTo>
                <a:cubicBezTo>
                  <a:pt x="19299" y="4431"/>
                  <a:pt x="19290" y="4399"/>
                  <a:pt x="19280" y="4365"/>
                </a:cubicBezTo>
                <a:cubicBezTo>
                  <a:pt x="19275" y="4341"/>
                  <a:pt x="19267" y="4316"/>
                  <a:pt x="19261" y="4290"/>
                </a:cubicBezTo>
                <a:cubicBezTo>
                  <a:pt x="19260" y="4284"/>
                  <a:pt x="19258" y="4276"/>
                  <a:pt x="19258" y="4269"/>
                </a:cubicBezTo>
                <a:lnTo>
                  <a:pt x="19248" y="4231"/>
                </a:lnTo>
                <a:cubicBezTo>
                  <a:pt x="19241" y="4199"/>
                  <a:pt x="19235" y="4167"/>
                  <a:pt x="19228" y="4131"/>
                </a:cubicBezTo>
                <a:cubicBezTo>
                  <a:pt x="19226" y="4124"/>
                  <a:pt x="19226" y="4114"/>
                  <a:pt x="19224" y="4107"/>
                </a:cubicBezTo>
                <a:cubicBezTo>
                  <a:pt x="19222" y="4097"/>
                  <a:pt x="19218" y="4084"/>
                  <a:pt x="19216" y="4073"/>
                </a:cubicBezTo>
                <a:cubicBezTo>
                  <a:pt x="19212" y="4046"/>
                  <a:pt x="19207" y="4018"/>
                  <a:pt x="19201" y="3990"/>
                </a:cubicBezTo>
                <a:cubicBezTo>
                  <a:pt x="19201" y="3988"/>
                  <a:pt x="19201" y="3986"/>
                  <a:pt x="19201" y="3984"/>
                </a:cubicBezTo>
                <a:cubicBezTo>
                  <a:pt x="19201" y="3984"/>
                  <a:pt x="19201" y="3982"/>
                  <a:pt x="19201" y="3981"/>
                </a:cubicBezTo>
                <a:cubicBezTo>
                  <a:pt x="19194" y="3956"/>
                  <a:pt x="19177" y="3933"/>
                  <a:pt x="19154" y="3922"/>
                </a:cubicBezTo>
                <a:cubicBezTo>
                  <a:pt x="19139" y="3913"/>
                  <a:pt x="19122" y="3909"/>
                  <a:pt x="19105" y="3909"/>
                </a:cubicBezTo>
                <a:cubicBezTo>
                  <a:pt x="19093" y="3909"/>
                  <a:pt x="19081" y="3912"/>
                  <a:pt x="19069" y="3916"/>
                </a:cubicBezTo>
                <a:lnTo>
                  <a:pt x="19056" y="3922"/>
                </a:lnTo>
                <a:lnTo>
                  <a:pt x="19052" y="3924"/>
                </a:lnTo>
                <a:lnTo>
                  <a:pt x="18951" y="3967"/>
                </a:lnTo>
                <a:lnTo>
                  <a:pt x="18911" y="3984"/>
                </a:lnTo>
                <a:lnTo>
                  <a:pt x="18881" y="3997"/>
                </a:lnTo>
                <a:lnTo>
                  <a:pt x="18758" y="4048"/>
                </a:lnTo>
                <a:lnTo>
                  <a:pt x="18713" y="4067"/>
                </a:lnTo>
                <a:lnTo>
                  <a:pt x="18687" y="4079"/>
                </a:lnTo>
                <a:lnTo>
                  <a:pt x="18589" y="4118"/>
                </a:lnTo>
                <a:lnTo>
                  <a:pt x="18457" y="4173"/>
                </a:lnTo>
                <a:lnTo>
                  <a:pt x="18425" y="4188"/>
                </a:lnTo>
                <a:lnTo>
                  <a:pt x="18389" y="4203"/>
                </a:lnTo>
                <a:lnTo>
                  <a:pt x="18140" y="4307"/>
                </a:lnTo>
                <a:lnTo>
                  <a:pt x="18112" y="4318"/>
                </a:lnTo>
                <a:lnTo>
                  <a:pt x="17927" y="4393"/>
                </a:lnTo>
                <a:lnTo>
                  <a:pt x="17861" y="4374"/>
                </a:lnTo>
                <a:lnTo>
                  <a:pt x="17848" y="4371"/>
                </a:lnTo>
                <a:cubicBezTo>
                  <a:pt x="17799" y="4354"/>
                  <a:pt x="17750" y="4339"/>
                  <a:pt x="17701" y="4325"/>
                </a:cubicBezTo>
                <a:lnTo>
                  <a:pt x="17676" y="4318"/>
                </a:lnTo>
                <a:lnTo>
                  <a:pt x="17654" y="4312"/>
                </a:lnTo>
                <a:cubicBezTo>
                  <a:pt x="17620" y="4301"/>
                  <a:pt x="17586" y="4293"/>
                  <a:pt x="17552" y="4284"/>
                </a:cubicBezTo>
                <a:lnTo>
                  <a:pt x="17471" y="4261"/>
                </a:lnTo>
                <a:lnTo>
                  <a:pt x="17448" y="4256"/>
                </a:lnTo>
                <a:lnTo>
                  <a:pt x="17409" y="4244"/>
                </a:lnTo>
                <a:cubicBezTo>
                  <a:pt x="17373" y="4235"/>
                  <a:pt x="17337" y="4226"/>
                  <a:pt x="17299" y="4218"/>
                </a:cubicBezTo>
                <a:lnTo>
                  <a:pt x="17273" y="4210"/>
                </a:lnTo>
                <a:lnTo>
                  <a:pt x="17235" y="4201"/>
                </a:lnTo>
                <a:cubicBezTo>
                  <a:pt x="17205" y="4193"/>
                  <a:pt x="17175" y="4186"/>
                  <a:pt x="17145" y="4178"/>
                </a:cubicBezTo>
                <a:lnTo>
                  <a:pt x="17135" y="4178"/>
                </a:lnTo>
                <a:cubicBezTo>
                  <a:pt x="17105" y="4173"/>
                  <a:pt x="17075" y="4165"/>
                  <a:pt x="17045" y="4160"/>
                </a:cubicBezTo>
                <a:lnTo>
                  <a:pt x="17030" y="4156"/>
                </a:lnTo>
                <a:lnTo>
                  <a:pt x="17009" y="4152"/>
                </a:lnTo>
                <a:lnTo>
                  <a:pt x="16975" y="4144"/>
                </a:lnTo>
                <a:lnTo>
                  <a:pt x="16945" y="4137"/>
                </a:lnTo>
                <a:lnTo>
                  <a:pt x="16883" y="4124"/>
                </a:lnTo>
                <a:lnTo>
                  <a:pt x="16834" y="4114"/>
                </a:lnTo>
                <a:lnTo>
                  <a:pt x="16821" y="4111"/>
                </a:lnTo>
                <a:cubicBezTo>
                  <a:pt x="16800" y="4107"/>
                  <a:pt x="16779" y="4103"/>
                  <a:pt x="16759" y="4099"/>
                </a:cubicBezTo>
                <a:lnTo>
                  <a:pt x="16666" y="4080"/>
                </a:lnTo>
                <a:lnTo>
                  <a:pt x="16640" y="4077"/>
                </a:lnTo>
                <a:lnTo>
                  <a:pt x="16636" y="4077"/>
                </a:lnTo>
                <a:cubicBezTo>
                  <a:pt x="16610" y="4071"/>
                  <a:pt x="16585" y="4067"/>
                  <a:pt x="16561" y="4063"/>
                </a:cubicBezTo>
                <a:lnTo>
                  <a:pt x="16515" y="4056"/>
                </a:lnTo>
                <a:lnTo>
                  <a:pt x="16512" y="4056"/>
                </a:lnTo>
                <a:lnTo>
                  <a:pt x="16453" y="4046"/>
                </a:lnTo>
                <a:lnTo>
                  <a:pt x="16449" y="4046"/>
                </a:lnTo>
                <a:lnTo>
                  <a:pt x="16393" y="4035"/>
                </a:lnTo>
                <a:lnTo>
                  <a:pt x="16366" y="4031"/>
                </a:lnTo>
                <a:lnTo>
                  <a:pt x="16348" y="4030"/>
                </a:lnTo>
                <a:lnTo>
                  <a:pt x="16323" y="4026"/>
                </a:lnTo>
                <a:cubicBezTo>
                  <a:pt x="16321" y="4007"/>
                  <a:pt x="16317" y="3990"/>
                  <a:pt x="16314" y="3973"/>
                </a:cubicBezTo>
                <a:lnTo>
                  <a:pt x="16314" y="3969"/>
                </a:lnTo>
                <a:cubicBezTo>
                  <a:pt x="16329" y="3954"/>
                  <a:pt x="16342" y="3939"/>
                  <a:pt x="16357" y="3922"/>
                </a:cubicBezTo>
                <a:cubicBezTo>
                  <a:pt x="16402" y="3877"/>
                  <a:pt x="16449" y="3833"/>
                  <a:pt x="16498" y="3792"/>
                </a:cubicBezTo>
                <a:cubicBezTo>
                  <a:pt x="16557" y="3743"/>
                  <a:pt x="16615" y="3694"/>
                  <a:pt x="16676" y="3649"/>
                </a:cubicBezTo>
                <a:cubicBezTo>
                  <a:pt x="16723" y="3615"/>
                  <a:pt x="16770" y="3581"/>
                  <a:pt x="16819" y="3551"/>
                </a:cubicBezTo>
                <a:cubicBezTo>
                  <a:pt x="16958" y="3458"/>
                  <a:pt x="17107" y="3381"/>
                  <a:pt x="17260" y="3317"/>
                </a:cubicBezTo>
                <a:cubicBezTo>
                  <a:pt x="17296" y="3302"/>
                  <a:pt x="17331" y="3289"/>
                  <a:pt x="17365" y="3276"/>
                </a:cubicBezTo>
                <a:cubicBezTo>
                  <a:pt x="17401" y="3262"/>
                  <a:pt x="17437" y="3251"/>
                  <a:pt x="17471" y="3240"/>
                </a:cubicBezTo>
                <a:cubicBezTo>
                  <a:pt x="17760" y="3145"/>
                  <a:pt x="18054" y="3100"/>
                  <a:pt x="18344" y="3100"/>
                </a:cubicBezTo>
                <a:close/>
                <a:moveTo>
                  <a:pt x="9645" y="5387"/>
                </a:moveTo>
                <a:lnTo>
                  <a:pt x="9628" y="5422"/>
                </a:lnTo>
                <a:lnTo>
                  <a:pt x="9626" y="5430"/>
                </a:lnTo>
                <a:cubicBezTo>
                  <a:pt x="9557" y="5598"/>
                  <a:pt x="9519" y="5779"/>
                  <a:pt x="9517" y="5961"/>
                </a:cubicBezTo>
                <a:lnTo>
                  <a:pt x="9510" y="5965"/>
                </a:lnTo>
                <a:lnTo>
                  <a:pt x="9502" y="5971"/>
                </a:lnTo>
                <a:lnTo>
                  <a:pt x="9414" y="6025"/>
                </a:lnTo>
                <a:lnTo>
                  <a:pt x="9398" y="6035"/>
                </a:lnTo>
                <a:lnTo>
                  <a:pt x="9381" y="6044"/>
                </a:lnTo>
                <a:lnTo>
                  <a:pt x="9317" y="6084"/>
                </a:lnTo>
                <a:lnTo>
                  <a:pt x="9265" y="6118"/>
                </a:lnTo>
                <a:lnTo>
                  <a:pt x="9250" y="6127"/>
                </a:lnTo>
                <a:lnTo>
                  <a:pt x="9223" y="6144"/>
                </a:lnTo>
                <a:cubicBezTo>
                  <a:pt x="9199" y="6161"/>
                  <a:pt x="9174" y="6176"/>
                  <a:pt x="9150" y="6193"/>
                </a:cubicBezTo>
                <a:lnTo>
                  <a:pt x="9129" y="6206"/>
                </a:lnTo>
                <a:lnTo>
                  <a:pt x="9104" y="6223"/>
                </a:lnTo>
                <a:lnTo>
                  <a:pt x="9091" y="6231"/>
                </a:lnTo>
                <a:cubicBezTo>
                  <a:pt x="9074" y="6242"/>
                  <a:pt x="9055" y="6254"/>
                  <a:pt x="9038" y="6267"/>
                </a:cubicBezTo>
                <a:lnTo>
                  <a:pt x="9035" y="6269"/>
                </a:lnTo>
                <a:lnTo>
                  <a:pt x="8997" y="6295"/>
                </a:lnTo>
                <a:lnTo>
                  <a:pt x="8963" y="6320"/>
                </a:lnTo>
                <a:lnTo>
                  <a:pt x="8948" y="6329"/>
                </a:lnTo>
                <a:lnTo>
                  <a:pt x="8923" y="6346"/>
                </a:lnTo>
                <a:lnTo>
                  <a:pt x="8899" y="6365"/>
                </a:lnTo>
                <a:cubicBezTo>
                  <a:pt x="8886" y="6374"/>
                  <a:pt x="8871" y="6384"/>
                  <a:pt x="8859" y="6391"/>
                </a:cubicBezTo>
                <a:lnTo>
                  <a:pt x="8841" y="6404"/>
                </a:lnTo>
                <a:cubicBezTo>
                  <a:pt x="8833" y="6395"/>
                  <a:pt x="8824" y="6385"/>
                  <a:pt x="8816" y="6378"/>
                </a:cubicBezTo>
                <a:cubicBezTo>
                  <a:pt x="8810" y="6372"/>
                  <a:pt x="8807" y="6367"/>
                  <a:pt x="8801" y="6363"/>
                </a:cubicBezTo>
                <a:cubicBezTo>
                  <a:pt x="8782" y="6342"/>
                  <a:pt x="8761" y="6321"/>
                  <a:pt x="8741" y="6303"/>
                </a:cubicBezTo>
                <a:cubicBezTo>
                  <a:pt x="8712" y="6272"/>
                  <a:pt x="8684" y="6246"/>
                  <a:pt x="8654" y="6220"/>
                </a:cubicBezTo>
                <a:lnTo>
                  <a:pt x="8652" y="6220"/>
                </a:lnTo>
                <a:cubicBezTo>
                  <a:pt x="8645" y="6214"/>
                  <a:pt x="8637" y="6206"/>
                  <a:pt x="8629" y="6201"/>
                </a:cubicBezTo>
                <a:lnTo>
                  <a:pt x="8624" y="6195"/>
                </a:lnTo>
                <a:cubicBezTo>
                  <a:pt x="8592" y="6169"/>
                  <a:pt x="8560" y="6140"/>
                  <a:pt x="8526" y="6114"/>
                </a:cubicBezTo>
                <a:lnTo>
                  <a:pt x="8518" y="6108"/>
                </a:lnTo>
                <a:lnTo>
                  <a:pt x="8516" y="6107"/>
                </a:lnTo>
                <a:lnTo>
                  <a:pt x="8513" y="6105"/>
                </a:lnTo>
                <a:lnTo>
                  <a:pt x="8514" y="6101"/>
                </a:lnTo>
                <a:lnTo>
                  <a:pt x="8518" y="6101"/>
                </a:lnTo>
                <a:lnTo>
                  <a:pt x="8524" y="6095"/>
                </a:lnTo>
                <a:cubicBezTo>
                  <a:pt x="8554" y="6074"/>
                  <a:pt x="8582" y="6052"/>
                  <a:pt x="8611" y="6033"/>
                </a:cubicBezTo>
                <a:lnTo>
                  <a:pt x="8616" y="6029"/>
                </a:lnTo>
                <a:lnTo>
                  <a:pt x="8637" y="6014"/>
                </a:lnTo>
                <a:lnTo>
                  <a:pt x="8709" y="5963"/>
                </a:lnTo>
                <a:cubicBezTo>
                  <a:pt x="8726" y="5952"/>
                  <a:pt x="8743" y="5941"/>
                  <a:pt x="8758" y="5929"/>
                </a:cubicBezTo>
                <a:lnTo>
                  <a:pt x="8769" y="5922"/>
                </a:lnTo>
                <a:cubicBezTo>
                  <a:pt x="8782" y="5914"/>
                  <a:pt x="8795" y="5905"/>
                  <a:pt x="8808" y="5895"/>
                </a:cubicBezTo>
                <a:cubicBezTo>
                  <a:pt x="8827" y="5882"/>
                  <a:pt x="8844" y="5871"/>
                  <a:pt x="8863" y="5860"/>
                </a:cubicBezTo>
                <a:lnTo>
                  <a:pt x="8884" y="5846"/>
                </a:lnTo>
                <a:lnTo>
                  <a:pt x="8910" y="5828"/>
                </a:lnTo>
                <a:lnTo>
                  <a:pt x="8927" y="5816"/>
                </a:lnTo>
                <a:lnTo>
                  <a:pt x="8952" y="5801"/>
                </a:lnTo>
                <a:lnTo>
                  <a:pt x="9010" y="5762"/>
                </a:lnTo>
                <a:lnTo>
                  <a:pt x="9014" y="5760"/>
                </a:lnTo>
                <a:lnTo>
                  <a:pt x="9038" y="5743"/>
                </a:lnTo>
                <a:cubicBezTo>
                  <a:pt x="9055" y="5733"/>
                  <a:pt x="9072" y="5722"/>
                  <a:pt x="9091" y="5711"/>
                </a:cubicBezTo>
                <a:lnTo>
                  <a:pt x="9119" y="5692"/>
                </a:lnTo>
                <a:lnTo>
                  <a:pt x="9144" y="5679"/>
                </a:lnTo>
                <a:cubicBezTo>
                  <a:pt x="9172" y="5660"/>
                  <a:pt x="9202" y="5641"/>
                  <a:pt x="9231" y="5624"/>
                </a:cubicBezTo>
                <a:lnTo>
                  <a:pt x="9263" y="5605"/>
                </a:lnTo>
                <a:cubicBezTo>
                  <a:pt x="9268" y="5601"/>
                  <a:pt x="9276" y="5598"/>
                  <a:pt x="9282" y="5594"/>
                </a:cubicBezTo>
                <a:cubicBezTo>
                  <a:pt x="9302" y="5581"/>
                  <a:pt x="9323" y="5569"/>
                  <a:pt x="9344" y="5556"/>
                </a:cubicBezTo>
                <a:cubicBezTo>
                  <a:pt x="9372" y="5541"/>
                  <a:pt x="9398" y="5524"/>
                  <a:pt x="9425" y="5509"/>
                </a:cubicBezTo>
                <a:lnTo>
                  <a:pt x="9446" y="5498"/>
                </a:lnTo>
                <a:lnTo>
                  <a:pt x="9463" y="5486"/>
                </a:lnTo>
                <a:cubicBezTo>
                  <a:pt x="9502" y="5466"/>
                  <a:pt x="9540" y="5445"/>
                  <a:pt x="9577" y="5422"/>
                </a:cubicBezTo>
                <a:lnTo>
                  <a:pt x="9589" y="5417"/>
                </a:lnTo>
                <a:lnTo>
                  <a:pt x="9642" y="5388"/>
                </a:lnTo>
                <a:lnTo>
                  <a:pt x="9645" y="5387"/>
                </a:lnTo>
                <a:close/>
                <a:moveTo>
                  <a:pt x="19629" y="5321"/>
                </a:moveTo>
                <a:lnTo>
                  <a:pt x="19629" y="5321"/>
                </a:lnTo>
                <a:cubicBezTo>
                  <a:pt x="19663" y="5338"/>
                  <a:pt x="19695" y="5355"/>
                  <a:pt x="19727" y="5371"/>
                </a:cubicBezTo>
                <a:lnTo>
                  <a:pt x="19748" y="5383"/>
                </a:lnTo>
                <a:lnTo>
                  <a:pt x="19827" y="5428"/>
                </a:lnTo>
                <a:cubicBezTo>
                  <a:pt x="19844" y="5437"/>
                  <a:pt x="19861" y="5447"/>
                  <a:pt x="19878" y="5456"/>
                </a:cubicBezTo>
                <a:lnTo>
                  <a:pt x="19887" y="5462"/>
                </a:lnTo>
                <a:cubicBezTo>
                  <a:pt x="19925" y="5483"/>
                  <a:pt x="19961" y="5503"/>
                  <a:pt x="19998" y="5526"/>
                </a:cubicBezTo>
                <a:lnTo>
                  <a:pt x="20017" y="5535"/>
                </a:lnTo>
                <a:lnTo>
                  <a:pt x="20036" y="5549"/>
                </a:lnTo>
                <a:cubicBezTo>
                  <a:pt x="20063" y="5564"/>
                  <a:pt x="20089" y="5579"/>
                  <a:pt x="20113" y="5594"/>
                </a:cubicBezTo>
                <a:cubicBezTo>
                  <a:pt x="20134" y="5607"/>
                  <a:pt x="20157" y="5618"/>
                  <a:pt x="20177" y="5632"/>
                </a:cubicBezTo>
                <a:lnTo>
                  <a:pt x="20194" y="5643"/>
                </a:lnTo>
                <a:lnTo>
                  <a:pt x="20225" y="5662"/>
                </a:lnTo>
                <a:lnTo>
                  <a:pt x="20311" y="5715"/>
                </a:lnTo>
                <a:cubicBezTo>
                  <a:pt x="20319" y="5720"/>
                  <a:pt x="20326" y="5724"/>
                  <a:pt x="20332" y="5730"/>
                </a:cubicBezTo>
                <a:lnTo>
                  <a:pt x="20357" y="5745"/>
                </a:lnTo>
                <a:lnTo>
                  <a:pt x="20362" y="5747"/>
                </a:lnTo>
                <a:cubicBezTo>
                  <a:pt x="20387" y="5764"/>
                  <a:pt x="20413" y="5780"/>
                  <a:pt x="20438" y="5797"/>
                </a:cubicBezTo>
                <a:cubicBezTo>
                  <a:pt x="20439" y="5797"/>
                  <a:pt x="20439" y="5797"/>
                  <a:pt x="20441" y="5799"/>
                </a:cubicBezTo>
                <a:lnTo>
                  <a:pt x="20445" y="5801"/>
                </a:lnTo>
                <a:lnTo>
                  <a:pt x="20522" y="5852"/>
                </a:lnTo>
                <a:lnTo>
                  <a:pt x="20534" y="5860"/>
                </a:lnTo>
                <a:lnTo>
                  <a:pt x="20539" y="5863"/>
                </a:lnTo>
                <a:lnTo>
                  <a:pt x="20566" y="5882"/>
                </a:lnTo>
                <a:cubicBezTo>
                  <a:pt x="20590" y="5897"/>
                  <a:pt x="20615" y="5914"/>
                  <a:pt x="20639" y="5931"/>
                </a:cubicBezTo>
                <a:lnTo>
                  <a:pt x="20679" y="5960"/>
                </a:lnTo>
                <a:lnTo>
                  <a:pt x="20690" y="5965"/>
                </a:lnTo>
                <a:lnTo>
                  <a:pt x="20737" y="5999"/>
                </a:lnTo>
                <a:cubicBezTo>
                  <a:pt x="20762" y="6016"/>
                  <a:pt x="20784" y="6033"/>
                  <a:pt x="20809" y="6050"/>
                </a:cubicBezTo>
                <a:lnTo>
                  <a:pt x="20830" y="6065"/>
                </a:lnTo>
                <a:lnTo>
                  <a:pt x="20835" y="6069"/>
                </a:lnTo>
                <a:lnTo>
                  <a:pt x="20871" y="6095"/>
                </a:lnTo>
                <a:lnTo>
                  <a:pt x="20884" y="6105"/>
                </a:lnTo>
                <a:lnTo>
                  <a:pt x="20869" y="6116"/>
                </a:lnTo>
                <a:cubicBezTo>
                  <a:pt x="20856" y="6127"/>
                  <a:pt x="20843" y="6139"/>
                  <a:pt x="20828" y="6150"/>
                </a:cubicBezTo>
                <a:lnTo>
                  <a:pt x="20824" y="6154"/>
                </a:lnTo>
                <a:lnTo>
                  <a:pt x="20801" y="6174"/>
                </a:lnTo>
                <a:cubicBezTo>
                  <a:pt x="20773" y="6197"/>
                  <a:pt x="20745" y="6222"/>
                  <a:pt x="20717" y="6248"/>
                </a:cubicBezTo>
                <a:cubicBezTo>
                  <a:pt x="20698" y="6265"/>
                  <a:pt x="20677" y="6284"/>
                  <a:pt x="20658" y="6303"/>
                </a:cubicBezTo>
                <a:lnTo>
                  <a:pt x="20645" y="6316"/>
                </a:lnTo>
                <a:cubicBezTo>
                  <a:pt x="20628" y="6333"/>
                  <a:pt x="20611" y="6348"/>
                  <a:pt x="20596" y="6365"/>
                </a:cubicBezTo>
                <a:cubicBezTo>
                  <a:pt x="20583" y="6378"/>
                  <a:pt x="20571" y="6391"/>
                  <a:pt x="20558" y="6404"/>
                </a:cubicBezTo>
                <a:lnTo>
                  <a:pt x="20519" y="6376"/>
                </a:lnTo>
                <a:lnTo>
                  <a:pt x="20502" y="6365"/>
                </a:lnTo>
                <a:lnTo>
                  <a:pt x="20494" y="6359"/>
                </a:lnTo>
                <a:lnTo>
                  <a:pt x="20479" y="6350"/>
                </a:lnTo>
                <a:cubicBezTo>
                  <a:pt x="20456" y="6333"/>
                  <a:pt x="20432" y="6316"/>
                  <a:pt x="20407" y="6299"/>
                </a:cubicBezTo>
                <a:lnTo>
                  <a:pt x="20404" y="6297"/>
                </a:lnTo>
                <a:lnTo>
                  <a:pt x="20402" y="6295"/>
                </a:lnTo>
                <a:cubicBezTo>
                  <a:pt x="20381" y="6280"/>
                  <a:pt x="20360" y="6267"/>
                  <a:pt x="20340" y="6252"/>
                </a:cubicBezTo>
                <a:lnTo>
                  <a:pt x="20313" y="6235"/>
                </a:lnTo>
                <a:lnTo>
                  <a:pt x="20306" y="6231"/>
                </a:lnTo>
                <a:cubicBezTo>
                  <a:pt x="20302" y="6227"/>
                  <a:pt x="20298" y="6225"/>
                  <a:pt x="20294" y="6223"/>
                </a:cubicBezTo>
                <a:lnTo>
                  <a:pt x="20223" y="6176"/>
                </a:lnTo>
                <a:lnTo>
                  <a:pt x="20196" y="6157"/>
                </a:lnTo>
                <a:lnTo>
                  <a:pt x="20181" y="6148"/>
                </a:lnTo>
                <a:cubicBezTo>
                  <a:pt x="20164" y="6137"/>
                  <a:pt x="20147" y="6125"/>
                  <a:pt x="20128" y="6114"/>
                </a:cubicBezTo>
                <a:lnTo>
                  <a:pt x="20064" y="6074"/>
                </a:lnTo>
                <a:lnTo>
                  <a:pt x="20049" y="6065"/>
                </a:lnTo>
                <a:lnTo>
                  <a:pt x="20034" y="6056"/>
                </a:lnTo>
                <a:cubicBezTo>
                  <a:pt x="20006" y="6037"/>
                  <a:pt x="19976" y="6020"/>
                  <a:pt x="19948" y="6001"/>
                </a:cubicBezTo>
                <a:lnTo>
                  <a:pt x="19938" y="5995"/>
                </a:lnTo>
                <a:cubicBezTo>
                  <a:pt x="19927" y="5988"/>
                  <a:pt x="19912" y="5980"/>
                  <a:pt x="19900" y="5973"/>
                </a:cubicBezTo>
                <a:lnTo>
                  <a:pt x="19840" y="5937"/>
                </a:lnTo>
                <a:lnTo>
                  <a:pt x="19825" y="5929"/>
                </a:lnTo>
                <a:lnTo>
                  <a:pt x="19778" y="5901"/>
                </a:lnTo>
                <a:cubicBezTo>
                  <a:pt x="19767" y="5735"/>
                  <a:pt x="19731" y="5571"/>
                  <a:pt x="19669" y="5417"/>
                </a:cubicBezTo>
                <a:lnTo>
                  <a:pt x="19629" y="5321"/>
                </a:lnTo>
                <a:close/>
                <a:moveTo>
                  <a:pt x="16366" y="4864"/>
                </a:moveTo>
                <a:lnTo>
                  <a:pt x="16393" y="4870"/>
                </a:lnTo>
                <a:cubicBezTo>
                  <a:pt x="16399" y="4870"/>
                  <a:pt x="16404" y="4870"/>
                  <a:pt x="16410" y="4872"/>
                </a:cubicBezTo>
                <a:lnTo>
                  <a:pt x="16438" y="4876"/>
                </a:lnTo>
                <a:lnTo>
                  <a:pt x="16495" y="4887"/>
                </a:lnTo>
                <a:lnTo>
                  <a:pt x="16497" y="4887"/>
                </a:lnTo>
                <a:lnTo>
                  <a:pt x="16559" y="4898"/>
                </a:lnTo>
                <a:lnTo>
                  <a:pt x="16572" y="4902"/>
                </a:lnTo>
                <a:lnTo>
                  <a:pt x="16600" y="4908"/>
                </a:lnTo>
                <a:lnTo>
                  <a:pt x="16623" y="4912"/>
                </a:lnTo>
                <a:cubicBezTo>
                  <a:pt x="16649" y="4917"/>
                  <a:pt x="16677" y="4921"/>
                  <a:pt x="16704" y="4927"/>
                </a:cubicBezTo>
                <a:cubicBezTo>
                  <a:pt x="16715" y="4929"/>
                  <a:pt x="16725" y="4932"/>
                  <a:pt x="16734" y="4934"/>
                </a:cubicBezTo>
                <a:lnTo>
                  <a:pt x="16751" y="4938"/>
                </a:lnTo>
                <a:lnTo>
                  <a:pt x="16808" y="4949"/>
                </a:lnTo>
                <a:cubicBezTo>
                  <a:pt x="16832" y="4955"/>
                  <a:pt x="16855" y="4961"/>
                  <a:pt x="16879" y="4966"/>
                </a:cubicBezTo>
                <a:lnTo>
                  <a:pt x="16896" y="4970"/>
                </a:lnTo>
                <a:lnTo>
                  <a:pt x="16911" y="4972"/>
                </a:lnTo>
                <a:lnTo>
                  <a:pt x="16994" y="4993"/>
                </a:lnTo>
                <a:cubicBezTo>
                  <a:pt x="16849" y="5181"/>
                  <a:pt x="16738" y="5394"/>
                  <a:pt x="16664" y="5622"/>
                </a:cubicBezTo>
                <a:lnTo>
                  <a:pt x="16662" y="5622"/>
                </a:lnTo>
                <a:cubicBezTo>
                  <a:pt x="16649" y="5660"/>
                  <a:pt x="16640" y="5692"/>
                  <a:pt x="16634" y="5716"/>
                </a:cubicBezTo>
                <a:cubicBezTo>
                  <a:pt x="16628" y="5737"/>
                  <a:pt x="16625" y="5752"/>
                  <a:pt x="16623" y="5762"/>
                </a:cubicBezTo>
                <a:lnTo>
                  <a:pt x="16611" y="5786"/>
                </a:lnTo>
                <a:lnTo>
                  <a:pt x="16542" y="5952"/>
                </a:lnTo>
                <a:lnTo>
                  <a:pt x="16491" y="6067"/>
                </a:lnTo>
                <a:lnTo>
                  <a:pt x="16478" y="6097"/>
                </a:lnTo>
                <a:lnTo>
                  <a:pt x="16457" y="6150"/>
                </a:lnTo>
                <a:lnTo>
                  <a:pt x="16399" y="6286"/>
                </a:lnTo>
                <a:lnTo>
                  <a:pt x="16383" y="6320"/>
                </a:lnTo>
                <a:lnTo>
                  <a:pt x="16365" y="6361"/>
                </a:lnTo>
                <a:lnTo>
                  <a:pt x="16355" y="6385"/>
                </a:lnTo>
                <a:cubicBezTo>
                  <a:pt x="16346" y="6408"/>
                  <a:pt x="16329" y="6427"/>
                  <a:pt x="16308" y="6440"/>
                </a:cubicBezTo>
                <a:lnTo>
                  <a:pt x="16306" y="6442"/>
                </a:lnTo>
                <a:cubicBezTo>
                  <a:pt x="16285" y="6455"/>
                  <a:pt x="16262" y="6461"/>
                  <a:pt x="16237" y="6461"/>
                </a:cubicBezTo>
                <a:cubicBezTo>
                  <a:pt x="16234" y="6461"/>
                  <a:pt x="16230" y="6461"/>
                  <a:pt x="16227" y="6461"/>
                </a:cubicBezTo>
                <a:cubicBezTo>
                  <a:pt x="16223" y="6461"/>
                  <a:pt x="16218" y="6461"/>
                  <a:pt x="16214" y="6459"/>
                </a:cubicBezTo>
                <a:lnTo>
                  <a:pt x="16204" y="6459"/>
                </a:lnTo>
                <a:cubicBezTo>
                  <a:pt x="16144" y="6448"/>
                  <a:pt x="16099" y="6397"/>
                  <a:pt x="16097" y="6335"/>
                </a:cubicBezTo>
                <a:lnTo>
                  <a:pt x="16097" y="5820"/>
                </a:lnTo>
                <a:cubicBezTo>
                  <a:pt x="16104" y="5807"/>
                  <a:pt x="16108" y="5794"/>
                  <a:pt x="16116" y="5780"/>
                </a:cubicBezTo>
                <a:cubicBezTo>
                  <a:pt x="16125" y="5758"/>
                  <a:pt x="16137" y="5733"/>
                  <a:pt x="16148" y="5709"/>
                </a:cubicBezTo>
                <a:cubicBezTo>
                  <a:pt x="16153" y="5692"/>
                  <a:pt x="16161" y="5675"/>
                  <a:pt x="16169" y="5658"/>
                </a:cubicBezTo>
                <a:cubicBezTo>
                  <a:pt x="16244" y="5473"/>
                  <a:pt x="16299" y="5279"/>
                  <a:pt x="16334" y="5081"/>
                </a:cubicBezTo>
                <a:cubicBezTo>
                  <a:pt x="16338" y="5057"/>
                  <a:pt x="16342" y="5032"/>
                  <a:pt x="16346" y="5008"/>
                </a:cubicBezTo>
                <a:cubicBezTo>
                  <a:pt x="16350" y="4987"/>
                  <a:pt x="16351" y="4968"/>
                  <a:pt x="16353" y="4949"/>
                </a:cubicBezTo>
                <a:cubicBezTo>
                  <a:pt x="16353" y="4947"/>
                  <a:pt x="16353" y="4946"/>
                  <a:pt x="16353" y="4946"/>
                </a:cubicBezTo>
                <a:cubicBezTo>
                  <a:pt x="16357" y="4921"/>
                  <a:pt x="16361" y="4897"/>
                  <a:pt x="16363" y="4872"/>
                </a:cubicBezTo>
                <a:lnTo>
                  <a:pt x="16363" y="4864"/>
                </a:lnTo>
                <a:close/>
                <a:moveTo>
                  <a:pt x="13032" y="4864"/>
                </a:moveTo>
                <a:cubicBezTo>
                  <a:pt x="13032" y="4870"/>
                  <a:pt x="13032" y="4876"/>
                  <a:pt x="13034" y="4881"/>
                </a:cubicBezTo>
                <a:cubicBezTo>
                  <a:pt x="13036" y="4904"/>
                  <a:pt x="13040" y="4925"/>
                  <a:pt x="13042" y="4946"/>
                </a:cubicBezTo>
                <a:cubicBezTo>
                  <a:pt x="13047" y="4993"/>
                  <a:pt x="13055" y="5038"/>
                  <a:pt x="13062" y="5083"/>
                </a:cubicBezTo>
                <a:cubicBezTo>
                  <a:pt x="13068" y="5117"/>
                  <a:pt x="13076" y="5151"/>
                  <a:pt x="13083" y="5185"/>
                </a:cubicBezTo>
                <a:cubicBezTo>
                  <a:pt x="13083" y="5191"/>
                  <a:pt x="13085" y="5196"/>
                  <a:pt x="13087" y="5204"/>
                </a:cubicBezTo>
                <a:cubicBezTo>
                  <a:pt x="13108" y="5302"/>
                  <a:pt x="13136" y="5400"/>
                  <a:pt x="13168" y="5496"/>
                </a:cubicBezTo>
                <a:cubicBezTo>
                  <a:pt x="13172" y="5503"/>
                  <a:pt x="13174" y="5511"/>
                  <a:pt x="13176" y="5518"/>
                </a:cubicBezTo>
                <a:cubicBezTo>
                  <a:pt x="13209" y="5615"/>
                  <a:pt x="13247" y="5709"/>
                  <a:pt x="13291" y="5801"/>
                </a:cubicBezTo>
                <a:cubicBezTo>
                  <a:pt x="13294" y="5807"/>
                  <a:pt x="13296" y="5814"/>
                  <a:pt x="13300" y="5820"/>
                </a:cubicBezTo>
                <a:lnTo>
                  <a:pt x="13300" y="6289"/>
                </a:lnTo>
                <a:cubicBezTo>
                  <a:pt x="13300" y="6333"/>
                  <a:pt x="13283" y="6374"/>
                  <a:pt x="13255" y="6408"/>
                </a:cubicBezTo>
                <a:cubicBezTo>
                  <a:pt x="13249" y="6414"/>
                  <a:pt x="13241" y="6421"/>
                  <a:pt x="13234" y="6427"/>
                </a:cubicBezTo>
                <a:lnTo>
                  <a:pt x="13232" y="6429"/>
                </a:lnTo>
                <a:cubicBezTo>
                  <a:pt x="13209" y="6448"/>
                  <a:pt x="13181" y="6461"/>
                  <a:pt x="13151" y="6467"/>
                </a:cubicBezTo>
                <a:lnTo>
                  <a:pt x="13143" y="6468"/>
                </a:lnTo>
                <a:lnTo>
                  <a:pt x="13136" y="6468"/>
                </a:lnTo>
                <a:cubicBezTo>
                  <a:pt x="13127" y="6470"/>
                  <a:pt x="13119" y="6470"/>
                  <a:pt x="13110" y="6470"/>
                </a:cubicBezTo>
                <a:cubicBezTo>
                  <a:pt x="13094" y="6470"/>
                  <a:pt x="13078" y="6468"/>
                  <a:pt x="13062" y="6465"/>
                </a:cubicBezTo>
                <a:cubicBezTo>
                  <a:pt x="13053" y="6463"/>
                  <a:pt x="13044" y="6459"/>
                  <a:pt x="13036" y="6455"/>
                </a:cubicBezTo>
                <a:cubicBezTo>
                  <a:pt x="13029" y="6453"/>
                  <a:pt x="13023" y="6450"/>
                  <a:pt x="13017" y="6448"/>
                </a:cubicBezTo>
                <a:cubicBezTo>
                  <a:pt x="12991" y="6433"/>
                  <a:pt x="12968" y="6412"/>
                  <a:pt x="12951" y="6385"/>
                </a:cubicBezTo>
                <a:cubicBezTo>
                  <a:pt x="12944" y="6376"/>
                  <a:pt x="12938" y="6365"/>
                  <a:pt x="12934" y="6353"/>
                </a:cubicBezTo>
                <a:lnTo>
                  <a:pt x="12931" y="6346"/>
                </a:lnTo>
                <a:lnTo>
                  <a:pt x="12921" y="6320"/>
                </a:lnTo>
                <a:lnTo>
                  <a:pt x="12883" y="6225"/>
                </a:lnTo>
                <a:lnTo>
                  <a:pt x="12833" y="6099"/>
                </a:lnTo>
                <a:lnTo>
                  <a:pt x="12819" y="6065"/>
                </a:lnTo>
                <a:lnTo>
                  <a:pt x="12806" y="6033"/>
                </a:lnTo>
                <a:lnTo>
                  <a:pt x="12755" y="5905"/>
                </a:lnTo>
                <a:cubicBezTo>
                  <a:pt x="12750" y="5882"/>
                  <a:pt x="12736" y="5824"/>
                  <a:pt x="12710" y="5745"/>
                </a:cubicBezTo>
                <a:cubicBezTo>
                  <a:pt x="12706" y="5733"/>
                  <a:pt x="12701" y="5720"/>
                  <a:pt x="12697" y="5707"/>
                </a:cubicBezTo>
                <a:cubicBezTo>
                  <a:pt x="12676" y="5650"/>
                  <a:pt x="12650" y="5584"/>
                  <a:pt x="12618" y="5513"/>
                </a:cubicBezTo>
                <a:cubicBezTo>
                  <a:pt x="12554" y="5373"/>
                  <a:pt x="12474" y="5241"/>
                  <a:pt x="12382" y="5119"/>
                </a:cubicBezTo>
                <a:cubicBezTo>
                  <a:pt x="12356" y="5085"/>
                  <a:pt x="12327" y="5051"/>
                  <a:pt x="12297" y="5017"/>
                </a:cubicBezTo>
                <a:lnTo>
                  <a:pt x="12310" y="5013"/>
                </a:lnTo>
                <a:lnTo>
                  <a:pt x="12373" y="4998"/>
                </a:lnTo>
                <a:lnTo>
                  <a:pt x="12414" y="4989"/>
                </a:lnTo>
                <a:lnTo>
                  <a:pt x="12424" y="4987"/>
                </a:lnTo>
                <a:lnTo>
                  <a:pt x="12520" y="4964"/>
                </a:lnTo>
                <a:lnTo>
                  <a:pt x="12537" y="4961"/>
                </a:lnTo>
                <a:lnTo>
                  <a:pt x="12554" y="4957"/>
                </a:lnTo>
                <a:lnTo>
                  <a:pt x="12623" y="4942"/>
                </a:lnTo>
                <a:lnTo>
                  <a:pt x="12682" y="4929"/>
                </a:lnTo>
                <a:lnTo>
                  <a:pt x="12699" y="4925"/>
                </a:lnTo>
                <a:lnTo>
                  <a:pt x="12729" y="4919"/>
                </a:lnTo>
                <a:lnTo>
                  <a:pt x="12812" y="4904"/>
                </a:lnTo>
                <a:lnTo>
                  <a:pt x="12833" y="4898"/>
                </a:lnTo>
                <a:lnTo>
                  <a:pt x="12834" y="4898"/>
                </a:lnTo>
                <a:lnTo>
                  <a:pt x="12863" y="4895"/>
                </a:lnTo>
                <a:lnTo>
                  <a:pt x="12938" y="4880"/>
                </a:lnTo>
                <a:lnTo>
                  <a:pt x="12940" y="4880"/>
                </a:lnTo>
                <a:lnTo>
                  <a:pt x="12957" y="4876"/>
                </a:lnTo>
                <a:cubicBezTo>
                  <a:pt x="12981" y="4872"/>
                  <a:pt x="13002" y="4868"/>
                  <a:pt x="13025" y="4864"/>
                </a:cubicBezTo>
                <a:close/>
                <a:moveTo>
                  <a:pt x="23118" y="4237"/>
                </a:moveTo>
                <a:cubicBezTo>
                  <a:pt x="24368" y="4237"/>
                  <a:pt x="25378" y="5391"/>
                  <a:pt x="25119" y="6689"/>
                </a:cubicBezTo>
                <a:cubicBezTo>
                  <a:pt x="25050" y="6663"/>
                  <a:pt x="24982" y="6638"/>
                  <a:pt x="24912" y="6614"/>
                </a:cubicBezTo>
                <a:cubicBezTo>
                  <a:pt x="24880" y="6604"/>
                  <a:pt x="24850" y="6593"/>
                  <a:pt x="24818" y="6583"/>
                </a:cubicBezTo>
                <a:cubicBezTo>
                  <a:pt x="24786" y="6574"/>
                  <a:pt x="24754" y="6566"/>
                  <a:pt x="24724" y="6557"/>
                </a:cubicBezTo>
                <a:cubicBezTo>
                  <a:pt x="24447" y="6478"/>
                  <a:pt x="24166" y="6427"/>
                  <a:pt x="23879" y="6401"/>
                </a:cubicBezTo>
                <a:cubicBezTo>
                  <a:pt x="23909" y="5941"/>
                  <a:pt x="23902" y="5558"/>
                  <a:pt x="23900" y="5528"/>
                </a:cubicBezTo>
                <a:cubicBezTo>
                  <a:pt x="23898" y="5477"/>
                  <a:pt x="23858" y="5436"/>
                  <a:pt x="23806" y="5434"/>
                </a:cubicBezTo>
                <a:cubicBezTo>
                  <a:pt x="23796" y="5434"/>
                  <a:pt x="23743" y="5433"/>
                  <a:pt x="23660" y="5433"/>
                </a:cubicBezTo>
                <a:cubicBezTo>
                  <a:pt x="23503" y="5433"/>
                  <a:pt x="23238" y="5436"/>
                  <a:pt x="22941" y="5454"/>
                </a:cubicBezTo>
                <a:cubicBezTo>
                  <a:pt x="22914" y="5192"/>
                  <a:pt x="22865" y="4932"/>
                  <a:pt x="22797" y="4680"/>
                </a:cubicBezTo>
                <a:cubicBezTo>
                  <a:pt x="22790" y="4648"/>
                  <a:pt x="22782" y="4616"/>
                  <a:pt x="22773" y="4586"/>
                </a:cubicBezTo>
                <a:lnTo>
                  <a:pt x="22771" y="4586"/>
                </a:lnTo>
                <a:cubicBezTo>
                  <a:pt x="22762" y="4555"/>
                  <a:pt x="22750" y="4523"/>
                  <a:pt x="22741" y="4491"/>
                </a:cubicBezTo>
                <a:cubicBezTo>
                  <a:pt x="22718" y="4422"/>
                  <a:pt x="22696" y="4354"/>
                  <a:pt x="22671" y="4286"/>
                </a:cubicBezTo>
                <a:cubicBezTo>
                  <a:pt x="22822" y="4253"/>
                  <a:pt x="22971" y="4237"/>
                  <a:pt x="23118" y="4237"/>
                </a:cubicBezTo>
                <a:close/>
                <a:moveTo>
                  <a:pt x="6290" y="4238"/>
                </a:moveTo>
                <a:cubicBezTo>
                  <a:pt x="6453" y="4238"/>
                  <a:pt x="6617" y="4257"/>
                  <a:pt x="6779" y="4297"/>
                </a:cubicBezTo>
                <a:cubicBezTo>
                  <a:pt x="6752" y="4365"/>
                  <a:pt x="6728" y="4435"/>
                  <a:pt x="6707" y="4504"/>
                </a:cubicBezTo>
                <a:cubicBezTo>
                  <a:pt x="6698" y="4535"/>
                  <a:pt x="6688" y="4565"/>
                  <a:pt x="6679" y="4597"/>
                </a:cubicBezTo>
                <a:cubicBezTo>
                  <a:pt x="6669" y="4627"/>
                  <a:pt x="6660" y="4659"/>
                  <a:pt x="6652" y="4691"/>
                </a:cubicBezTo>
                <a:cubicBezTo>
                  <a:pt x="6583" y="4942"/>
                  <a:pt x="6534" y="5200"/>
                  <a:pt x="6509" y="5458"/>
                </a:cubicBezTo>
                <a:cubicBezTo>
                  <a:pt x="6208" y="5438"/>
                  <a:pt x="5934" y="5434"/>
                  <a:pt x="5765" y="5434"/>
                </a:cubicBezTo>
                <a:cubicBezTo>
                  <a:pt x="5665" y="5434"/>
                  <a:pt x="5602" y="5436"/>
                  <a:pt x="5591" y="5436"/>
                </a:cubicBezTo>
                <a:cubicBezTo>
                  <a:pt x="5540" y="5436"/>
                  <a:pt x="5499" y="5477"/>
                  <a:pt x="5497" y="5530"/>
                </a:cubicBezTo>
                <a:cubicBezTo>
                  <a:pt x="5497" y="5560"/>
                  <a:pt x="5488" y="5965"/>
                  <a:pt x="5521" y="6442"/>
                </a:cubicBezTo>
                <a:cubicBezTo>
                  <a:pt x="5237" y="6472"/>
                  <a:pt x="4956" y="6529"/>
                  <a:pt x="4683" y="6608"/>
                </a:cubicBezTo>
                <a:lnTo>
                  <a:pt x="4683" y="6610"/>
                </a:lnTo>
                <a:cubicBezTo>
                  <a:pt x="4651" y="6619"/>
                  <a:pt x="4621" y="6629"/>
                  <a:pt x="4588" y="6640"/>
                </a:cubicBezTo>
                <a:cubicBezTo>
                  <a:pt x="4556" y="6649"/>
                  <a:pt x="4526" y="6659"/>
                  <a:pt x="4496" y="6668"/>
                </a:cubicBezTo>
                <a:cubicBezTo>
                  <a:pt x="4426" y="6693"/>
                  <a:pt x="4359" y="6717"/>
                  <a:pt x="4291" y="6745"/>
                </a:cubicBezTo>
                <a:cubicBezTo>
                  <a:pt x="4132" y="6052"/>
                  <a:pt x="4343" y="5326"/>
                  <a:pt x="4850" y="4827"/>
                </a:cubicBezTo>
                <a:cubicBezTo>
                  <a:pt x="5239" y="4446"/>
                  <a:pt x="5758" y="4238"/>
                  <a:pt x="6290" y="4238"/>
                </a:cubicBezTo>
                <a:close/>
                <a:moveTo>
                  <a:pt x="23110" y="3677"/>
                </a:moveTo>
                <a:lnTo>
                  <a:pt x="23112" y="3679"/>
                </a:lnTo>
                <a:cubicBezTo>
                  <a:pt x="24812" y="3679"/>
                  <a:pt x="26058" y="5279"/>
                  <a:pt x="25641" y="6928"/>
                </a:cubicBezTo>
                <a:cubicBezTo>
                  <a:pt x="25532" y="6870"/>
                  <a:pt x="25419" y="6815"/>
                  <a:pt x="25304" y="6764"/>
                </a:cubicBezTo>
                <a:cubicBezTo>
                  <a:pt x="25468" y="6012"/>
                  <a:pt x="25236" y="5228"/>
                  <a:pt x="24688" y="4689"/>
                </a:cubicBezTo>
                <a:cubicBezTo>
                  <a:pt x="24263" y="4271"/>
                  <a:pt x="23696" y="4044"/>
                  <a:pt x="23113" y="4044"/>
                </a:cubicBezTo>
                <a:cubicBezTo>
                  <a:pt x="22943" y="4044"/>
                  <a:pt x="22771" y="4063"/>
                  <a:pt x="22601" y="4103"/>
                </a:cubicBezTo>
                <a:cubicBezTo>
                  <a:pt x="22554" y="3988"/>
                  <a:pt x="22501" y="3875"/>
                  <a:pt x="22443" y="3766"/>
                </a:cubicBezTo>
                <a:cubicBezTo>
                  <a:pt x="22662" y="3707"/>
                  <a:pt x="22884" y="3679"/>
                  <a:pt x="23110" y="3677"/>
                </a:cubicBezTo>
                <a:close/>
                <a:moveTo>
                  <a:pt x="6290" y="3679"/>
                </a:moveTo>
                <a:cubicBezTo>
                  <a:pt x="6535" y="3679"/>
                  <a:pt x="6779" y="3713"/>
                  <a:pt x="7012" y="3781"/>
                </a:cubicBezTo>
                <a:cubicBezTo>
                  <a:pt x="6956" y="3890"/>
                  <a:pt x="6901" y="4001"/>
                  <a:pt x="6854" y="4116"/>
                </a:cubicBezTo>
                <a:cubicBezTo>
                  <a:pt x="6668" y="4068"/>
                  <a:pt x="6479" y="4045"/>
                  <a:pt x="6291" y="4045"/>
                </a:cubicBezTo>
                <a:cubicBezTo>
                  <a:pt x="5708" y="4045"/>
                  <a:pt x="5140" y="4272"/>
                  <a:pt x="4715" y="4691"/>
                </a:cubicBezTo>
                <a:cubicBezTo>
                  <a:pt x="4151" y="5247"/>
                  <a:pt x="3923" y="6056"/>
                  <a:pt x="4112" y="6823"/>
                </a:cubicBezTo>
                <a:cubicBezTo>
                  <a:pt x="3999" y="6874"/>
                  <a:pt x="3887" y="6930"/>
                  <a:pt x="3778" y="6990"/>
                </a:cubicBezTo>
                <a:cubicBezTo>
                  <a:pt x="3312" y="5326"/>
                  <a:pt x="4564" y="3679"/>
                  <a:pt x="6290" y="3679"/>
                </a:cubicBezTo>
                <a:close/>
                <a:moveTo>
                  <a:pt x="19780" y="6127"/>
                </a:moveTo>
                <a:lnTo>
                  <a:pt x="19806" y="6142"/>
                </a:lnTo>
                <a:lnTo>
                  <a:pt x="19821" y="6150"/>
                </a:lnTo>
                <a:lnTo>
                  <a:pt x="19874" y="6184"/>
                </a:lnTo>
                <a:cubicBezTo>
                  <a:pt x="19887" y="6191"/>
                  <a:pt x="19899" y="6199"/>
                  <a:pt x="19912" y="6208"/>
                </a:cubicBezTo>
                <a:lnTo>
                  <a:pt x="19919" y="6212"/>
                </a:lnTo>
                <a:cubicBezTo>
                  <a:pt x="19948" y="6229"/>
                  <a:pt x="19974" y="6246"/>
                  <a:pt x="20002" y="6265"/>
                </a:cubicBezTo>
                <a:lnTo>
                  <a:pt x="20017" y="6272"/>
                </a:lnTo>
                <a:lnTo>
                  <a:pt x="20030" y="6282"/>
                </a:lnTo>
                <a:lnTo>
                  <a:pt x="20093" y="6321"/>
                </a:lnTo>
                <a:lnTo>
                  <a:pt x="20142" y="6355"/>
                </a:lnTo>
                <a:lnTo>
                  <a:pt x="20155" y="6365"/>
                </a:lnTo>
                <a:cubicBezTo>
                  <a:pt x="20164" y="6370"/>
                  <a:pt x="20172" y="6374"/>
                  <a:pt x="20181" y="6380"/>
                </a:cubicBezTo>
                <a:lnTo>
                  <a:pt x="20251" y="6427"/>
                </a:lnTo>
                <a:cubicBezTo>
                  <a:pt x="20257" y="6433"/>
                  <a:pt x="20262" y="6436"/>
                  <a:pt x="20268" y="6440"/>
                </a:cubicBezTo>
                <a:lnTo>
                  <a:pt x="20292" y="6457"/>
                </a:lnTo>
                <a:lnTo>
                  <a:pt x="20309" y="6470"/>
                </a:lnTo>
                <a:lnTo>
                  <a:pt x="20355" y="6500"/>
                </a:lnTo>
                <a:lnTo>
                  <a:pt x="20357" y="6502"/>
                </a:lnTo>
                <a:cubicBezTo>
                  <a:pt x="20375" y="6516"/>
                  <a:pt x="20394" y="6529"/>
                  <a:pt x="20413" y="6542"/>
                </a:cubicBezTo>
                <a:lnTo>
                  <a:pt x="20426" y="6551"/>
                </a:lnTo>
                <a:lnTo>
                  <a:pt x="20428" y="6551"/>
                </a:lnTo>
                <a:lnTo>
                  <a:pt x="20426" y="6555"/>
                </a:lnTo>
                <a:cubicBezTo>
                  <a:pt x="20423" y="6559"/>
                  <a:pt x="20419" y="6563"/>
                  <a:pt x="20415" y="6568"/>
                </a:cubicBezTo>
                <a:cubicBezTo>
                  <a:pt x="20387" y="6604"/>
                  <a:pt x="20358" y="6640"/>
                  <a:pt x="20332" y="6678"/>
                </a:cubicBezTo>
                <a:cubicBezTo>
                  <a:pt x="20298" y="6723"/>
                  <a:pt x="20266" y="6770"/>
                  <a:pt x="20236" y="6819"/>
                </a:cubicBezTo>
                <a:lnTo>
                  <a:pt x="20217" y="6849"/>
                </a:lnTo>
                <a:cubicBezTo>
                  <a:pt x="20179" y="6909"/>
                  <a:pt x="20145" y="6970"/>
                  <a:pt x="20113" y="7032"/>
                </a:cubicBezTo>
                <a:lnTo>
                  <a:pt x="20098" y="7060"/>
                </a:lnTo>
                <a:cubicBezTo>
                  <a:pt x="20047" y="7160"/>
                  <a:pt x="20002" y="7262"/>
                  <a:pt x="19963" y="7367"/>
                </a:cubicBezTo>
                <a:cubicBezTo>
                  <a:pt x="19959" y="7381"/>
                  <a:pt x="19951" y="7394"/>
                  <a:pt x="19948" y="7409"/>
                </a:cubicBezTo>
                <a:cubicBezTo>
                  <a:pt x="19948" y="7411"/>
                  <a:pt x="19946" y="7413"/>
                  <a:pt x="19946" y="7415"/>
                </a:cubicBezTo>
                <a:lnTo>
                  <a:pt x="19661" y="7699"/>
                </a:lnTo>
                <a:lnTo>
                  <a:pt x="19623" y="7735"/>
                </a:lnTo>
                <a:cubicBezTo>
                  <a:pt x="19597" y="7761"/>
                  <a:pt x="19565" y="7780"/>
                  <a:pt x="19529" y="7788"/>
                </a:cubicBezTo>
                <a:cubicBezTo>
                  <a:pt x="19515" y="7791"/>
                  <a:pt x="19502" y="7792"/>
                  <a:pt x="19488" y="7792"/>
                </a:cubicBezTo>
                <a:cubicBezTo>
                  <a:pt x="19483" y="7792"/>
                  <a:pt x="19478" y="7792"/>
                  <a:pt x="19473" y="7792"/>
                </a:cubicBezTo>
                <a:lnTo>
                  <a:pt x="19471" y="7792"/>
                </a:lnTo>
                <a:cubicBezTo>
                  <a:pt x="19433" y="7788"/>
                  <a:pt x="19395" y="7775"/>
                  <a:pt x="19363" y="7754"/>
                </a:cubicBezTo>
                <a:cubicBezTo>
                  <a:pt x="19360" y="7752"/>
                  <a:pt x="19358" y="7750"/>
                  <a:pt x="19354" y="7746"/>
                </a:cubicBezTo>
                <a:lnTo>
                  <a:pt x="19352" y="7744"/>
                </a:lnTo>
                <a:cubicBezTo>
                  <a:pt x="19331" y="7729"/>
                  <a:pt x="19314" y="7710"/>
                  <a:pt x="19303" y="7688"/>
                </a:cubicBezTo>
                <a:cubicBezTo>
                  <a:pt x="19297" y="7680"/>
                  <a:pt x="19294" y="7673"/>
                  <a:pt x="19290" y="7663"/>
                </a:cubicBezTo>
                <a:cubicBezTo>
                  <a:pt x="19288" y="7658"/>
                  <a:pt x="19286" y="7650"/>
                  <a:pt x="19282" y="7645"/>
                </a:cubicBezTo>
                <a:cubicBezTo>
                  <a:pt x="19271" y="7603"/>
                  <a:pt x="19273" y="7558"/>
                  <a:pt x="19288" y="7516"/>
                </a:cubicBezTo>
                <a:cubicBezTo>
                  <a:pt x="19288" y="7514"/>
                  <a:pt x="19290" y="7511"/>
                  <a:pt x="19292" y="7507"/>
                </a:cubicBezTo>
                <a:lnTo>
                  <a:pt x="19297" y="7494"/>
                </a:lnTo>
                <a:lnTo>
                  <a:pt x="19335" y="7403"/>
                </a:lnTo>
                <a:lnTo>
                  <a:pt x="19388" y="7283"/>
                </a:lnTo>
                <a:lnTo>
                  <a:pt x="19401" y="7251"/>
                </a:lnTo>
                <a:lnTo>
                  <a:pt x="19414" y="7220"/>
                </a:lnTo>
                <a:lnTo>
                  <a:pt x="19476" y="7077"/>
                </a:lnTo>
                <a:cubicBezTo>
                  <a:pt x="19484" y="7064"/>
                  <a:pt x="19503" y="7032"/>
                  <a:pt x="19527" y="6989"/>
                </a:cubicBezTo>
                <a:lnTo>
                  <a:pt x="19544" y="6957"/>
                </a:lnTo>
                <a:cubicBezTo>
                  <a:pt x="19567" y="6913"/>
                  <a:pt x="19593" y="6859"/>
                  <a:pt x="19618" y="6796"/>
                </a:cubicBezTo>
                <a:cubicBezTo>
                  <a:pt x="19661" y="6696"/>
                  <a:pt x="19695" y="6595"/>
                  <a:pt x="19721" y="6489"/>
                </a:cubicBezTo>
                <a:cubicBezTo>
                  <a:pt x="19731" y="6453"/>
                  <a:pt x="19740" y="6418"/>
                  <a:pt x="19748" y="6380"/>
                </a:cubicBezTo>
                <a:cubicBezTo>
                  <a:pt x="19763" y="6297"/>
                  <a:pt x="19774" y="6212"/>
                  <a:pt x="19780" y="6127"/>
                </a:cubicBezTo>
                <a:close/>
                <a:moveTo>
                  <a:pt x="9528" y="6180"/>
                </a:moveTo>
                <a:cubicBezTo>
                  <a:pt x="9532" y="6214"/>
                  <a:pt x="9536" y="6246"/>
                  <a:pt x="9542" y="6278"/>
                </a:cubicBezTo>
                <a:cubicBezTo>
                  <a:pt x="9585" y="6529"/>
                  <a:pt x="9675" y="6772"/>
                  <a:pt x="9807" y="6992"/>
                </a:cubicBezTo>
                <a:lnTo>
                  <a:pt x="9819" y="7024"/>
                </a:lnTo>
                <a:lnTo>
                  <a:pt x="9838" y="7068"/>
                </a:lnTo>
                <a:lnTo>
                  <a:pt x="9853" y="7109"/>
                </a:lnTo>
                <a:lnTo>
                  <a:pt x="9915" y="7264"/>
                </a:lnTo>
                <a:lnTo>
                  <a:pt x="9958" y="7373"/>
                </a:lnTo>
                <a:lnTo>
                  <a:pt x="9971" y="7401"/>
                </a:lnTo>
                <a:lnTo>
                  <a:pt x="9990" y="7452"/>
                </a:lnTo>
                <a:lnTo>
                  <a:pt x="10043" y="7584"/>
                </a:lnTo>
                <a:lnTo>
                  <a:pt x="10052" y="7605"/>
                </a:lnTo>
                <a:cubicBezTo>
                  <a:pt x="10052" y="7609"/>
                  <a:pt x="10054" y="7612"/>
                  <a:pt x="10056" y="7616"/>
                </a:cubicBezTo>
                <a:cubicBezTo>
                  <a:pt x="10058" y="7629"/>
                  <a:pt x="10062" y="7641"/>
                  <a:pt x="10062" y="7654"/>
                </a:cubicBezTo>
                <a:cubicBezTo>
                  <a:pt x="10064" y="7678"/>
                  <a:pt x="10056" y="7705"/>
                  <a:pt x="10045" y="7727"/>
                </a:cubicBezTo>
                <a:lnTo>
                  <a:pt x="10043" y="7729"/>
                </a:lnTo>
                <a:cubicBezTo>
                  <a:pt x="10032" y="7750"/>
                  <a:pt x="10017" y="7765"/>
                  <a:pt x="10000" y="7778"/>
                </a:cubicBezTo>
                <a:lnTo>
                  <a:pt x="9992" y="7784"/>
                </a:lnTo>
                <a:cubicBezTo>
                  <a:pt x="9990" y="7786"/>
                  <a:pt x="9986" y="7786"/>
                  <a:pt x="9983" y="7788"/>
                </a:cubicBezTo>
                <a:cubicBezTo>
                  <a:pt x="9977" y="7792"/>
                  <a:pt x="9971" y="7795"/>
                  <a:pt x="9966" y="7797"/>
                </a:cubicBezTo>
                <a:cubicBezTo>
                  <a:pt x="9954" y="7801"/>
                  <a:pt x="9943" y="7805"/>
                  <a:pt x="9932" y="7807"/>
                </a:cubicBezTo>
                <a:cubicBezTo>
                  <a:pt x="9924" y="7808"/>
                  <a:pt x="9916" y="7809"/>
                  <a:pt x="9909" y="7809"/>
                </a:cubicBezTo>
                <a:cubicBezTo>
                  <a:pt x="9871" y="7809"/>
                  <a:pt x="9834" y="7793"/>
                  <a:pt x="9807" y="7765"/>
                </a:cubicBezTo>
                <a:lnTo>
                  <a:pt x="9453" y="7411"/>
                </a:lnTo>
                <a:cubicBezTo>
                  <a:pt x="9451" y="7407"/>
                  <a:pt x="9449" y="7403"/>
                  <a:pt x="9447" y="7399"/>
                </a:cubicBezTo>
                <a:cubicBezTo>
                  <a:pt x="9440" y="7375"/>
                  <a:pt x="9429" y="7350"/>
                  <a:pt x="9419" y="7326"/>
                </a:cubicBezTo>
                <a:cubicBezTo>
                  <a:pt x="9414" y="7309"/>
                  <a:pt x="9408" y="7292"/>
                  <a:pt x="9400" y="7277"/>
                </a:cubicBezTo>
                <a:cubicBezTo>
                  <a:pt x="9314" y="7064"/>
                  <a:pt x="9201" y="6862"/>
                  <a:pt x="9065" y="6676"/>
                </a:cubicBezTo>
                <a:cubicBezTo>
                  <a:pt x="9063" y="6670"/>
                  <a:pt x="9059" y="6666"/>
                  <a:pt x="9055" y="6663"/>
                </a:cubicBezTo>
                <a:cubicBezTo>
                  <a:pt x="9046" y="6647"/>
                  <a:pt x="9035" y="6634"/>
                  <a:pt x="9023" y="6621"/>
                </a:cubicBezTo>
                <a:cubicBezTo>
                  <a:pt x="9010" y="6602"/>
                  <a:pt x="8997" y="6583"/>
                  <a:pt x="8982" y="6565"/>
                </a:cubicBezTo>
                <a:lnTo>
                  <a:pt x="8976" y="6559"/>
                </a:lnTo>
                <a:lnTo>
                  <a:pt x="8969" y="6549"/>
                </a:lnTo>
                <a:lnTo>
                  <a:pt x="8972" y="6548"/>
                </a:lnTo>
                <a:lnTo>
                  <a:pt x="8984" y="6540"/>
                </a:lnTo>
                <a:lnTo>
                  <a:pt x="8995" y="6531"/>
                </a:lnTo>
                <a:lnTo>
                  <a:pt x="9010" y="6521"/>
                </a:lnTo>
                <a:lnTo>
                  <a:pt x="9080" y="6472"/>
                </a:lnTo>
                <a:lnTo>
                  <a:pt x="9084" y="6470"/>
                </a:lnTo>
                <a:lnTo>
                  <a:pt x="9087" y="6468"/>
                </a:lnTo>
                <a:cubicBezTo>
                  <a:pt x="9106" y="6455"/>
                  <a:pt x="9127" y="6440"/>
                  <a:pt x="9146" y="6427"/>
                </a:cubicBezTo>
                <a:lnTo>
                  <a:pt x="9170" y="6412"/>
                </a:lnTo>
                <a:lnTo>
                  <a:pt x="9189" y="6399"/>
                </a:lnTo>
                <a:cubicBezTo>
                  <a:pt x="9212" y="6384"/>
                  <a:pt x="9236" y="6369"/>
                  <a:pt x="9259" y="6352"/>
                </a:cubicBezTo>
                <a:lnTo>
                  <a:pt x="9283" y="6335"/>
                </a:lnTo>
                <a:lnTo>
                  <a:pt x="9299" y="6325"/>
                </a:lnTo>
                <a:cubicBezTo>
                  <a:pt x="9315" y="6316"/>
                  <a:pt x="9331" y="6304"/>
                  <a:pt x="9348" y="6293"/>
                </a:cubicBezTo>
                <a:cubicBezTo>
                  <a:pt x="9368" y="6280"/>
                  <a:pt x="9389" y="6267"/>
                  <a:pt x="9410" y="6254"/>
                </a:cubicBezTo>
                <a:lnTo>
                  <a:pt x="9425" y="6246"/>
                </a:lnTo>
                <a:lnTo>
                  <a:pt x="9438" y="6237"/>
                </a:lnTo>
                <a:cubicBezTo>
                  <a:pt x="9466" y="6218"/>
                  <a:pt x="9495" y="6201"/>
                  <a:pt x="9523" y="6184"/>
                </a:cubicBezTo>
                <a:lnTo>
                  <a:pt x="9528" y="6180"/>
                </a:lnTo>
                <a:close/>
                <a:moveTo>
                  <a:pt x="23233" y="8451"/>
                </a:moveTo>
                <a:cubicBezTo>
                  <a:pt x="23248" y="8472"/>
                  <a:pt x="23263" y="8491"/>
                  <a:pt x="23276" y="8512"/>
                </a:cubicBezTo>
                <a:lnTo>
                  <a:pt x="23280" y="8515"/>
                </a:lnTo>
                <a:lnTo>
                  <a:pt x="23286" y="8525"/>
                </a:lnTo>
                <a:lnTo>
                  <a:pt x="23295" y="8536"/>
                </a:lnTo>
                <a:cubicBezTo>
                  <a:pt x="23312" y="8561"/>
                  <a:pt x="23327" y="8583"/>
                  <a:pt x="23344" y="8608"/>
                </a:cubicBezTo>
                <a:lnTo>
                  <a:pt x="23378" y="8657"/>
                </a:lnTo>
                <a:cubicBezTo>
                  <a:pt x="23380" y="8659"/>
                  <a:pt x="23384" y="8662"/>
                  <a:pt x="23385" y="8666"/>
                </a:cubicBezTo>
                <a:cubicBezTo>
                  <a:pt x="23395" y="8679"/>
                  <a:pt x="23404" y="8692"/>
                  <a:pt x="23412" y="8706"/>
                </a:cubicBezTo>
                <a:lnTo>
                  <a:pt x="23461" y="8777"/>
                </a:lnTo>
                <a:cubicBezTo>
                  <a:pt x="23466" y="8787"/>
                  <a:pt x="23472" y="8796"/>
                  <a:pt x="23480" y="8804"/>
                </a:cubicBezTo>
                <a:lnTo>
                  <a:pt x="23491" y="8821"/>
                </a:lnTo>
                <a:cubicBezTo>
                  <a:pt x="23500" y="8836"/>
                  <a:pt x="23510" y="8851"/>
                  <a:pt x="23519" y="8866"/>
                </a:cubicBezTo>
                <a:cubicBezTo>
                  <a:pt x="23529" y="8879"/>
                  <a:pt x="23536" y="8890"/>
                  <a:pt x="23544" y="8904"/>
                </a:cubicBezTo>
                <a:lnTo>
                  <a:pt x="23546" y="8905"/>
                </a:lnTo>
                <a:cubicBezTo>
                  <a:pt x="23557" y="8922"/>
                  <a:pt x="23566" y="8937"/>
                  <a:pt x="23578" y="8953"/>
                </a:cubicBezTo>
                <a:cubicBezTo>
                  <a:pt x="23583" y="8962"/>
                  <a:pt x="23589" y="8971"/>
                  <a:pt x="23595" y="8981"/>
                </a:cubicBezTo>
                <a:lnTo>
                  <a:pt x="23613" y="9011"/>
                </a:lnTo>
                <a:cubicBezTo>
                  <a:pt x="23617" y="9019"/>
                  <a:pt x="23623" y="9024"/>
                  <a:pt x="23627" y="9032"/>
                </a:cubicBezTo>
                <a:lnTo>
                  <a:pt x="23632" y="9041"/>
                </a:lnTo>
                <a:lnTo>
                  <a:pt x="23679" y="9117"/>
                </a:lnTo>
                <a:cubicBezTo>
                  <a:pt x="23687" y="9128"/>
                  <a:pt x="23693" y="9137"/>
                  <a:pt x="23698" y="9149"/>
                </a:cubicBezTo>
                <a:lnTo>
                  <a:pt x="23710" y="9166"/>
                </a:lnTo>
                <a:cubicBezTo>
                  <a:pt x="23723" y="9186"/>
                  <a:pt x="23734" y="9207"/>
                  <a:pt x="23747" y="9226"/>
                </a:cubicBezTo>
                <a:cubicBezTo>
                  <a:pt x="23762" y="9252"/>
                  <a:pt x="23777" y="9279"/>
                  <a:pt x="23793" y="9305"/>
                </a:cubicBezTo>
                <a:lnTo>
                  <a:pt x="23804" y="9322"/>
                </a:lnTo>
                <a:lnTo>
                  <a:pt x="23813" y="9341"/>
                </a:lnTo>
                <a:cubicBezTo>
                  <a:pt x="23836" y="9377"/>
                  <a:pt x="23857" y="9414"/>
                  <a:pt x="23877" y="9450"/>
                </a:cubicBezTo>
                <a:lnTo>
                  <a:pt x="23883" y="9460"/>
                </a:lnTo>
                <a:cubicBezTo>
                  <a:pt x="23892" y="9477"/>
                  <a:pt x="23902" y="9493"/>
                  <a:pt x="23911" y="9510"/>
                </a:cubicBezTo>
                <a:lnTo>
                  <a:pt x="23936" y="9558"/>
                </a:lnTo>
                <a:lnTo>
                  <a:pt x="23936" y="9558"/>
                </a:lnTo>
                <a:lnTo>
                  <a:pt x="23874" y="9531"/>
                </a:lnTo>
                <a:cubicBezTo>
                  <a:pt x="23793" y="9497"/>
                  <a:pt x="23710" y="9471"/>
                  <a:pt x="23623" y="9454"/>
                </a:cubicBezTo>
                <a:cubicBezTo>
                  <a:pt x="23536" y="9435"/>
                  <a:pt x="23446" y="9426"/>
                  <a:pt x="23355" y="9424"/>
                </a:cubicBezTo>
                <a:lnTo>
                  <a:pt x="23348" y="9411"/>
                </a:lnTo>
                <a:lnTo>
                  <a:pt x="23344" y="9403"/>
                </a:lnTo>
                <a:cubicBezTo>
                  <a:pt x="23325" y="9373"/>
                  <a:pt x="23306" y="9343"/>
                  <a:pt x="23289" y="9314"/>
                </a:cubicBezTo>
                <a:lnTo>
                  <a:pt x="23280" y="9299"/>
                </a:lnTo>
                <a:lnTo>
                  <a:pt x="23270" y="9284"/>
                </a:lnTo>
                <a:cubicBezTo>
                  <a:pt x="23257" y="9264"/>
                  <a:pt x="23244" y="9243"/>
                  <a:pt x="23231" y="9220"/>
                </a:cubicBezTo>
                <a:lnTo>
                  <a:pt x="23197" y="9169"/>
                </a:lnTo>
                <a:cubicBezTo>
                  <a:pt x="23193" y="9164"/>
                  <a:pt x="23191" y="9160"/>
                  <a:pt x="23187" y="9154"/>
                </a:cubicBezTo>
                <a:lnTo>
                  <a:pt x="23171" y="9128"/>
                </a:lnTo>
                <a:lnTo>
                  <a:pt x="23146" y="9092"/>
                </a:lnTo>
                <a:lnTo>
                  <a:pt x="23123" y="9056"/>
                </a:lnTo>
                <a:cubicBezTo>
                  <a:pt x="23120" y="9049"/>
                  <a:pt x="23114" y="9043"/>
                  <a:pt x="23110" y="9037"/>
                </a:cubicBezTo>
                <a:lnTo>
                  <a:pt x="23093" y="9011"/>
                </a:lnTo>
                <a:cubicBezTo>
                  <a:pt x="23089" y="9007"/>
                  <a:pt x="23088" y="9000"/>
                  <a:pt x="23084" y="8996"/>
                </a:cubicBezTo>
                <a:cubicBezTo>
                  <a:pt x="23073" y="8979"/>
                  <a:pt x="23059" y="8962"/>
                  <a:pt x="23050" y="8947"/>
                </a:cubicBezTo>
                <a:lnTo>
                  <a:pt x="23048" y="8943"/>
                </a:lnTo>
                <a:lnTo>
                  <a:pt x="23014" y="8896"/>
                </a:lnTo>
                <a:lnTo>
                  <a:pt x="22997" y="8873"/>
                </a:lnTo>
                <a:lnTo>
                  <a:pt x="22988" y="8858"/>
                </a:lnTo>
                <a:cubicBezTo>
                  <a:pt x="22982" y="8851"/>
                  <a:pt x="22976" y="8843"/>
                  <a:pt x="22971" y="8834"/>
                </a:cubicBezTo>
                <a:cubicBezTo>
                  <a:pt x="22958" y="8817"/>
                  <a:pt x="22946" y="8798"/>
                  <a:pt x="22933" y="8781"/>
                </a:cubicBezTo>
                <a:lnTo>
                  <a:pt x="22950" y="8764"/>
                </a:lnTo>
                <a:cubicBezTo>
                  <a:pt x="22969" y="8747"/>
                  <a:pt x="22988" y="8730"/>
                  <a:pt x="23005" y="8711"/>
                </a:cubicBezTo>
                <a:cubicBezTo>
                  <a:pt x="23010" y="8708"/>
                  <a:pt x="23014" y="8702"/>
                  <a:pt x="23018" y="8698"/>
                </a:cubicBezTo>
                <a:cubicBezTo>
                  <a:pt x="23039" y="8675"/>
                  <a:pt x="23057" y="8655"/>
                  <a:pt x="23076" y="8636"/>
                </a:cubicBezTo>
                <a:lnTo>
                  <a:pt x="23074" y="8636"/>
                </a:lnTo>
                <a:cubicBezTo>
                  <a:pt x="23101" y="8608"/>
                  <a:pt x="23125" y="8579"/>
                  <a:pt x="23150" y="8551"/>
                </a:cubicBezTo>
                <a:lnTo>
                  <a:pt x="23167" y="8530"/>
                </a:lnTo>
                <a:lnTo>
                  <a:pt x="23171" y="8527"/>
                </a:lnTo>
                <a:cubicBezTo>
                  <a:pt x="23172" y="8525"/>
                  <a:pt x="23174" y="8523"/>
                  <a:pt x="23174" y="8521"/>
                </a:cubicBezTo>
                <a:cubicBezTo>
                  <a:pt x="23195" y="8498"/>
                  <a:pt x="23214" y="8474"/>
                  <a:pt x="23233" y="8451"/>
                </a:cubicBezTo>
                <a:close/>
                <a:moveTo>
                  <a:pt x="6162" y="8449"/>
                </a:moveTo>
                <a:cubicBezTo>
                  <a:pt x="6185" y="8476"/>
                  <a:pt x="6206" y="8502"/>
                  <a:pt x="6228" y="8528"/>
                </a:cubicBezTo>
                <a:cubicBezTo>
                  <a:pt x="6234" y="8534"/>
                  <a:pt x="6238" y="8542"/>
                  <a:pt x="6243" y="8547"/>
                </a:cubicBezTo>
                <a:lnTo>
                  <a:pt x="6251" y="8553"/>
                </a:lnTo>
                <a:cubicBezTo>
                  <a:pt x="6256" y="8561"/>
                  <a:pt x="6264" y="8568"/>
                  <a:pt x="6270" y="8577"/>
                </a:cubicBezTo>
                <a:cubicBezTo>
                  <a:pt x="6294" y="8606"/>
                  <a:pt x="6321" y="8634"/>
                  <a:pt x="6347" y="8662"/>
                </a:cubicBezTo>
                <a:cubicBezTo>
                  <a:pt x="6366" y="8681"/>
                  <a:pt x="6385" y="8702"/>
                  <a:pt x="6405" y="8721"/>
                </a:cubicBezTo>
                <a:lnTo>
                  <a:pt x="6419" y="8734"/>
                </a:lnTo>
                <a:cubicBezTo>
                  <a:pt x="6434" y="8749"/>
                  <a:pt x="6451" y="8764"/>
                  <a:pt x="6466" y="8777"/>
                </a:cubicBezTo>
                <a:lnTo>
                  <a:pt x="6462" y="8783"/>
                </a:lnTo>
                <a:cubicBezTo>
                  <a:pt x="6447" y="8804"/>
                  <a:pt x="6432" y="8826"/>
                  <a:pt x="6415" y="8849"/>
                </a:cubicBezTo>
                <a:lnTo>
                  <a:pt x="6398" y="8872"/>
                </a:lnTo>
                <a:lnTo>
                  <a:pt x="6388" y="8887"/>
                </a:lnTo>
                <a:lnTo>
                  <a:pt x="6383" y="8894"/>
                </a:lnTo>
                <a:cubicBezTo>
                  <a:pt x="6368" y="8917"/>
                  <a:pt x="6353" y="8937"/>
                  <a:pt x="6338" y="8960"/>
                </a:cubicBezTo>
                <a:cubicBezTo>
                  <a:pt x="6336" y="8960"/>
                  <a:pt x="6336" y="8962"/>
                  <a:pt x="6336" y="8962"/>
                </a:cubicBezTo>
                <a:cubicBezTo>
                  <a:pt x="6328" y="8973"/>
                  <a:pt x="6321" y="8983"/>
                  <a:pt x="6313" y="8994"/>
                </a:cubicBezTo>
                <a:lnTo>
                  <a:pt x="6290" y="9030"/>
                </a:lnTo>
                <a:lnTo>
                  <a:pt x="6273" y="9054"/>
                </a:lnTo>
                <a:lnTo>
                  <a:pt x="6260" y="9075"/>
                </a:lnTo>
                <a:lnTo>
                  <a:pt x="6251" y="9090"/>
                </a:lnTo>
                <a:cubicBezTo>
                  <a:pt x="6238" y="9109"/>
                  <a:pt x="6224" y="9130"/>
                  <a:pt x="6211" y="9149"/>
                </a:cubicBezTo>
                <a:cubicBezTo>
                  <a:pt x="6206" y="9156"/>
                  <a:pt x="6200" y="9166"/>
                  <a:pt x="6194" y="9175"/>
                </a:cubicBezTo>
                <a:lnTo>
                  <a:pt x="6185" y="9190"/>
                </a:lnTo>
                <a:cubicBezTo>
                  <a:pt x="6174" y="9207"/>
                  <a:pt x="6162" y="9226"/>
                  <a:pt x="6151" y="9243"/>
                </a:cubicBezTo>
                <a:cubicBezTo>
                  <a:pt x="6138" y="9265"/>
                  <a:pt x="6125" y="9286"/>
                  <a:pt x="6111" y="9309"/>
                </a:cubicBezTo>
                <a:lnTo>
                  <a:pt x="6100" y="9324"/>
                </a:lnTo>
                <a:lnTo>
                  <a:pt x="6091" y="9339"/>
                </a:lnTo>
                <a:lnTo>
                  <a:pt x="6036" y="9429"/>
                </a:lnTo>
                <a:lnTo>
                  <a:pt x="6030" y="9437"/>
                </a:lnTo>
                <a:lnTo>
                  <a:pt x="6008" y="9477"/>
                </a:lnTo>
                <a:lnTo>
                  <a:pt x="5979" y="9524"/>
                </a:lnTo>
                <a:cubicBezTo>
                  <a:pt x="5908" y="9529"/>
                  <a:pt x="5836" y="9541"/>
                  <a:pt x="5765" y="9556"/>
                </a:cubicBezTo>
                <a:cubicBezTo>
                  <a:pt x="5678" y="9575"/>
                  <a:pt x="5593" y="9601"/>
                  <a:pt x="5510" y="9633"/>
                </a:cubicBezTo>
                <a:lnTo>
                  <a:pt x="5391" y="9680"/>
                </a:lnTo>
                <a:cubicBezTo>
                  <a:pt x="5395" y="9674"/>
                  <a:pt x="5397" y="9669"/>
                  <a:pt x="5401" y="9663"/>
                </a:cubicBezTo>
                <a:cubicBezTo>
                  <a:pt x="5416" y="9635"/>
                  <a:pt x="5431" y="9608"/>
                  <a:pt x="5446" y="9580"/>
                </a:cubicBezTo>
                <a:cubicBezTo>
                  <a:pt x="5455" y="9561"/>
                  <a:pt x="5467" y="9544"/>
                  <a:pt x="5476" y="9526"/>
                </a:cubicBezTo>
                <a:cubicBezTo>
                  <a:pt x="5478" y="9522"/>
                  <a:pt x="5480" y="9518"/>
                  <a:pt x="5482" y="9516"/>
                </a:cubicBezTo>
                <a:cubicBezTo>
                  <a:pt x="5504" y="9477"/>
                  <a:pt x="5525" y="9437"/>
                  <a:pt x="5548" y="9399"/>
                </a:cubicBezTo>
                <a:lnTo>
                  <a:pt x="5559" y="9380"/>
                </a:lnTo>
                <a:lnTo>
                  <a:pt x="5570" y="9360"/>
                </a:lnTo>
                <a:cubicBezTo>
                  <a:pt x="5586" y="9331"/>
                  <a:pt x="5602" y="9305"/>
                  <a:pt x="5618" y="9279"/>
                </a:cubicBezTo>
                <a:cubicBezTo>
                  <a:pt x="5631" y="9256"/>
                  <a:pt x="5642" y="9235"/>
                  <a:pt x="5655" y="9215"/>
                </a:cubicBezTo>
                <a:lnTo>
                  <a:pt x="5667" y="9196"/>
                </a:lnTo>
                <a:lnTo>
                  <a:pt x="5685" y="9164"/>
                </a:lnTo>
                <a:cubicBezTo>
                  <a:pt x="5704" y="9133"/>
                  <a:pt x="5723" y="9103"/>
                  <a:pt x="5742" y="9075"/>
                </a:cubicBezTo>
                <a:lnTo>
                  <a:pt x="5755" y="9051"/>
                </a:lnTo>
                <a:lnTo>
                  <a:pt x="5763" y="9041"/>
                </a:lnTo>
                <a:cubicBezTo>
                  <a:pt x="5766" y="9034"/>
                  <a:pt x="5770" y="9028"/>
                  <a:pt x="5774" y="9020"/>
                </a:cubicBezTo>
                <a:cubicBezTo>
                  <a:pt x="5789" y="8998"/>
                  <a:pt x="5802" y="8973"/>
                  <a:pt x="5817" y="8953"/>
                </a:cubicBezTo>
                <a:lnTo>
                  <a:pt x="5823" y="8943"/>
                </a:lnTo>
                <a:lnTo>
                  <a:pt x="5825" y="8939"/>
                </a:lnTo>
                <a:cubicBezTo>
                  <a:pt x="5842" y="8915"/>
                  <a:pt x="5859" y="8888"/>
                  <a:pt x="5876" y="8864"/>
                </a:cubicBezTo>
                <a:lnTo>
                  <a:pt x="5881" y="8855"/>
                </a:lnTo>
                <a:lnTo>
                  <a:pt x="5893" y="8838"/>
                </a:lnTo>
                <a:cubicBezTo>
                  <a:pt x="5898" y="8828"/>
                  <a:pt x="5904" y="8821"/>
                  <a:pt x="5910" y="8811"/>
                </a:cubicBezTo>
                <a:cubicBezTo>
                  <a:pt x="5927" y="8787"/>
                  <a:pt x="5944" y="8760"/>
                  <a:pt x="5961" y="8736"/>
                </a:cubicBezTo>
                <a:lnTo>
                  <a:pt x="5987" y="8696"/>
                </a:lnTo>
                <a:lnTo>
                  <a:pt x="5996" y="8685"/>
                </a:lnTo>
                <a:cubicBezTo>
                  <a:pt x="6008" y="8668"/>
                  <a:pt x="6019" y="8653"/>
                  <a:pt x="6030" y="8636"/>
                </a:cubicBezTo>
                <a:cubicBezTo>
                  <a:pt x="6047" y="8611"/>
                  <a:pt x="6062" y="8587"/>
                  <a:pt x="6079" y="8562"/>
                </a:cubicBezTo>
                <a:cubicBezTo>
                  <a:pt x="6085" y="8557"/>
                  <a:pt x="6091" y="8549"/>
                  <a:pt x="6094" y="8542"/>
                </a:cubicBezTo>
                <a:cubicBezTo>
                  <a:pt x="6094" y="8540"/>
                  <a:pt x="6096" y="8540"/>
                  <a:pt x="6098" y="8538"/>
                </a:cubicBezTo>
                <a:lnTo>
                  <a:pt x="6108" y="8523"/>
                </a:lnTo>
                <a:cubicBezTo>
                  <a:pt x="6126" y="8498"/>
                  <a:pt x="6145" y="8474"/>
                  <a:pt x="6162" y="8449"/>
                </a:cubicBezTo>
                <a:close/>
                <a:moveTo>
                  <a:pt x="22786" y="8907"/>
                </a:moveTo>
                <a:cubicBezTo>
                  <a:pt x="22786" y="8909"/>
                  <a:pt x="22788" y="8909"/>
                  <a:pt x="22788" y="8911"/>
                </a:cubicBezTo>
                <a:lnTo>
                  <a:pt x="22797" y="8924"/>
                </a:lnTo>
                <a:cubicBezTo>
                  <a:pt x="22811" y="8943"/>
                  <a:pt x="22824" y="8964"/>
                  <a:pt x="22837" y="8983"/>
                </a:cubicBezTo>
                <a:lnTo>
                  <a:pt x="22846" y="8994"/>
                </a:lnTo>
                <a:lnTo>
                  <a:pt x="22848" y="8996"/>
                </a:lnTo>
                <a:lnTo>
                  <a:pt x="22892" y="9060"/>
                </a:lnTo>
                <a:lnTo>
                  <a:pt x="22909" y="9083"/>
                </a:lnTo>
                <a:cubicBezTo>
                  <a:pt x="22912" y="9088"/>
                  <a:pt x="22916" y="9094"/>
                  <a:pt x="22920" y="9100"/>
                </a:cubicBezTo>
                <a:cubicBezTo>
                  <a:pt x="22935" y="9124"/>
                  <a:pt x="22950" y="9147"/>
                  <a:pt x="22965" y="9169"/>
                </a:cubicBezTo>
                <a:lnTo>
                  <a:pt x="22982" y="9194"/>
                </a:lnTo>
                <a:lnTo>
                  <a:pt x="22991" y="9209"/>
                </a:lnTo>
                <a:cubicBezTo>
                  <a:pt x="23003" y="9226"/>
                  <a:pt x="23012" y="9241"/>
                  <a:pt x="23024" y="9258"/>
                </a:cubicBezTo>
                <a:cubicBezTo>
                  <a:pt x="23037" y="9279"/>
                  <a:pt x="23050" y="9297"/>
                  <a:pt x="23063" y="9318"/>
                </a:cubicBezTo>
                <a:lnTo>
                  <a:pt x="23073" y="9333"/>
                </a:lnTo>
                <a:lnTo>
                  <a:pt x="23080" y="9346"/>
                </a:lnTo>
                <a:cubicBezTo>
                  <a:pt x="23099" y="9375"/>
                  <a:pt x="23116" y="9403"/>
                  <a:pt x="23133" y="9429"/>
                </a:cubicBezTo>
                <a:lnTo>
                  <a:pt x="23123" y="9431"/>
                </a:lnTo>
                <a:cubicBezTo>
                  <a:pt x="22895" y="9460"/>
                  <a:pt x="22673" y="9526"/>
                  <a:pt x="22468" y="9627"/>
                </a:cubicBezTo>
                <a:lnTo>
                  <a:pt x="22466" y="9627"/>
                </a:lnTo>
                <a:cubicBezTo>
                  <a:pt x="22437" y="9642"/>
                  <a:pt x="22411" y="9656"/>
                  <a:pt x="22388" y="9667"/>
                </a:cubicBezTo>
                <a:cubicBezTo>
                  <a:pt x="22351" y="9688"/>
                  <a:pt x="22324" y="9703"/>
                  <a:pt x="22311" y="9712"/>
                </a:cubicBezTo>
                <a:lnTo>
                  <a:pt x="22145" y="9778"/>
                </a:lnTo>
                <a:lnTo>
                  <a:pt x="22032" y="9823"/>
                </a:lnTo>
                <a:lnTo>
                  <a:pt x="22002" y="9835"/>
                </a:lnTo>
                <a:lnTo>
                  <a:pt x="21949" y="9857"/>
                </a:lnTo>
                <a:lnTo>
                  <a:pt x="21813" y="9912"/>
                </a:lnTo>
                <a:lnTo>
                  <a:pt x="21780" y="9925"/>
                </a:lnTo>
                <a:lnTo>
                  <a:pt x="21736" y="9942"/>
                </a:lnTo>
                <a:lnTo>
                  <a:pt x="21689" y="9961"/>
                </a:lnTo>
                <a:cubicBezTo>
                  <a:pt x="21675" y="9966"/>
                  <a:pt x="21660" y="9969"/>
                  <a:pt x="21645" y="9969"/>
                </a:cubicBezTo>
                <a:cubicBezTo>
                  <a:pt x="21642" y="9969"/>
                  <a:pt x="21639" y="9969"/>
                  <a:pt x="21636" y="9968"/>
                </a:cubicBezTo>
                <a:lnTo>
                  <a:pt x="21633" y="9968"/>
                </a:lnTo>
                <a:cubicBezTo>
                  <a:pt x="21599" y="9965"/>
                  <a:pt x="21568" y="9948"/>
                  <a:pt x="21548" y="9921"/>
                </a:cubicBezTo>
                <a:cubicBezTo>
                  <a:pt x="21546" y="9919"/>
                  <a:pt x="21544" y="9916"/>
                  <a:pt x="21540" y="9914"/>
                </a:cubicBezTo>
                <a:cubicBezTo>
                  <a:pt x="21538" y="9906"/>
                  <a:pt x="21535" y="9901"/>
                  <a:pt x="21533" y="9895"/>
                </a:cubicBezTo>
                <a:cubicBezTo>
                  <a:pt x="21512" y="9850"/>
                  <a:pt x="21521" y="9795"/>
                  <a:pt x="21557" y="9761"/>
                </a:cubicBezTo>
                <a:lnTo>
                  <a:pt x="21925" y="9392"/>
                </a:lnTo>
                <a:lnTo>
                  <a:pt x="21930" y="9390"/>
                </a:lnTo>
                <a:cubicBezTo>
                  <a:pt x="21955" y="9382"/>
                  <a:pt x="21976" y="9373"/>
                  <a:pt x="21998" y="9363"/>
                </a:cubicBezTo>
                <a:lnTo>
                  <a:pt x="22043" y="9346"/>
                </a:lnTo>
                <a:cubicBezTo>
                  <a:pt x="22239" y="9267"/>
                  <a:pt x="22428" y="9166"/>
                  <a:pt x="22603" y="9047"/>
                </a:cubicBezTo>
                <a:cubicBezTo>
                  <a:pt x="22639" y="9020"/>
                  <a:pt x="22677" y="8994"/>
                  <a:pt x="22713" y="8966"/>
                </a:cubicBezTo>
                <a:lnTo>
                  <a:pt x="22741" y="8945"/>
                </a:lnTo>
                <a:cubicBezTo>
                  <a:pt x="22754" y="8934"/>
                  <a:pt x="22767" y="8924"/>
                  <a:pt x="22780" y="8913"/>
                </a:cubicBezTo>
                <a:lnTo>
                  <a:pt x="22786" y="8907"/>
                </a:lnTo>
                <a:close/>
                <a:moveTo>
                  <a:pt x="6615" y="8905"/>
                </a:moveTo>
                <a:cubicBezTo>
                  <a:pt x="6624" y="8913"/>
                  <a:pt x="6633" y="8922"/>
                  <a:pt x="6643" y="8930"/>
                </a:cubicBezTo>
                <a:cubicBezTo>
                  <a:pt x="6652" y="8937"/>
                  <a:pt x="6667" y="8949"/>
                  <a:pt x="6681" y="8960"/>
                </a:cubicBezTo>
                <a:lnTo>
                  <a:pt x="6690" y="8966"/>
                </a:lnTo>
                <a:cubicBezTo>
                  <a:pt x="6726" y="8992"/>
                  <a:pt x="6762" y="9019"/>
                  <a:pt x="6799" y="9045"/>
                </a:cubicBezTo>
                <a:cubicBezTo>
                  <a:pt x="6992" y="9177"/>
                  <a:pt x="7197" y="9286"/>
                  <a:pt x="7416" y="9367"/>
                </a:cubicBezTo>
                <a:cubicBezTo>
                  <a:pt x="7431" y="9373"/>
                  <a:pt x="7446" y="9380"/>
                  <a:pt x="7461" y="9386"/>
                </a:cubicBezTo>
                <a:lnTo>
                  <a:pt x="7476" y="9390"/>
                </a:lnTo>
                <a:lnTo>
                  <a:pt x="7802" y="9718"/>
                </a:lnTo>
                <a:lnTo>
                  <a:pt x="7815" y="9731"/>
                </a:lnTo>
                <a:cubicBezTo>
                  <a:pt x="7832" y="9746"/>
                  <a:pt x="7845" y="9767"/>
                  <a:pt x="7853" y="9788"/>
                </a:cubicBezTo>
                <a:cubicBezTo>
                  <a:pt x="7860" y="9810"/>
                  <a:pt x="7864" y="9833"/>
                  <a:pt x="7864" y="9855"/>
                </a:cubicBezTo>
                <a:cubicBezTo>
                  <a:pt x="7864" y="9863"/>
                  <a:pt x="7862" y="9872"/>
                  <a:pt x="7860" y="9882"/>
                </a:cubicBezTo>
                <a:cubicBezTo>
                  <a:pt x="7857" y="9904"/>
                  <a:pt x="7847" y="9927"/>
                  <a:pt x="7834" y="9946"/>
                </a:cubicBezTo>
                <a:lnTo>
                  <a:pt x="7830" y="9953"/>
                </a:lnTo>
                <a:cubicBezTo>
                  <a:pt x="7827" y="9957"/>
                  <a:pt x="7823" y="9963"/>
                  <a:pt x="7819" y="9967"/>
                </a:cubicBezTo>
                <a:lnTo>
                  <a:pt x="7817" y="9968"/>
                </a:lnTo>
                <a:cubicBezTo>
                  <a:pt x="7800" y="9987"/>
                  <a:pt x="7781" y="10002"/>
                  <a:pt x="7759" y="10014"/>
                </a:cubicBezTo>
                <a:cubicBezTo>
                  <a:pt x="7749" y="10017"/>
                  <a:pt x="7742" y="10021"/>
                  <a:pt x="7732" y="10023"/>
                </a:cubicBezTo>
                <a:cubicBezTo>
                  <a:pt x="7725" y="10025"/>
                  <a:pt x="7717" y="10027"/>
                  <a:pt x="7712" y="10027"/>
                </a:cubicBezTo>
                <a:cubicBezTo>
                  <a:pt x="7702" y="10029"/>
                  <a:pt x="7692" y="10029"/>
                  <a:pt x="7682" y="10029"/>
                </a:cubicBezTo>
                <a:cubicBezTo>
                  <a:pt x="7660" y="10029"/>
                  <a:pt x="7637" y="10025"/>
                  <a:pt x="7617" y="10016"/>
                </a:cubicBezTo>
                <a:lnTo>
                  <a:pt x="7608" y="10012"/>
                </a:lnTo>
                <a:lnTo>
                  <a:pt x="7561" y="9993"/>
                </a:lnTo>
                <a:lnTo>
                  <a:pt x="7534" y="9980"/>
                </a:lnTo>
                <a:lnTo>
                  <a:pt x="7433" y="9936"/>
                </a:lnTo>
                <a:lnTo>
                  <a:pt x="7295" y="9878"/>
                </a:lnTo>
                <a:lnTo>
                  <a:pt x="7259" y="9863"/>
                </a:lnTo>
                <a:lnTo>
                  <a:pt x="7222" y="9846"/>
                </a:lnTo>
                <a:lnTo>
                  <a:pt x="7174" y="9825"/>
                </a:lnTo>
                <a:cubicBezTo>
                  <a:pt x="7071" y="9763"/>
                  <a:pt x="6961" y="9708"/>
                  <a:pt x="6848" y="9663"/>
                </a:cubicBezTo>
                <a:lnTo>
                  <a:pt x="6801" y="9646"/>
                </a:lnTo>
                <a:cubicBezTo>
                  <a:pt x="6713" y="9614"/>
                  <a:pt x="6622" y="9586"/>
                  <a:pt x="6530" y="9565"/>
                </a:cubicBezTo>
                <a:cubicBezTo>
                  <a:pt x="6424" y="9542"/>
                  <a:pt x="6317" y="9527"/>
                  <a:pt x="6209" y="9522"/>
                </a:cubicBezTo>
                <a:lnTo>
                  <a:pt x="6228" y="9492"/>
                </a:lnTo>
                <a:cubicBezTo>
                  <a:pt x="6236" y="9478"/>
                  <a:pt x="6243" y="9467"/>
                  <a:pt x="6251" y="9454"/>
                </a:cubicBezTo>
                <a:cubicBezTo>
                  <a:pt x="6253" y="9452"/>
                  <a:pt x="6255" y="9448"/>
                  <a:pt x="6256" y="9446"/>
                </a:cubicBezTo>
                <a:cubicBezTo>
                  <a:pt x="6273" y="9418"/>
                  <a:pt x="6290" y="9390"/>
                  <a:pt x="6307" y="9363"/>
                </a:cubicBezTo>
                <a:lnTo>
                  <a:pt x="6317" y="9348"/>
                </a:lnTo>
                <a:cubicBezTo>
                  <a:pt x="6321" y="9343"/>
                  <a:pt x="6322" y="9339"/>
                  <a:pt x="6326" y="9333"/>
                </a:cubicBezTo>
                <a:cubicBezTo>
                  <a:pt x="6339" y="9313"/>
                  <a:pt x="6353" y="9292"/>
                  <a:pt x="6366" y="9271"/>
                </a:cubicBezTo>
                <a:cubicBezTo>
                  <a:pt x="6377" y="9254"/>
                  <a:pt x="6388" y="9237"/>
                  <a:pt x="6398" y="9222"/>
                </a:cubicBezTo>
                <a:lnTo>
                  <a:pt x="6407" y="9207"/>
                </a:lnTo>
                <a:cubicBezTo>
                  <a:pt x="6413" y="9199"/>
                  <a:pt x="6419" y="9190"/>
                  <a:pt x="6424" y="9182"/>
                </a:cubicBezTo>
                <a:cubicBezTo>
                  <a:pt x="6439" y="9158"/>
                  <a:pt x="6454" y="9135"/>
                  <a:pt x="6471" y="9111"/>
                </a:cubicBezTo>
                <a:lnTo>
                  <a:pt x="6485" y="9094"/>
                </a:lnTo>
                <a:cubicBezTo>
                  <a:pt x="6486" y="9090"/>
                  <a:pt x="6488" y="9086"/>
                  <a:pt x="6490" y="9083"/>
                </a:cubicBezTo>
                <a:lnTo>
                  <a:pt x="6502" y="9069"/>
                </a:lnTo>
                <a:lnTo>
                  <a:pt x="6545" y="9005"/>
                </a:lnTo>
                <a:cubicBezTo>
                  <a:pt x="6547" y="9003"/>
                  <a:pt x="6547" y="9003"/>
                  <a:pt x="6547" y="9002"/>
                </a:cubicBezTo>
                <a:lnTo>
                  <a:pt x="6562" y="8981"/>
                </a:lnTo>
                <a:lnTo>
                  <a:pt x="6596" y="8934"/>
                </a:lnTo>
                <a:lnTo>
                  <a:pt x="6605" y="8919"/>
                </a:lnTo>
                <a:lnTo>
                  <a:pt x="6615" y="8905"/>
                </a:lnTo>
                <a:close/>
                <a:moveTo>
                  <a:pt x="4590" y="11627"/>
                </a:moveTo>
                <a:lnTo>
                  <a:pt x="4621" y="11704"/>
                </a:lnTo>
                <a:cubicBezTo>
                  <a:pt x="4686" y="11865"/>
                  <a:pt x="4781" y="12010"/>
                  <a:pt x="4899" y="12136"/>
                </a:cubicBezTo>
                <a:lnTo>
                  <a:pt x="4899" y="12142"/>
                </a:lnTo>
                <a:cubicBezTo>
                  <a:pt x="4896" y="12157"/>
                  <a:pt x="4892" y="12172"/>
                  <a:pt x="4888" y="12187"/>
                </a:cubicBezTo>
                <a:lnTo>
                  <a:pt x="4886" y="12196"/>
                </a:lnTo>
                <a:cubicBezTo>
                  <a:pt x="4877" y="12230"/>
                  <a:pt x="4869" y="12264"/>
                  <a:pt x="4860" y="12300"/>
                </a:cubicBezTo>
                <a:lnTo>
                  <a:pt x="4856" y="12317"/>
                </a:lnTo>
                <a:lnTo>
                  <a:pt x="4852" y="12334"/>
                </a:lnTo>
                <a:cubicBezTo>
                  <a:pt x="4847" y="12358"/>
                  <a:pt x="4841" y="12385"/>
                  <a:pt x="4835" y="12409"/>
                </a:cubicBezTo>
                <a:lnTo>
                  <a:pt x="4820" y="12471"/>
                </a:lnTo>
                <a:cubicBezTo>
                  <a:pt x="4820" y="12477"/>
                  <a:pt x="4818" y="12483"/>
                  <a:pt x="4817" y="12488"/>
                </a:cubicBezTo>
                <a:cubicBezTo>
                  <a:pt x="4815" y="12500"/>
                  <a:pt x="4813" y="12509"/>
                  <a:pt x="4811" y="12520"/>
                </a:cubicBezTo>
                <a:cubicBezTo>
                  <a:pt x="4805" y="12549"/>
                  <a:pt x="4798" y="12577"/>
                  <a:pt x="4792" y="12605"/>
                </a:cubicBezTo>
                <a:cubicBezTo>
                  <a:pt x="4790" y="12613"/>
                  <a:pt x="4788" y="12620"/>
                  <a:pt x="4788" y="12630"/>
                </a:cubicBezTo>
                <a:cubicBezTo>
                  <a:pt x="4786" y="12637"/>
                  <a:pt x="4784" y="12650"/>
                  <a:pt x="4781" y="12660"/>
                </a:cubicBezTo>
                <a:lnTo>
                  <a:pt x="4773" y="12705"/>
                </a:lnTo>
                <a:cubicBezTo>
                  <a:pt x="4771" y="12716"/>
                  <a:pt x="4769" y="12728"/>
                  <a:pt x="4766" y="12739"/>
                </a:cubicBezTo>
                <a:lnTo>
                  <a:pt x="4766" y="12741"/>
                </a:lnTo>
                <a:cubicBezTo>
                  <a:pt x="4762" y="12767"/>
                  <a:pt x="4756" y="12794"/>
                  <a:pt x="4751" y="12820"/>
                </a:cubicBezTo>
                <a:cubicBezTo>
                  <a:pt x="4751" y="12824"/>
                  <a:pt x="4751" y="12826"/>
                  <a:pt x="4751" y="12830"/>
                </a:cubicBezTo>
                <a:cubicBezTo>
                  <a:pt x="4749" y="12831"/>
                  <a:pt x="4747" y="12841"/>
                  <a:pt x="4747" y="12847"/>
                </a:cubicBezTo>
                <a:lnTo>
                  <a:pt x="4741" y="12877"/>
                </a:lnTo>
                <a:cubicBezTo>
                  <a:pt x="4737" y="12897"/>
                  <a:pt x="4734" y="12918"/>
                  <a:pt x="4730" y="12941"/>
                </a:cubicBezTo>
                <a:cubicBezTo>
                  <a:pt x="4730" y="12945"/>
                  <a:pt x="4730" y="12950"/>
                  <a:pt x="4728" y="12956"/>
                </a:cubicBezTo>
                <a:cubicBezTo>
                  <a:pt x="4728" y="12956"/>
                  <a:pt x="4728" y="12958"/>
                  <a:pt x="4728" y="12960"/>
                </a:cubicBezTo>
                <a:cubicBezTo>
                  <a:pt x="4707" y="12960"/>
                  <a:pt x="4685" y="12958"/>
                  <a:pt x="4664" y="12958"/>
                </a:cubicBezTo>
                <a:lnTo>
                  <a:pt x="4643" y="12958"/>
                </a:lnTo>
                <a:cubicBezTo>
                  <a:pt x="4617" y="12958"/>
                  <a:pt x="4588" y="12960"/>
                  <a:pt x="4562" y="12960"/>
                </a:cubicBezTo>
                <a:cubicBezTo>
                  <a:pt x="4522" y="12960"/>
                  <a:pt x="4485" y="12961"/>
                  <a:pt x="4447" y="12965"/>
                </a:cubicBezTo>
                <a:cubicBezTo>
                  <a:pt x="4438" y="12965"/>
                  <a:pt x="4426" y="12967"/>
                  <a:pt x="4417" y="12967"/>
                </a:cubicBezTo>
                <a:lnTo>
                  <a:pt x="4413" y="12965"/>
                </a:lnTo>
                <a:cubicBezTo>
                  <a:pt x="4370" y="12969"/>
                  <a:pt x="4328" y="12973"/>
                  <a:pt x="4285" y="12978"/>
                </a:cubicBezTo>
                <a:cubicBezTo>
                  <a:pt x="4291" y="12943"/>
                  <a:pt x="4298" y="12907"/>
                  <a:pt x="4304" y="12869"/>
                </a:cubicBezTo>
                <a:cubicBezTo>
                  <a:pt x="4304" y="12867"/>
                  <a:pt x="4304" y="12865"/>
                  <a:pt x="4304" y="12863"/>
                </a:cubicBezTo>
                <a:cubicBezTo>
                  <a:pt x="4306" y="12856"/>
                  <a:pt x="4306" y="12847"/>
                  <a:pt x="4308" y="12839"/>
                </a:cubicBezTo>
                <a:cubicBezTo>
                  <a:pt x="4313" y="12809"/>
                  <a:pt x="4317" y="12781"/>
                  <a:pt x="4323" y="12750"/>
                </a:cubicBezTo>
                <a:cubicBezTo>
                  <a:pt x="4326" y="12732"/>
                  <a:pt x="4330" y="12713"/>
                  <a:pt x="4334" y="12692"/>
                </a:cubicBezTo>
                <a:cubicBezTo>
                  <a:pt x="4334" y="12688"/>
                  <a:pt x="4336" y="12684"/>
                  <a:pt x="4338" y="12679"/>
                </a:cubicBezTo>
                <a:cubicBezTo>
                  <a:pt x="4340" y="12664"/>
                  <a:pt x="4343" y="12647"/>
                  <a:pt x="4345" y="12632"/>
                </a:cubicBezTo>
                <a:cubicBezTo>
                  <a:pt x="4349" y="12620"/>
                  <a:pt x="4351" y="12609"/>
                  <a:pt x="4353" y="12596"/>
                </a:cubicBezTo>
                <a:cubicBezTo>
                  <a:pt x="4357" y="12579"/>
                  <a:pt x="4360" y="12562"/>
                  <a:pt x="4362" y="12543"/>
                </a:cubicBezTo>
                <a:cubicBezTo>
                  <a:pt x="4366" y="12532"/>
                  <a:pt x="4368" y="12522"/>
                  <a:pt x="4370" y="12511"/>
                </a:cubicBezTo>
                <a:cubicBezTo>
                  <a:pt x="4370" y="12505"/>
                  <a:pt x="4372" y="12498"/>
                  <a:pt x="4374" y="12492"/>
                </a:cubicBezTo>
                <a:cubicBezTo>
                  <a:pt x="4374" y="12492"/>
                  <a:pt x="4374" y="12490"/>
                  <a:pt x="4374" y="12490"/>
                </a:cubicBezTo>
                <a:cubicBezTo>
                  <a:pt x="4381" y="12458"/>
                  <a:pt x="4389" y="12424"/>
                  <a:pt x="4394" y="12392"/>
                </a:cubicBezTo>
                <a:cubicBezTo>
                  <a:pt x="4394" y="12390"/>
                  <a:pt x="4394" y="12390"/>
                  <a:pt x="4394" y="12389"/>
                </a:cubicBezTo>
                <a:cubicBezTo>
                  <a:pt x="4402" y="12358"/>
                  <a:pt x="4408" y="12328"/>
                  <a:pt x="4415" y="12298"/>
                </a:cubicBezTo>
                <a:cubicBezTo>
                  <a:pt x="4417" y="12287"/>
                  <a:pt x="4421" y="12275"/>
                  <a:pt x="4423" y="12264"/>
                </a:cubicBezTo>
                <a:cubicBezTo>
                  <a:pt x="4424" y="12253"/>
                  <a:pt x="4426" y="12247"/>
                  <a:pt x="4428" y="12238"/>
                </a:cubicBezTo>
                <a:cubicBezTo>
                  <a:pt x="4436" y="12204"/>
                  <a:pt x="4445" y="12170"/>
                  <a:pt x="4453" y="12138"/>
                </a:cubicBezTo>
                <a:cubicBezTo>
                  <a:pt x="4455" y="12125"/>
                  <a:pt x="4458" y="12113"/>
                  <a:pt x="4460" y="12100"/>
                </a:cubicBezTo>
                <a:lnTo>
                  <a:pt x="4466" y="12079"/>
                </a:lnTo>
                <a:cubicBezTo>
                  <a:pt x="4472" y="12055"/>
                  <a:pt x="4477" y="12030"/>
                  <a:pt x="4485" y="12006"/>
                </a:cubicBezTo>
                <a:cubicBezTo>
                  <a:pt x="4492" y="11976"/>
                  <a:pt x="4500" y="11946"/>
                  <a:pt x="4507" y="11915"/>
                </a:cubicBezTo>
                <a:cubicBezTo>
                  <a:pt x="4509" y="11908"/>
                  <a:pt x="4511" y="11900"/>
                  <a:pt x="4513" y="11893"/>
                </a:cubicBezTo>
                <a:cubicBezTo>
                  <a:pt x="4515" y="11885"/>
                  <a:pt x="4517" y="11880"/>
                  <a:pt x="4521" y="11872"/>
                </a:cubicBezTo>
                <a:cubicBezTo>
                  <a:pt x="4532" y="11829"/>
                  <a:pt x="4543" y="11785"/>
                  <a:pt x="4555" y="11742"/>
                </a:cubicBezTo>
                <a:lnTo>
                  <a:pt x="4558" y="11731"/>
                </a:lnTo>
                <a:cubicBezTo>
                  <a:pt x="4564" y="11712"/>
                  <a:pt x="4570" y="11691"/>
                  <a:pt x="4575" y="11672"/>
                </a:cubicBezTo>
                <a:lnTo>
                  <a:pt x="4590" y="11627"/>
                </a:lnTo>
                <a:close/>
                <a:moveTo>
                  <a:pt x="24767" y="11493"/>
                </a:moveTo>
                <a:cubicBezTo>
                  <a:pt x="24767" y="11499"/>
                  <a:pt x="24769" y="11503"/>
                  <a:pt x="24771" y="11508"/>
                </a:cubicBezTo>
                <a:lnTo>
                  <a:pt x="24773" y="11516"/>
                </a:lnTo>
                <a:cubicBezTo>
                  <a:pt x="24786" y="11555"/>
                  <a:pt x="24797" y="11597"/>
                  <a:pt x="24808" y="11636"/>
                </a:cubicBezTo>
                <a:cubicBezTo>
                  <a:pt x="24812" y="11644"/>
                  <a:pt x="24814" y="11652"/>
                  <a:pt x="24816" y="11661"/>
                </a:cubicBezTo>
                <a:cubicBezTo>
                  <a:pt x="24823" y="11687"/>
                  <a:pt x="24833" y="11716"/>
                  <a:pt x="24840" y="11742"/>
                </a:cubicBezTo>
                <a:cubicBezTo>
                  <a:pt x="24844" y="11761"/>
                  <a:pt x="24850" y="11780"/>
                  <a:pt x="24856" y="11799"/>
                </a:cubicBezTo>
                <a:cubicBezTo>
                  <a:pt x="24856" y="11802"/>
                  <a:pt x="24857" y="11806"/>
                  <a:pt x="24857" y="11810"/>
                </a:cubicBezTo>
                <a:cubicBezTo>
                  <a:pt x="24869" y="11849"/>
                  <a:pt x="24880" y="11891"/>
                  <a:pt x="24891" y="11931"/>
                </a:cubicBezTo>
                <a:cubicBezTo>
                  <a:pt x="24893" y="11938"/>
                  <a:pt x="24895" y="11946"/>
                  <a:pt x="24897" y="11951"/>
                </a:cubicBezTo>
                <a:cubicBezTo>
                  <a:pt x="24899" y="11959"/>
                  <a:pt x="24901" y="11966"/>
                  <a:pt x="24903" y="11972"/>
                </a:cubicBezTo>
                <a:cubicBezTo>
                  <a:pt x="24910" y="12002"/>
                  <a:pt x="24918" y="12030"/>
                  <a:pt x="24925" y="12059"/>
                </a:cubicBezTo>
                <a:cubicBezTo>
                  <a:pt x="24931" y="12083"/>
                  <a:pt x="24937" y="12106"/>
                  <a:pt x="24942" y="12130"/>
                </a:cubicBezTo>
                <a:lnTo>
                  <a:pt x="24946" y="12149"/>
                </a:lnTo>
                <a:lnTo>
                  <a:pt x="24955" y="12185"/>
                </a:lnTo>
                <a:cubicBezTo>
                  <a:pt x="24963" y="12217"/>
                  <a:pt x="24971" y="12249"/>
                  <a:pt x="24978" y="12283"/>
                </a:cubicBezTo>
                <a:cubicBezTo>
                  <a:pt x="24980" y="12290"/>
                  <a:pt x="24982" y="12300"/>
                  <a:pt x="24984" y="12307"/>
                </a:cubicBezTo>
                <a:cubicBezTo>
                  <a:pt x="24986" y="12317"/>
                  <a:pt x="24989" y="12330"/>
                  <a:pt x="24991" y="12341"/>
                </a:cubicBezTo>
                <a:cubicBezTo>
                  <a:pt x="24995" y="12356"/>
                  <a:pt x="24999" y="12373"/>
                  <a:pt x="25003" y="12390"/>
                </a:cubicBezTo>
                <a:cubicBezTo>
                  <a:pt x="25006" y="12405"/>
                  <a:pt x="25008" y="12415"/>
                  <a:pt x="25010" y="12428"/>
                </a:cubicBezTo>
                <a:lnTo>
                  <a:pt x="25010" y="12432"/>
                </a:lnTo>
                <a:cubicBezTo>
                  <a:pt x="25016" y="12453"/>
                  <a:pt x="25020" y="12473"/>
                  <a:pt x="25023" y="12492"/>
                </a:cubicBezTo>
                <a:cubicBezTo>
                  <a:pt x="25027" y="12505"/>
                  <a:pt x="25029" y="12517"/>
                  <a:pt x="25031" y="12528"/>
                </a:cubicBezTo>
                <a:cubicBezTo>
                  <a:pt x="25033" y="12534"/>
                  <a:pt x="25035" y="12541"/>
                  <a:pt x="25035" y="12547"/>
                </a:cubicBezTo>
                <a:cubicBezTo>
                  <a:pt x="25036" y="12558"/>
                  <a:pt x="25038" y="12569"/>
                  <a:pt x="25040" y="12579"/>
                </a:cubicBezTo>
                <a:lnTo>
                  <a:pt x="25044" y="12598"/>
                </a:lnTo>
                <a:cubicBezTo>
                  <a:pt x="25050" y="12620"/>
                  <a:pt x="25053" y="12643"/>
                  <a:pt x="25057" y="12666"/>
                </a:cubicBezTo>
                <a:cubicBezTo>
                  <a:pt x="25061" y="12681"/>
                  <a:pt x="25063" y="12696"/>
                  <a:pt x="25067" y="12713"/>
                </a:cubicBezTo>
                <a:cubicBezTo>
                  <a:pt x="25067" y="12716"/>
                  <a:pt x="25069" y="12720"/>
                  <a:pt x="25069" y="12726"/>
                </a:cubicBezTo>
                <a:cubicBezTo>
                  <a:pt x="25072" y="12745"/>
                  <a:pt x="25076" y="12764"/>
                  <a:pt x="25080" y="12784"/>
                </a:cubicBezTo>
                <a:cubicBezTo>
                  <a:pt x="25085" y="12813"/>
                  <a:pt x="25089" y="12841"/>
                  <a:pt x="25095" y="12869"/>
                </a:cubicBezTo>
                <a:lnTo>
                  <a:pt x="25099" y="12894"/>
                </a:lnTo>
                <a:cubicBezTo>
                  <a:pt x="25099" y="12896"/>
                  <a:pt x="25099" y="12897"/>
                  <a:pt x="25099" y="12899"/>
                </a:cubicBezTo>
                <a:cubicBezTo>
                  <a:pt x="25102" y="12926"/>
                  <a:pt x="25108" y="12954"/>
                  <a:pt x="25112" y="12980"/>
                </a:cubicBezTo>
                <a:cubicBezTo>
                  <a:pt x="25078" y="12977"/>
                  <a:pt x="25044" y="12973"/>
                  <a:pt x="25012" y="12971"/>
                </a:cubicBezTo>
                <a:lnTo>
                  <a:pt x="25006" y="12969"/>
                </a:lnTo>
                <a:lnTo>
                  <a:pt x="24974" y="12965"/>
                </a:lnTo>
                <a:cubicBezTo>
                  <a:pt x="24937" y="12963"/>
                  <a:pt x="24897" y="12961"/>
                  <a:pt x="24859" y="12960"/>
                </a:cubicBezTo>
                <a:cubicBezTo>
                  <a:pt x="24831" y="12960"/>
                  <a:pt x="24805" y="12958"/>
                  <a:pt x="24776" y="12958"/>
                </a:cubicBezTo>
                <a:lnTo>
                  <a:pt x="24758" y="12958"/>
                </a:lnTo>
                <a:cubicBezTo>
                  <a:pt x="24731" y="12958"/>
                  <a:pt x="24707" y="12958"/>
                  <a:pt x="24680" y="12960"/>
                </a:cubicBezTo>
                <a:lnTo>
                  <a:pt x="24667" y="12960"/>
                </a:lnTo>
                <a:cubicBezTo>
                  <a:pt x="24667" y="12952"/>
                  <a:pt x="24665" y="12946"/>
                  <a:pt x="24665" y="12939"/>
                </a:cubicBezTo>
                <a:lnTo>
                  <a:pt x="24656" y="12888"/>
                </a:lnTo>
                <a:cubicBezTo>
                  <a:pt x="24654" y="12879"/>
                  <a:pt x="24652" y="12869"/>
                  <a:pt x="24650" y="12858"/>
                </a:cubicBezTo>
                <a:cubicBezTo>
                  <a:pt x="24650" y="12852"/>
                  <a:pt x="24648" y="12847"/>
                  <a:pt x="24648" y="12841"/>
                </a:cubicBezTo>
                <a:lnTo>
                  <a:pt x="24644" y="12820"/>
                </a:lnTo>
                <a:cubicBezTo>
                  <a:pt x="24641" y="12798"/>
                  <a:pt x="24635" y="12777"/>
                  <a:pt x="24631" y="12756"/>
                </a:cubicBezTo>
                <a:cubicBezTo>
                  <a:pt x="24631" y="12754"/>
                  <a:pt x="24631" y="12754"/>
                  <a:pt x="24631" y="12752"/>
                </a:cubicBezTo>
                <a:cubicBezTo>
                  <a:pt x="24627" y="12737"/>
                  <a:pt x="24626" y="12720"/>
                  <a:pt x="24622" y="12703"/>
                </a:cubicBezTo>
                <a:lnTo>
                  <a:pt x="24616" y="12675"/>
                </a:lnTo>
                <a:cubicBezTo>
                  <a:pt x="24614" y="12666"/>
                  <a:pt x="24612" y="12654"/>
                  <a:pt x="24611" y="12645"/>
                </a:cubicBezTo>
                <a:lnTo>
                  <a:pt x="24607" y="12622"/>
                </a:lnTo>
                <a:cubicBezTo>
                  <a:pt x="24601" y="12594"/>
                  <a:pt x="24594" y="12566"/>
                  <a:pt x="24588" y="12537"/>
                </a:cubicBezTo>
                <a:cubicBezTo>
                  <a:pt x="24586" y="12528"/>
                  <a:pt x="24584" y="12519"/>
                  <a:pt x="24582" y="12507"/>
                </a:cubicBezTo>
                <a:cubicBezTo>
                  <a:pt x="24582" y="12502"/>
                  <a:pt x="24578" y="12496"/>
                  <a:pt x="24578" y="12490"/>
                </a:cubicBezTo>
                <a:cubicBezTo>
                  <a:pt x="24573" y="12471"/>
                  <a:pt x="24569" y="12451"/>
                  <a:pt x="24565" y="12430"/>
                </a:cubicBezTo>
                <a:cubicBezTo>
                  <a:pt x="24560" y="12407"/>
                  <a:pt x="24554" y="12381"/>
                  <a:pt x="24548" y="12356"/>
                </a:cubicBezTo>
                <a:cubicBezTo>
                  <a:pt x="24548" y="12351"/>
                  <a:pt x="24546" y="12345"/>
                  <a:pt x="24545" y="12339"/>
                </a:cubicBezTo>
                <a:cubicBezTo>
                  <a:pt x="24543" y="12334"/>
                  <a:pt x="24543" y="12328"/>
                  <a:pt x="24541" y="12323"/>
                </a:cubicBezTo>
                <a:cubicBezTo>
                  <a:pt x="24533" y="12289"/>
                  <a:pt x="24524" y="12257"/>
                  <a:pt x="24516" y="12223"/>
                </a:cubicBezTo>
                <a:lnTo>
                  <a:pt x="24514" y="12213"/>
                </a:lnTo>
                <a:cubicBezTo>
                  <a:pt x="24511" y="12198"/>
                  <a:pt x="24507" y="12185"/>
                  <a:pt x="24503" y="12170"/>
                </a:cubicBezTo>
                <a:cubicBezTo>
                  <a:pt x="24499" y="12147"/>
                  <a:pt x="24494" y="12125"/>
                  <a:pt x="24488" y="12104"/>
                </a:cubicBezTo>
                <a:cubicBezTo>
                  <a:pt x="24486" y="12098"/>
                  <a:pt x="24484" y="12093"/>
                  <a:pt x="24482" y="12087"/>
                </a:cubicBezTo>
                <a:cubicBezTo>
                  <a:pt x="24477" y="12064"/>
                  <a:pt x="24471" y="12044"/>
                  <a:pt x="24465" y="12021"/>
                </a:cubicBezTo>
                <a:cubicBezTo>
                  <a:pt x="24520" y="11955"/>
                  <a:pt x="24569" y="11887"/>
                  <a:pt x="24612" y="11814"/>
                </a:cubicBezTo>
                <a:cubicBezTo>
                  <a:pt x="24624" y="11795"/>
                  <a:pt x="24637" y="11776"/>
                  <a:pt x="24646" y="11755"/>
                </a:cubicBezTo>
                <a:cubicBezTo>
                  <a:pt x="24669" y="11714"/>
                  <a:pt x="24692" y="11669"/>
                  <a:pt x="24712" y="11621"/>
                </a:cubicBezTo>
                <a:lnTo>
                  <a:pt x="24767" y="11493"/>
                </a:lnTo>
                <a:close/>
                <a:moveTo>
                  <a:pt x="6019" y="8233"/>
                </a:moveTo>
                <a:cubicBezTo>
                  <a:pt x="6019" y="8234"/>
                  <a:pt x="6019" y="8234"/>
                  <a:pt x="6021" y="8236"/>
                </a:cubicBezTo>
                <a:cubicBezTo>
                  <a:pt x="6030" y="8251"/>
                  <a:pt x="6042" y="8268"/>
                  <a:pt x="6051" y="8283"/>
                </a:cubicBezTo>
                <a:lnTo>
                  <a:pt x="6028" y="8314"/>
                </a:lnTo>
                <a:lnTo>
                  <a:pt x="6025" y="8319"/>
                </a:lnTo>
                <a:lnTo>
                  <a:pt x="6011" y="8336"/>
                </a:lnTo>
                <a:cubicBezTo>
                  <a:pt x="6000" y="8351"/>
                  <a:pt x="5989" y="8368"/>
                  <a:pt x="5976" y="8385"/>
                </a:cubicBezTo>
                <a:cubicBezTo>
                  <a:pt x="5970" y="8393"/>
                  <a:pt x="5964" y="8400"/>
                  <a:pt x="5959" y="8408"/>
                </a:cubicBezTo>
                <a:lnTo>
                  <a:pt x="5938" y="8438"/>
                </a:lnTo>
                <a:lnTo>
                  <a:pt x="5938" y="8440"/>
                </a:lnTo>
                <a:cubicBezTo>
                  <a:pt x="5925" y="8459"/>
                  <a:pt x="5912" y="8478"/>
                  <a:pt x="5898" y="8496"/>
                </a:cubicBezTo>
                <a:lnTo>
                  <a:pt x="5868" y="8540"/>
                </a:lnTo>
                <a:lnTo>
                  <a:pt x="5864" y="8545"/>
                </a:lnTo>
                <a:lnTo>
                  <a:pt x="5847" y="8568"/>
                </a:lnTo>
                <a:cubicBezTo>
                  <a:pt x="5831" y="8594"/>
                  <a:pt x="5812" y="8621"/>
                  <a:pt x="5795" y="8647"/>
                </a:cubicBezTo>
                <a:cubicBezTo>
                  <a:pt x="5782" y="8664"/>
                  <a:pt x="5770" y="8683"/>
                  <a:pt x="5759" y="8700"/>
                </a:cubicBezTo>
                <a:cubicBezTo>
                  <a:pt x="5757" y="8704"/>
                  <a:pt x="5753" y="8708"/>
                  <a:pt x="5751" y="8713"/>
                </a:cubicBezTo>
                <a:cubicBezTo>
                  <a:pt x="5742" y="8726"/>
                  <a:pt x="5733" y="8741"/>
                  <a:pt x="5723" y="8757"/>
                </a:cubicBezTo>
                <a:cubicBezTo>
                  <a:pt x="5708" y="8779"/>
                  <a:pt x="5693" y="8802"/>
                  <a:pt x="5678" y="8824"/>
                </a:cubicBezTo>
                <a:cubicBezTo>
                  <a:pt x="5676" y="8828"/>
                  <a:pt x="5672" y="8832"/>
                  <a:pt x="5670" y="8836"/>
                </a:cubicBezTo>
                <a:lnTo>
                  <a:pt x="5650" y="8868"/>
                </a:lnTo>
                <a:cubicBezTo>
                  <a:pt x="5646" y="8873"/>
                  <a:pt x="5642" y="8879"/>
                  <a:pt x="5638" y="8887"/>
                </a:cubicBezTo>
                <a:lnTo>
                  <a:pt x="5621" y="8911"/>
                </a:lnTo>
                <a:lnTo>
                  <a:pt x="5580" y="8979"/>
                </a:lnTo>
                <a:lnTo>
                  <a:pt x="5578" y="8983"/>
                </a:lnTo>
                <a:cubicBezTo>
                  <a:pt x="5574" y="8986"/>
                  <a:pt x="5572" y="8992"/>
                  <a:pt x="5569" y="8998"/>
                </a:cubicBezTo>
                <a:cubicBezTo>
                  <a:pt x="5553" y="9020"/>
                  <a:pt x="5538" y="9045"/>
                  <a:pt x="5523" y="9069"/>
                </a:cubicBezTo>
                <a:cubicBezTo>
                  <a:pt x="5518" y="9081"/>
                  <a:pt x="5510" y="9092"/>
                  <a:pt x="5504" y="9101"/>
                </a:cubicBezTo>
                <a:lnTo>
                  <a:pt x="5489" y="9128"/>
                </a:lnTo>
                <a:cubicBezTo>
                  <a:pt x="5469" y="9162"/>
                  <a:pt x="5450" y="9194"/>
                  <a:pt x="5429" y="9228"/>
                </a:cubicBezTo>
                <a:cubicBezTo>
                  <a:pt x="5422" y="9241"/>
                  <a:pt x="5414" y="9252"/>
                  <a:pt x="5406" y="9265"/>
                </a:cubicBezTo>
                <a:cubicBezTo>
                  <a:pt x="5403" y="9273"/>
                  <a:pt x="5399" y="9281"/>
                  <a:pt x="5395" y="9286"/>
                </a:cubicBezTo>
                <a:cubicBezTo>
                  <a:pt x="5380" y="9313"/>
                  <a:pt x="5367" y="9337"/>
                  <a:pt x="5352" y="9362"/>
                </a:cubicBezTo>
                <a:cubicBezTo>
                  <a:pt x="5335" y="9394"/>
                  <a:pt x="5316" y="9426"/>
                  <a:pt x="5299" y="9460"/>
                </a:cubicBezTo>
                <a:cubicBezTo>
                  <a:pt x="5293" y="9467"/>
                  <a:pt x="5290" y="9475"/>
                  <a:pt x="5284" y="9482"/>
                </a:cubicBezTo>
                <a:lnTo>
                  <a:pt x="5273" y="9507"/>
                </a:lnTo>
                <a:cubicBezTo>
                  <a:pt x="5246" y="9554"/>
                  <a:pt x="5220" y="9603"/>
                  <a:pt x="5193" y="9652"/>
                </a:cubicBezTo>
                <a:lnTo>
                  <a:pt x="5188" y="9665"/>
                </a:lnTo>
                <a:cubicBezTo>
                  <a:pt x="5175" y="9690"/>
                  <a:pt x="5161" y="9712"/>
                  <a:pt x="5148" y="9739"/>
                </a:cubicBezTo>
                <a:cubicBezTo>
                  <a:pt x="5139" y="9755"/>
                  <a:pt x="5131" y="9774"/>
                  <a:pt x="5122" y="9793"/>
                </a:cubicBezTo>
                <a:lnTo>
                  <a:pt x="5020" y="9833"/>
                </a:lnTo>
                <a:cubicBezTo>
                  <a:pt x="4979" y="9846"/>
                  <a:pt x="4943" y="9859"/>
                  <a:pt x="4909" y="9872"/>
                </a:cubicBezTo>
                <a:lnTo>
                  <a:pt x="4890" y="9880"/>
                </a:lnTo>
                <a:cubicBezTo>
                  <a:pt x="4820" y="9906"/>
                  <a:pt x="4758" y="9929"/>
                  <a:pt x="4700" y="9948"/>
                </a:cubicBezTo>
                <a:lnTo>
                  <a:pt x="4671" y="9957"/>
                </a:lnTo>
                <a:cubicBezTo>
                  <a:pt x="4662" y="9961"/>
                  <a:pt x="4653" y="9965"/>
                  <a:pt x="4643" y="9967"/>
                </a:cubicBezTo>
                <a:cubicBezTo>
                  <a:pt x="4605" y="9980"/>
                  <a:pt x="4570" y="9991"/>
                  <a:pt x="4534" y="10000"/>
                </a:cubicBezTo>
                <a:cubicBezTo>
                  <a:pt x="4506" y="10008"/>
                  <a:pt x="4479" y="10017"/>
                  <a:pt x="4451" y="10025"/>
                </a:cubicBezTo>
                <a:lnTo>
                  <a:pt x="4426" y="10031"/>
                </a:lnTo>
                <a:lnTo>
                  <a:pt x="4387" y="10040"/>
                </a:lnTo>
                <a:cubicBezTo>
                  <a:pt x="4353" y="10048"/>
                  <a:pt x="4317" y="10055"/>
                  <a:pt x="4281" y="10063"/>
                </a:cubicBezTo>
                <a:lnTo>
                  <a:pt x="4255" y="10068"/>
                </a:lnTo>
                <a:lnTo>
                  <a:pt x="4219" y="10076"/>
                </a:lnTo>
                <a:cubicBezTo>
                  <a:pt x="4191" y="10082"/>
                  <a:pt x="4161" y="10087"/>
                  <a:pt x="4129" y="10093"/>
                </a:cubicBezTo>
                <a:lnTo>
                  <a:pt x="4125" y="10093"/>
                </a:lnTo>
                <a:lnTo>
                  <a:pt x="4085" y="10100"/>
                </a:lnTo>
                <a:cubicBezTo>
                  <a:pt x="4023" y="10110"/>
                  <a:pt x="3987" y="10176"/>
                  <a:pt x="4012" y="10232"/>
                </a:cubicBezTo>
                <a:lnTo>
                  <a:pt x="4038" y="10293"/>
                </a:lnTo>
                <a:cubicBezTo>
                  <a:pt x="4038" y="10295"/>
                  <a:pt x="4038" y="10295"/>
                  <a:pt x="4038" y="10296"/>
                </a:cubicBezTo>
                <a:lnTo>
                  <a:pt x="4081" y="10396"/>
                </a:lnTo>
                <a:cubicBezTo>
                  <a:pt x="4085" y="10408"/>
                  <a:pt x="4091" y="10421"/>
                  <a:pt x="4097" y="10434"/>
                </a:cubicBezTo>
                <a:cubicBezTo>
                  <a:pt x="4102" y="10447"/>
                  <a:pt x="4106" y="10455"/>
                  <a:pt x="4110" y="10464"/>
                </a:cubicBezTo>
                <a:lnTo>
                  <a:pt x="4159" y="10583"/>
                </a:lnTo>
                <a:lnTo>
                  <a:pt x="4178" y="10628"/>
                </a:lnTo>
                <a:cubicBezTo>
                  <a:pt x="4181" y="10638"/>
                  <a:pt x="4185" y="10645"/>
                  <a:pt x="4189" y="10655"/>
                </a:cubicBezTo>
                <a:lnTo>
                  <a:pt x="4228" y="10749"/>
                </a:lnTo>
                <a:lnTo>
                  <a:pt x="4281" y="10873"/>
                </a:lnTo>
                <a:lnTo>
                  <a:pt x="4294" y="10907"/>
                </a:lnTo>
                <a:cubicBezTo>
                  <a:pt x="4298" y="10918"/>
                  <a:pt x="4304" y="10928"/>
                  <a:pt x="4308" y="10939"/>
                </a:cubicBezTo>
                <a:lnTo>
                  <a:pt x="4402" y="11165"/>
                </a:lnTo>
                <a:lnTo>
                  <a:pt x="4411" y="11190"/>
                </a:lnTo>
                <a:cubicBezTo>
                  <a:pt x="4432" y="11239"/>
                  <a:pt x="4453" y="11290"/>
                  <a:pt x="4475" y="11341"/>
                </a:cubicBezTo>
                <a:cubicBezTo>
                  <a:pt x="4475" y="11342"/>
                  <a:pt x="4475" y="11342"/>
                  <a:pt x="4477" y="11344"/>
                </a:cubicBezTo>
                <a:lnTo>
                  <a:pt x="4477" y="11346"/>
                </a:lnTo>
                <a:cubicBezTo>
                  <a:pt x="4468" y="11371"/>
                  <a:pt x="4460" y="11395"/>
                  <a:pt x="4453" y="11422"/>
                </a:cubicBezTo>
                <a:lnTo>
                  <a:pt x="4447" y="11437"/>
                </a:lnTo>
                <a:cubicBezTo>
                  <a:pt x="4432" y="11489"/>
                  <a:pt x="4415" y="11542"/>
                  <a:pt x="4400" y="11595"/>
                </a:cubicBezTo>
                <a:cubicBezTo>
                  <a:pt x="4398" y="11604"/>
                  <a:pt x="4396" y="11612"/>
                  <a:pt x="4392" y="11621"/>
                </a:cubicBezTo>
                <a:lnTo>
                  <a:pt x="4385" y="11646"/>
                </a:lnTo>
                <a:cubicBezTo>
                  <a:pt x="4375" y="11682"/>
                  <a:pt x="4364" y="11718"/>
                  <a:pt x="4355" y="11753"/>
                </a:cubicBezTo>
                <a:cubicBezTo>
                  <a:pt x="4347" y="11782"/>
                  <a:pt x="4340" y="11810"/>
                  <a:pt x="4332" y="11838"/>
                </a:cubicBezTo>
                <a:lnTo>
                  <a:pt x="4325" y="11861"/>
                </a:lnTo>
                <a:cubicBezTo>
                  <a:pt x="4321" y="11876"/>
                  <a:pt x="4317" y="11889"/>
                  <a:pt x="4313" y="11902"/>
                </a:cubicBezTo>
                <a:cubicBezTo>
                  <a:pt x="4304" y="11940"/>
                  <a:pt x="4294" y="11978"/>
                  <a:pt x="4285" y="12015"/>
                </a:cubicBezTo>
                <a:lnTo>
                  <a:pt x="4277" y="12044"/>
                </a:lnTo>
                <a:cubicBezTo>
                  <a:pt x="4276" y="12057"/>
                  <a:pt x="4272" y="12070"/>
                  <a:pt x="4268" y="12083"/>
                </a:cubicBezTo>
                <a:cubicBezTo>
                  <a:pt x="4261" y="12115"/>
                  <a:pt x="4253" y="12147"/>
                  <a:pt x="4245" y="12181"/>
                </a:cubicBezTo>
                <a:lnTo>
                  <a:pt x="4245" y="12185"/>
                </a:lnTo>
                <a:cubicBezTo>
                  <a:pt x="4238" y="12215"/>
                  <a:pt x="4230" y="12245"/>
                  <a:pt x="4225" y="12277"/>
                </a:cubicBezTo>
                <a:cubicBezTo>
                  <a:pt x="4223" y="12281"/>
                  <a:pt x="4221" y="12287"/>
                  <a:pt x="4221" y="12292"/>
                </a:cubicBezTo>
                <a:lnTo>
                  <a:pt x="4215" y="12315"/>
                </a:lnTo>
                <a:cubicBezTo>
                  <a:pt x="4213" y="12326"/>
                  <a:pt x="4212" y="12338"/>
                  <a:pt x="4208" y="12349"/>
                </a:cubicBezTo>
                <a:cubicBezTo>
                  <a:pt x="4206" y="12360"/>
                  <a:pt x="4204" y="12368"/>
                  <a:pt x="4202" y="12377"/>
                </a:cubicBezTo>
                <a:cubicBezTo>
                  <a:pt x="4196" y="12400"/>
                  <a:pt x="4193" y="12421"/>
                  <a:pt x="4187" y="12443"/>
                </a:cubicBezTo>
                <a:cubicBezTo>
                  <a:pt x="4185" y="12454"/>
                  <a:pt x="4183" y="12468"/>
                  <a:pt x="4179" y="12477"/>
                </a:cubicBezTo>
                <a:cubicBezTo>
                  <a:pt x="4179" y="12483"/>
                  <a:pt x="4178" y="12488"/>
                  <a:pt x="4178" y="12494"/>
                </a:cubicBezTo>
                <a:lnTo>
                  <a:pt x="4174" y="12509"/>
                </a:lnTo>
                <a:cubicBezTo>
                  <a:pt x="4170" y="12530"/>
                  <a:pt x="4166" y="12552"/>
                  <a:pt x="4163" y="12573"/>
                </a:cubicBezTo>
                <a:cubicBezTo>
                  <a:pt x="4155" y="12603"/>
                  <a:pt x="4149" y="12634"/>
                  <a:pt x="4144" y="12666"/>
                </a:cubicBezTo>
                <a:lnTo>
                  <a:pt x="4140" y="12692"/>
                </a:lnTo>
                <a:lnTo>
                  <a:pt x="4140" y="12698"/>
                </a:lnTo>
                <a:cubicBezTo>
                  <a:pt x="4132" y="12737"/>
                  <a:pt x="4125" y="12779"/>
                  <a:pt x="4117" y="12820"/>
                </a:cubicBezTo>
                <a:lnTo>
                  <a:pt x="4117" y="12822"/>
                </a:lnTo>
                <a:lnTo>
                  <a:pt x="4110" y="12869"/>
                </a:lnTo>
                <a:lnTo>
                  <a:pt x="4108" y="12886"/>
                </a:lnTo>
                <a:cubicBezTo>
                  <a:pt x="4104" y="12907"/>
                  <a:pt x="4100" y="12926"/>
                  <a:pt x="4097" y="12946"/>
                </a:cubicBezTo>
                <a:cubicBezTo>
                  <a:pt x="4097" y="12954"/>
                  <a:pt x="4095" y="12963"/>
                  <a:pt x="4093" y="12973"/>
                </a:cubicBezTo>
                <a:lnTo>
                  <a:pt x="4093" y="12977"/>
                </a:lnTo>
                <a:cubicBezTo>
                  <a:pt x="4091" y="12988"/>
                  <a:pt x="4089" y="12999"/>
                  <a:pt x="4087" y="13012"/>
                </a:cubicBezTo>
                <a:cubicBezTo>
                  <a:pt x="4070" y="13016"/>
                  <a:pt x="4051" y="13020"/>
                  <a:pt x="4034" y="13024"/>
                </a:cubicBezTo>
                <a:lnTo>
                  <a:pt x="4031" y="13024"/>
                </a:lnTo>
                <a:lnTo>
                  <a:pt x="4027" y="13020"/>
                </a:lnTo>
                <a:cubicBezTo>
                  <a:pt x="3961" y="12954"/>
                  <a:pt x="3899" y="12884"/>
                  <a:pt x="3838" y="12813"/>
                </a:cubicBezTo>
                <a:cubicBezTo>
                  <a:pt x="3793" y="12756"/>
                  <a:pt x="3752" y="12699"/>
                  <a:pt x="3710" y="12641"/>
                </a:cubicBezTo>
                <a:cubicBezTo>
                  <a:pt x="3606" y="12492"/>
                  <a:pt x="3516" y="12334"/>
                  <a:pt x="3443" y="12166"/>
                </a:cubicBezTo>
                <a:cubicBezTo>
                  <a:pt x="3427" y="12128"/>
                  <a:pt x="3410" y="12093"/>
                  <a:pt x="3397" y="12055"/>
                </a:cubicBezTo>
                <a:cubicBezTo>
                  <a:pt x="3382" y="12019"/>
                  <a:pt x="3369" y="11985"/>
                  <a:pt x="3358" y="11947"/>
                </a:cubicBezTo>
                <a:cubicBezTo>
                  <a:pt x="2915" y="10653"/>
                  <a:pt x="3469" y="9228"/>
                  <a:pt x="4671" y="8572"/>
                </a:cubicBezTo>
                <a:cubicBezTo>
                  <a:pt x="4703" y="8555"/>
                  <a:pt x="4735" y="8538"/>
                  <a:pt x="4768" y="8523"/>
                </a:cubicBezTo>
                <a:cubicBezTo>
                  <a:pt x="4800" y="8506"/>
                  <a:pt x="4837" y="8489"/>
                  <a:pt x="4871" y="8474"/>
                </a:cubicBezTo>
                <a:cubicBezTo>
                  <a:pt x="5020" y="8408"/>
                  <a:pt x="5175" y="8353"/>
                  <a:pt x="5333" y="8315"/>
                </a:cubicBezTo>
                <a:cubicBezTo>
                  <a:pt x="5388" y="8302"/>
                  <a:pt x="5440" y="8291"/>
                  <a:pt x="5495" y="8280"/>
                </a:cubicBezTo>
                <a:cubicBezTo>
                  <a:pt x="5565" y="8268"/>
                  <a:pt x="5633" y="8257"/>
                  <a:pt x="5702" y="8250"/>
                </a:cubicBezTo>
                <a:cubicBezTo>
                  <a:pt x="5806" y="8238"/>
                  <a:pt x="5908" y="8233"/>
                  <a:pt x="6011" y="8233"/>
                </a:cubicBezTo>
                <a:close/>
                <a:moveTo>
                  <a:pt x="23461" y="8202"/>
                </a:moveTo>
                <a:cubicBezTo>
                  <a:pt x="23570" y="8202"/>
                  <a:pt x="23679" y="8210"/>
                  <a:pt x="23789" y="8223"/>
                </a:cubicBezTo>
                <a:cubicBezTo>
                  <a:pt x="23853" y="8229"/>
                  <a:pt x="23917" y="8240"/>
                  <a:pt x="23979" y="8251"/>
                </a:cubicBezTo>
                <a:cubicBezTo>
                  <a:pt x="24032" y="8261"/>
                  <a:pt x="24083" y="8272"/>
                  <a:pt x="24134" y="8283"/>
                </a:cubicBezTo>
                <a:cubicBezTo>
                  <a:pt x="24288" y="8323"/>
                  <a:pt x="24439" y="8374"/>
                  <a:pt x="24586" y="8438"/>
                </a:cubicBezTo>
                <a:cubicBezTo>
                  <a:pt x="24620" y="8453"/>
                  <a:pt x="24654" y="8468"/>
                  <a:pt x="24688" y="8485"/>
                </a:cubicBezTo>
                <a:cubicBezTo>
                  <a:pt x="24722" y="8502"/>
                  <a:pt x="24754" y="8517"/>
                  <a:pt x="24784" y="8534"/>
                </a:cubicBezTo>
                <a:cubicBezTo>
                  <a:pt x="26005" y="9186"/>
                  <a:pt x="26567" y="10632"/>
                  <a:pt x="26107" y="11936"/>
                </a:cubicBezTo>
                <a:cubicBezTo>
                  <a:pt x="26094" y="11972"/>
                  <a:pt x="26081" y="12008"/>
                  <a:pt x="26067" y="12044"/>
                </a:cubicBezTo>
                <a:cubicBezTo>
                  <a:pt x="26052" y="12078"/>
                  <a:pt x="26037" y="12115"/>
                  <a:pt x="26020" y="12153"/>
                </a:cubicBezTo>
                <a:cubicBezTo>
                  <a:pt x="25947" y="12315"/>
                  <a:pt x="25858" y="12470"/>
                  <a:pt x="25756" y="12615"/>
                </a:cubicBezTo>
                <a:cubicBezTo>
                  <a:pt x="25719" y="12669"/>
                  <a:pt x="25677" y="12724"/>
                  <a:pt x="25636" y="12775"/>
                </a:cubicBezTo>
                <a:cubicBezTo>
                  <a:pt x="25562" y="12865"/>
                  <a:pt x="25485" y="12948"/>
                  <a:pt x="25402" y="13027"/>
                </a:cubicBezTo>
                <a:lnTo>
                  <a:pt x="25398" y="13031"/>
                </a:lnTo>
                <a:lnTo>
                  <a:pt x="25396" y="13031"/>
                </a:lnTo>
                <a:cubicBezTo>
                  <a:pt x="25368" y="13026"/>
                  <a:pt x="25340" y="13020"/>
                  <a:pt x="25314" y="13014"/>
                </a:cubicBezTo>
                <a:cubicBezTo>
                  <a:pt x="25314" y="13010"/>
                  <a:pt x="25314" y="13007"/>
                  <a:pt x="25312" y="13005"/>
                </a:cubicBezTo>
                <a:cubicBezTo>
                  <a:pt x="25312" y="12995"/>
                  <a:pt x="25308" y="12988"/>
                  <a:pt x="25308" y="12978"/>
                </a:cubicBezTo>
                <a:cubicBezTo>
                  <a:pt x="25304" y="12960"/>
                  <a:pt x="25300" y="12941"/>
                  <a:pt x="25298" y="12922"/>
                </a:cubicBezTo>
                <a:cubicBezTo>
                  <a:pt x="25295" y="12903"/>
                  <a:pt x="25293" y="12888"/>
                  <a:pt x="25289" y="12871"/>
                </a:cubicBezTo>
                <a:cubicBezTo>
                  <a:pt x="25289" y="12867"/>
                  <a:pt x="25289" y="12863"/>
                  <a:pt x="25287" y="12860"/>
                </a:cubicBezTo>
                <a:cubicBezTo>
                  <a:pt x="25287" y="12859"/>
                  <a:pt x="25287" y="12858"/>
                  <a:pt x="25287" y="12858"/>
                </a:cubicBezTo>
                <a:cubicBezTo>
                  <a:pt x="25281" y="12818"/>
                  <a:pt x="25274" y="12777"/>
                  <a:pt x="25268" y="12737"/>
                </a:cubicBezTo>
                <a:lnTo>
                  <a:pt x="25268" y="12732"/>
                </a:lnTo>
                <a:lnTo>
                  <a:pt x="25263" y="12707"/>
                </a:lnTo>
                <a:cubicBezTo>
                  <a:pt x="25257" y="12677"/>
                  <a:pt x="25251" y="12647"/>
                  <a:pt x="25246" y="12617"/>
                </a:cubicBezTo>
                <a:lnTo>
                  <a:pt x="25232" y="12554"/>
                </a:lnTo>
                <a:cubicBezTo>
                  <a:pt x="25232" y="12551"/>
                  <a:pt x="25232" y="12545"/>
                  <a:pt x="25231" y="12541"/>
                </a:cubicBezTo>
                <a:cubicBezTo>
                  <a:pt x="25227" y="12524"/>
                  <a:pt x="25225" y="12507"/>
                  <a:pt x="25221" y="12492"/>
                </a:cubicBezTo>
                <a:cubicBezTo>
                  <a:pt x="25221" y="12488"/>
                  <a:pt x="25219" y="12483"/>
                  <a:pt x="25219" y="12479"/>
                </a:cubicBezTo>
                <a:cubicBezTo>
                  <a:pt x="25214" y="12453"/>
                  <a:pt x="25208" y="12426"/>
                  <a:pt x="25202" y="12400"/>
                </a:cubicBezTo>
                <a:cubicBezTo>
                  <a:pt x="25200" y="12392"/>
                  <a:pt x="25199" y="12387"/>
                  <a:pt x="25197" y="12379"/>
                </a:cubicBezTo>
                <a:lnTo>
                  <a:pt x="25195" y="12366"/>
                </a:lnTo>
                <a:cubicBezTo>
                  <a:pt x="25193" y="12358"/>
                  <a:pt x="25191" y="12353"/>
                  <a:pt x="25189" y="12345"/>
                </a:cubicBezTo>
                <a:cubicBezTo>
                  <a:pt x="25185" y="12323"/>
                  <a:pt x="25180" y="12302"/>
                  <a:pt x="25176" y="12279"/>
                </a:cubicBezTo>
                <a:cubicBezTo>
                  <a:pt x="25172" y="12266"/>
                  <a:pt x="25170" y="12253"/>
                  <a:pt x="25167" y="12241"/>
                </a:cubicBezTo>
                <a:lnTo>
                  <a:pt x="25167" y="12238"/>
                </a:lnTo>
                <a:cubicBezTo>
                  <a:pt x="25159" y="12206"/>
                  <a:pt x="25151" y="12176"/>
                  <a:pt x="25144" y="12143"/>
                </a:cubicBezTo>
                <a:lnTo>
                  <a:pt x="25134" y="12106"/>
                </a:lnTo>
                <a:cubicBezTo>
                  <a:pt x="25133" y="12096"/>
                  <a:pt x="25131" y="12087"/>
                  <a:pt x="25129" y="12078"/>
                </a:cubicBezTo>
                <a:cubicBezTo>
                  <a:pt x="25119" y="12042"/>
                  <a:pt x="25112" y="12006"/>
                  <a:pt x="25102" y="11970"/>
                </a:cubicBezTo>
                <a:cubicBezTo>
                  <a:pt x="25099" y="11957"/>
                  <a:pt x="25095" y="11944"/>
                  <a:pt x="25091" y="11931"/>
                </a:cubicBezTo>
                <a:lnTo>
                  <a:pt x="25085" y="11910"/>
                </a:lnTo>
                <a:cubicBezTo>
                  <a:pt x="25080" y="11883"/>
                  <a:pt x="25072" y="11857"/>
                  <a:pt x="25065" y="11831"/>
                </a:cubicBezTo>
                <a:cubicBezTo>
                  <a:pt x="25055" y="11797"/>
                  <a:pt x="25048" y="11765"/>
                  <a:pt x="25038" y="11731"/>
                </a:cubicBezTo>
                <a:cubicBezTo>
                  <a:pt x="25035" y="11723"/>
                  <a:pt x="25033" y="11714"/>
                  <a:pt x="25031" y="11708"/>
                </a:cubicBezTo>
                <a:cubicBezTo>
                  <a:pt x="25029" y="11701"/>
                  <a:pt x="25027" y="11693"/>
                  <a:pt x="25023" y="11684"/>
                </a:cubicBezTo>
                <a:cubicBezTo>
                  <a:pt x="25010" y="11636"/>
                  <a:pt x="24995" y="11587"/>
                  <a:pt x="24982" y="11540"/>
                </a:cubicBezTo>
                <a:cubicBezTo>
                  <a:pt x="24980" y="11537"/>
                  <a:pt x="24978" y="11531"/>
                  <a:pt x="24978" y="11527"/>
                </a:cubicBezTo>
                <a:cubicBezTo>
                  <a:pt x="24971" y="11503"/>
                  <a:pt x="24965" y="11482"/>
                  <a:pt x="24957" y="11459"/>
                </a:cubicBezTo>
                <a:cubicBezTo>
                  <a:pt x="24946" y="11423"/>
                  <a:pt x="24933" y="11388"/>
                  <a:pt x="24923" y="11354"/>
                </a:cubicBezTo>
                <a:lnTo>
                  <a:pt x="24914" y="11325"/>
                </a:lnTo>
                <a:cubicBezTo>
                  <a:pt x="24903" y="11292"/>
                  <a:pt x="24893" y="11258"/>
                  <a:pt x="24882" y="11226"/>
                </a:cubicBezTo>
                <a:cubicBezTo>
                  <a:pt x="24905" y="11171"/>
                  <a:pt x="24927" y="11120"/>
                  <a:pt x="24946" y="11075"/>
                </a:cubicBezTo>
                <a:cubicBezTo>
                  <a:pt x="24954" y="11060"/>
                  <a:pt x="24961" y="11047"/>
                  <a:pt x="24965" y="11035"/>
                </a:cubicBezTo>
                <a:lnTo>
                  <a:pt x="24963" y="11035"/>
                </a:lnTo>
                <a:cubicBezTo>
                  <a:pt x="24984" y="10990"/>
                  <a:pt x="25003" y="10949"/>
                  <a:pt x="25020" y="10909"/>
                </a:cubicBezTo>
                <a:cubicBezTo>
                  <a:pt x="25033" y="10884"/>
                  <a:pt x="25044" y="10860"/>
                  <a:pt x="25055" y="10835"/>
                </a:cubicBezTo>
                <a:cubicBezTo>
                  <a:pt x="25057" y="10832"/>
                  <a:pt x="25059" y="10828"/>
                  <a:pt x="25061" y="10822"/>
                </a:cubicBezTo>
                <a:cubicBezTo>
                  <a:pt x="25085" y="10773"/>
                  <a:pt x="25108" y="10728"/>
                  <a:pt x="25133" y="10685"/>
                </a:cubicBezTo>
                <a:lnTo>
                  <a:pt x="25144" y="10662"/>
                </a:lnTo>
                <a:lnTo>
                  <a:pt x="25157" y="10641"/>
                </a:lnTo>
                <a:cubicBezTo>
                  <a:pt x="25172" y="10613"/>
                  <a:pt x="25189" y="10585"/>
                  <a:pt x="25206" y="10555"/>
                </a:cubicBezTo>
                <a:cubicBezTo>
                  <a:pt x="25219" y="10534"/>
                  <a:pt x="25232" y="10513"/>
                  <a:pt x="25246" y="10492"/>
                </a:cubicBezTo>
                <a:lnTo>
                  <a:pt x="25257" y="10474"/>
                </a:lnTo>
                <a:cubicBezTo>
                  <a:pt x="25265" y="10464"/>
                  <a:pt x="25272" y="10453"/>
                  <a:pt x="25278" y="10443"/>
                </a:cubicBezTo>
                <a:cubicBezTo>
                  <a:pt x="25297" y="10415"/>
                  <a:pt x="25314" y="10389"/>
                  <a:pt x="25334" y="10360"/>
                </a:cubicBezTo>
                <a:cubicBezTo>
                  <a:pt x="25340" y="10353"/>
                  <a:pt x="25344" y="10345"/>
                  <a:pt x="25349" y="10338"/>
                </a:cubicBezTo>
                <a:lnTo>
                  <a:pt x="25368" y="10310"/>
                </a:lnTo>
                <a:cubicBezTo>
                  <a:pt x="25376" y="10302"/>
                  <a:pt x="25381" y="10293"/>
                  <a:pt x="25387" y="10283"/>
                </a:cubicBezTo>
                <a:cubicBezTo>
                  <a:pt x="25423" y="10232"/>
                  <a:pt x="25402" y="10161"/>
                  <a:pt x="25346" y="10138"/>
                </a:cubicBezTo>
                <a:lnTo>
                  <a:pt x="25283" y="10112"/>
                </a:lnTo>
                <a:lnTo>
                  <a:pt x="25244" y="10097"/>
                </a:lnTo>
                <a:lnTo>
                  <a:pt x="25216" y="10083"/>
                </a:lnTo>
                <a:lnTo>
                  <a:pt x="25097" y="10036"/>
                </a:lnTo>
                <a:lnTo>
                  <a:pt x="25053" y="10019"/>
                </a:lnTo>
                <a:lnTo>
                  <a:pt x="25027" y="10008"/>
                </a:lnTo>
                <a:lnTo>
                  <a:pt x="24935" y="9970"/>
                </a:lnTo>
                <a:lnTo>
                  <a:pt x="24812" y="9919"/>
                </a:lnTo>
                <a:lnTo>
                  <a:pt x="24780" y="9906"/>
                </a:lnTo>
                <a:lnTo>
                  <a:pt x="24748" y="9895"/>
                </a:lnTo>
                <a:lnTo>
                  <a:pt x="24531" y="9804"/>
                </a:lnTo>
                <a:lnTo>
                  <a:pt x="24509" y="9795"/>
                </a:lnTo>
                <a:lnTo>
                  <a:pt x="24371" y="9739"/>
                </a:lnTo>
                <a:lnTo>
                  <a:pt x="24220" y="9676"/>
                </a:lnTo>
                <a:cubicBezTo>
                  <a:pt x="24211" y="9659"/>
                  <a:pt x="24203" y="9644"/>
                  <a:pt x="24194" y="9629"/>
                </a:cubicBezTo>
                <a:lnTo>
                  <a:pt x="24162" y="9567"/>
                </a:lnTo>
                <a:lnTo>
                  <a:pt x="24154" y="9554"/>
                </a:lnTo>
                <a:cubicBezTo>
                  <a:pt x="24132" y="9510"/>
                  <a:pt x="24107" y="9467"/>
                  <a:pt x="24083" y="9424"/>
                </a:cubicBezTo>
                <a:lnTo>
                  <a:pt x="24071" y="9401"/>
                </a:lnTo>
                <a:cubicBezTo>
                  <a:pt x="24066" y="9394"/>
                  <a:pt x="24062" y="9386"/>
                  <a:pt x="24058" y="9379"/>
                </a:cubicBezTo>
                <a:cubicBezTo>
                  <a:pt x="24041" y="9350"/>
                  <a:pt x="24024" y="9320"/>
                  <a:pt x="24007" y="9290"/>
                </a:cubicBezTo>
                <a:cubicBezTo>
                  <a:pt x="23994" y="9267"/>
                  <a:pt x="23981" y="9243"/>
                  <a:pt x="23966" y="9220"/>
                </a:cubicBezTo>
                <a:lnTo>
                  <a:pt x="23955" y="9199"/>
                </a:lnTo>
                <a:lnTo>
                  <a:pt x="23934" y="9164"/>
                </a:lnTo>
                <a:cubicBezTo>
                  <a:pt x="23915" y="9133"/>
                  <a:pt x="23896" y="9101"/>
                  <a:pt x="23877" y="9069"/>
                </a:cubicBezTo>
                <a:lnTo>
                  <a:pt x="23862" y="9045"/>
                </a:lnTo>
                <a:cubicBezTo>
                  <a:pt x="23857" y="9035"/>
                  <a:pt x="23849" y="9024"/>
                  <a:pt x="23843" y="9015"/>
                </a:cubicBezTo>
                <a:lnTo>
                  <a:pt x="23832" y="8998"/>
                </a:lnTo>
                <a:cubicBezTo>
                  <a:pt x="23819" y="8975"/>
                  <a:pt x="23806" y="8953"/>
                  <a:pt x="23791" y="8932"/>
                </a:cubicBezTo>
                <a:lnTo>
                  <a:pt x="23789" y="8928"/>
                </a:lnTo>
                <a:lnTo>
                  <a:pt x="23779" y="8911"/>
                </a:lnTo>
                <a:cubicBezTo>
                  <a:pt x="23764" y="8888"/>
                  <a:pt x="23749" y="8862"/>
                  <a:pt x="23732" y="8839"/>
                </a:cubicBezTo>
                <a:lnTo>
                  <a:pt x="23723" y="8824"/>
                </a:lnTo>
                <a:cubicBezTo>
                  <a:pt x="23723" y="8823"/>
                  <a:pt x="23721" y="8823"/>
                  <a:pt x="23719" y="8821"/>
                </a:cubicBezTo>
                <a:lnTo>
                  <a:pt x="23700" y="8790"/>
                </a:lnTo>
                <a:cubicBezTo>
                  <a:pt x="23683" y="8766"/>
                  <a:pt x="23666" y="8740"/>
                  <a:pt x="23649" y="8713"/>
                </a:cubicBezTo>
                <a:lnTo>
                  <a:pt x="23621" y="8672"/>
                </a:lnTo>
                <a:lnTo>
                  <a:pt x="23613" y="8660"/>
                </a:lnTo>
                <a:cubicBezTo>
                  <a:pt x="23602" y="8643"/>
                  <a:pt x="23591" y="8625"/>
                  <a:pt x="23578" y="8608"/>
                </a:cubicBezTo>
                <a:cubicBezTo>
                  <a:pt x="23561" y="8583"/>
                  <a:pt x="23544" y="8557"/>
                  <a:pt x="23527" y="8532"/>
                </a:cubicBezTo>
                <a:lnTo>
                  <a:pt x="23512" y="8512"/>
                </a:lnTo>
                <a:lnTo>
                  <a:pt x="23508" y="8506"/>
                </a:lnTo>
                <a:lnTo>
                  <a:pt x="23502" y="8498"/>
                </a:lnTo>
                <a:cubicBezTo>
                  <a:pt x="23482" y="8468"/>
                  <a:pt x="23461" y="8438"/>
                  <a:pt x="23440" y="8410"/>
                </a:cubicBezTo>
                <a:cubicBezTo>
                  <a:pt x="23440" y="8410"/>
                  <a:pt x="23440" y="8408"/>
                  <a:pt x="23438" y="8408"/>
                </a:cubicBezTo>
                <a:lnTo>
                  <a:pt x="23438" y="8406"/>
                </a:lnTo>
                <a:cubicBezTo>
                  <a:pt x="23425" y="8389"/>
                  <a:pt x="23414" y="8372"/>
                  <a:pt x="23400" y="8355"/>
                </a:cubicBezTo>
                <a:lnTo>
                  <a:pt x="23376" y="8321"/>
                </a:lnTo>
                <a:lnTo>
                  <a:pt x="23367" y="8308"/>
                </a:lnTo>
                <a:lnTo>
                  <a:pt x="23350" y="8285"/>
                </a:lnTo>
                <a:cubicBezTo>
                  <a:pt x="23368" y="8259"/>
                  <a:pt x="23385" y="8234"/>
                  <a:pt x="23402" y="8206"/>
                </a:cubicBezTo>
                <a:lnTo>
                  <a:pt x="23404" y="8204"/>
                </a:lnTo>
                <a:cubicBezTo>
                  <a:pt x="23423" y="8204"/>
                  <a:pt x="23442" y="8202"/>
                  <a:pt x="23461" y="8202"/>
                </a:cubicBezTo>
                <a:close/>
                <a:moveTo>
                  <a:pt x="5067" y="12287"/>
                </a:moveTo>
                <a:cubicBezTo>
                  <a:pt x="5205" y="12398"/>
                  <a:pt x="5357" y="12492"/>
                  <a:pt x="5521" y="12562"/>
                </a:cubicBezTo>
                <a:cubicBezTo>
                  <a:pt x="5542" y="12571"/>
                  <a:pt x="5565" y="12581"/>
                  <a:pt x="5584" y="12590"/>
                </a:cubicBezTo>
                <a:cubicBezTo>
                  <a:pt x="5674" y="12626"/>
                  <a:pt x="5765" y="12656"/>
                  <a:pt x="5859" y="12679"/>
                </a:cubicBezTo>
                <a:lnTo>
                  <a:pt x="5995" y="12737"/>
                </a:lnTo>
                <a:lnTo>
                  <a:pt x="6030" y="12752"/>
                </a:lnTo>
                <a:lnTo>
                  <a:pt x="6066" y="12769"/>
                </a:lnTo>
                <a:lnTo>
                  <a:pt x="6202" y="12828"/>
                </a:lnTo>
                <a:lnTo>
                  <a:pt x="6302" y="12871"/>
                </a:lnTo>
                <a:lnTo>
                  <a:pt x="6328" y="12882"/>
                </a:lnTo>
                <a:lnTo>
                  <a:pt x="6375" y="12903"/>
                </a:lnTo>
                <a:lnTo>
                  <a:pt x="6434" y="12926"/>
                </a:lnTo>
                <a:cubicBezTo>
                  <a:pt x="6453" y="12933"/>
                  <a:pt x="6468" y="12945"/>
                  <a:pt x="6483" y="12960"/>
                </a:cubicBezTo>
                <a:cubicBezTo>
                  <a:pt x="6488" y="12965"/>
                  <a:pt x="6494" y="12971"/>
                  <a:pt x="6498" y="12977"/>
                </a:cubicBezTo>
                <a:cubicBezTo>
                  <a:pt x="6503" y="12984"/>
                  <a:pt x="6509" y="12994"/>
                  <a:pt x="6513" y="13001"/>
                </a:cubicBezTo>
                <a:cubicBezTo>
                  <a:pt x="6524" y="13024"/>
                  <a:pt x="6530" y="13048"/>
                  <a:pt x="6530" y="13073"/>
                </a:cubicBezTo>
                <a:lnTo>
                  <a:pt x="6530" y="13076"/>
                </a:lnTo>
                <a:cubicBezTo>
                  <a:pt x="6530" y="13084"/>
                  <a:pt x="6528" y="13092"/>
                  <a:pt x="6526" y="13101"/>
                </a:cubicBezTo>
                <a:lnTo>
                  <a:pt x="6526" y="13107"/>
                </a:lnTo>
                <a:cubicBezTo>
                  <a:pt x="6522" y="13127"/>
                  <a:pt x="6513" y="13146"/>
                  <a:pt x="6502" y="13165"/>
                </a:cubicBezTo>
                <a:cubicBezTo>
                  <a:pt x="6498" y="13173"/>
                  <a:pt x="6492" y="13178"/>
                  <a:pt x="6486" y="13186"/>
                </a:cubicBezTo>
                <a:cubicBezTo>
                  <a:pt x="6469" y="13203"/>
                  <a:pt x="6451" y="13216"/>
                  <a:pt x="6430" y="13223"/>
                </a:cubicBezTo>
                <a:cubicBezTo>
                  <a:pt x="6411" y="13233"/>
                  <a:pt x="6390" y="13237"/>
                  <a:pt x="6370" y="13237"/>
                </a:cubicBezTo>
                <a:lnTo>
                  <a:pt x="5880" y="13237"/>
                </a:lnTo>
                <a:lnTo>
                  <a:pt x="5876" y="13235"/>
                </a:lnTo>
                <a:cubicBezTo>
                  <a:pt x="5861" y="13227"/>
                  <a:pt x="5846" y="13222"/>
                  <a:pt x="5831" y="13214"/>
                </a:cubicBezTo>
                <a:cubicBezTo>
                  <a:pt x="5574" y="13097"/>
                  <a:pt x="5303" y="13018"/>
                  <a:pt x="5024" y="12980"/>
                </a:cubicBezTo>
                <a:lnTo>
                  <a:pt x="5005" y="12978"/>
                </a:lnTo>
                <a:cubicBezTo>
                  <a:pt x="4988" y="12977"/>
                  <a:pt x="4971" y="12973"/>
                  <a:pt x="4956" y="12971"/>
                </a:cubicBezTo>
                <a:lnTo>
                  <a:pt x="4926" y="12969"/>
                </a:lnTo>
                <a:cubicBezTo>
                  <a:pt x="4926" y="12965"/>
                  <a:pt x="4926" y="12960"/>
                  <a:pt x="4928" y="12956"/>
                </a:cubicBezTo>
                <a:cubicBezTo>
                  <a:pt x="4930" y="12952"/>
                  <a:pt x="4930" y="12945"/>
                  <a:pt x="4931" y="12939"/>
                </a:cubicBezTo>
                <a:cubicBezTo>
                  <a:pt x="4933" y="12918"/>
                  <a:pt x="4937" y="12899"/>
                  <a:pt x="4941" y="12879"/>
                </a:cubicBezTo>
                <a:lnTo>
                  <a:pt x="4945" y="12854"/>
                </a:lnTo>
                <a:cubicBezTo>
                  <a:pt x="4945" y="12852"/>
                  <a:pt x="4945" y="12852"/>
                  <a:pt x="4945" y="12850"/>
                </a:cubicBezTo>
                <a:cubicBezTo>
                  <a:pt x="4950" y="12826"/>
                  <a:pt x="4956" y="12799"/>
                  <a:pt x="4960" y="12775"/>
                </a:cubicBezTo>
                <a:cubicBezTo>
                  <a:pt x="4962" y="12765"/>
                  <a:pt x="4964" y="12756"/>
                  <a:pt x="4965" y="12747"/>
                </a:cubicBezTo>
                <a:lnTo>
                  <a:pt x="4969" y="12724"/>
                </a:lnTo>
                <a:cubicBezTo>
                  <a:pt x="4975" y="12698"/>
                  <a:pt x="4980" y="12669"/>
                  <a:pt x="4986" y="12641"/>
                </a:cubicBezTo>
                <a:cubicBezTo>
                  <a:pt x="4988" y="12630"/>
                  <a:pt x="4990" y="12620"/>
                  <a:pt x="4992" y="12611"/>
                </a:cubicBezTo>
                <a:lnTo>
                  <a:pt x="4996" y="12594"/>
                </a:lnTo>
                <a:cubicBezTo>
                  <a:pt x="4999" y="12575"/>
                  <a:pt x="5005" y="12556"/>
                  <a:pt x="5009" y="12536"/>
                </a:cubicBezTo>
                <a:lnTo>
                  <a:pt x="5024" y="12464"/>
                </a:lnTo>
                <a:cubicBezTo>
                  <a:pt x="5026" y="12458"/>
                  <a:pt x="5028" y="12453"/>
                  <a:pt x="5028" y="12447"/>
                </a:cubicBezTo>
                <a:cubicBezTo>
                  <a:pt x="5030" y="12441"/>
                  <a:pt x="5030" y="12436"/>
                  <a:pt x="5031" y="12430"/>
                </a:cubicBezTo>
                <a:cubicBezTo>
                  <a:pt x="5039" y="12398"/>
                  <a:pt x="5046" y="12366"/>
                  <a:pt x="5056" y="12334"/>
                </a:cubicBezTo>
                <a:lnTo>
                  <a:pt x="5058" y="12326"/>
                </a:lnTo>
                <a:cubicBezTo>
                  <a:pt x="5062" y="12313"/>
                  <a:pt x="5063" y="12300"/>
                  <a:pt x="5067" y="12287"/>
                </a:cubicBezTo>
                <a:close/>
                <a:moveTo>
                  <a:pt x="24307" y="12185"/>
                </a:moveTo>
                <a:cubicBezTo>
                  <a:pt x="24309" y="12198"/>
                  <a:pt x="24313" y="12209"/>
                  <a:pt x="24316" y="12223"/>
                </a:cubicBezTo>
                <a:cubicBezTo>
                  <a:pt x="24316" y="12228"/>
                  <a:pt x="24318" y="12234"/>
                  <a:pt x="24320" y="12240"/>
                </a:cubicBezTo>
                <a:cubicBezTo>
                  <a:pt x="24324" y="12260"/>
                  <a:pt x="24330" y="12281"/>
                  <a:pt x="24335" y="12302"/>
                </a:cubicBezTo>
                <a:cubicBezTo>
                  <a:pt x="24337" y="12315"/>
                  <a:pt x="24341" y="12328"/>
                  <a:pt x="24345" y="12343"/>
                </a:cubicBezTo>
                <a:lnTo>
                  <a:pt x="24347" y="12351"/>
                </a:lnTo>
                <a:cubicBezTo>
                  <a:pt x="24354" y="12383"/>
                  <a:pt x="24362" y="12415"/>
                  <a:pt x="24369" y="12445"/>
                </a:cubicBezTo>
                <a:cubicBezTo>
                  <a:pt x="24369" y="12451"/>
                  <a:pt x="24371" y="12456"/>
                  <a:pt x="24373" y="12462"/>
                </a:cubicBezTo>
                <a:lnTo>
                  <a:pt x="24377" y="12479"/>
                </a:lnTo>
                <a:cubicBezTo>
                  <a:pt x="24381" y="12502"/>
                  <a:pt x="24386" y="12526"/>
                  <a:pt x="24392" y="12549"/>
                </a:cubicBezTo>
                <a:cubicBezTo>
                  <a:pt x="24396" y="12568"/>
                  <a:pt x="24399" y="12586"/>
                  <a:pt x="24405" y="12605"/>
                </a:cubicBezTo>
                <a:lnTo>
                  <a:pt x="24407" y="12622"/>
                </a:lnTo>
                <a:cubicBezTo>
                  <a:pt x="24409" y="12632"/>
                  <a:pt x="24413" y="12643"/>
                  <a:pt x="24414" y="12652"/>
                </a:cubicBezTo>
                <a:cubicBezTo>
                  <a:pt x="24420" y="12679"/>
                  <a:pt x="24424" y="12707"/>
                  <a:pt x="24430" y="12733"/>
                </a:cubicBezTo>
                <a:lnTo>
                  <a:pt x="24433" y="12756"/>
                </a:lnTo>
                <a:cubicBezTo>
                  <a:pt x="24435" y="12765"/>
                  <a:pt x="24437" y="12775"/>
                  <a:pt x="24439" y="12784"/>
                </a:cubicBezTo>
                <a:cubicBezTo>
                  <a:pt x="24445" y="12809"/>
                  <a:pt x="24448" y="12833"/>
                  <a:pt x="24454" y="12860"/>
                </a:cubicBezTo>
                <a:lnTo>
                  <a:pt x="24454" y="12862"/>
                </a:lnTo>
                <a:lnTo>
                  <a:pt x="24458" y="12880"/>
                </a:lnTo>
                <a:cubicBezTo>
                  <a:pt x="24462" y="12901"/>
                  <a:pt x="24465" y="12924"/>
                  <a:pt x="24467" y="12945"/>
                </a:cubicBezTo>
                <a:cubicBezTo>
                  <a:pt x="24467" y="12950"/>
                  <a:pt x="24469" y="12956"/>
                  <a:pt x="24471" y="12961"/>
                </a:cubicBezTo>
                <a:lnTo>
                  <a:pt x="24473" y="12971"/>
                </a:lnTo>
                <a:lnTo>
                  <a:pt x="24450" y="12973"/>
                </a:lnTo>
                <a:cubicBezTo>
                  <a:pt x="24433" y="12975"/>
                  <a:pt x="24418" y="12977"/>
                  <a:pt x="24401" y="12978"/>
                </a:cubicBezTo>
                <a:cubicBezTo>
                  <a:pt x="24392" y="12978"/>
                  <a:pt x="24382" y="12982"/>
                  <a:pt x="24373" y="12982"/>
                </a:cubicBezTo>
                <a:cubicBezTo>
                  <a:pt x="24122" y="13016"/>
                  <a:pt x="23877" y="13084"/>
                  <a:pt x="23644" y="13182"/>
                </a:cubicBezTo>
                <a:cubicBezTo>
                  <a:pt x="23629" y="13188"/>
                  <a:pt x="23613" y="13195"/>
                  <a:pt x="23598" y="13203"/>
                </a:cubicBezTo>
                <a:cubicBezTo>
                  <a:pt x="23576" y="13212"/>
                  <a:pt x="23555" y="13222"/>
                  <a:pt x="23532" y="13231"/>
                </a:cubicBezTo>
                <a:cubicBezTo>
                  <a:pt x="23529" y="13235"/>
                  <a:pt x="23523" y="13235"/>
                  <a:pt x="23519" y="13239"/>
                </a:cubicBezTo>
                <a:lnTo>
                  <a:pt x="23071" y="13239"/>
                </a:lnTo>
                <a:cubicBezTo>
                  <a:pt x="23008" y="13239"/>
                  <a:pt x="22952" y="13212"/>
                  <a:pt x="22912" y="13165"/>
                </a:cubicBezTo>
                <a:cubicBezTo>
                  <a:pt x="22903" y="13154"/>
                  <a:pt x="22895" y="13142"/>
                  <a:pt x="22888" y="13131"/>
                </a:cubicBezTo>
                <a:cubicBezTo>
                  <a:pt x="22884" y="13124"/>
                  <a:pt x="22882" y="13118"/>
                  <a:pt x="22878" y="13110"/>
                </a:cubicBezTo>
                <a:cubicBezTo>
                  <a:pt x="22873" y="13097"/>
                  <a:pt x="22869" y="13084"/>
                  <a:pt x="22865" y="13071"/>
                </a:cubicBezTo>
                <a:lnTo>
                  <a:pt x="22863" y="13059"/>
                </a:lnTo>
                <a:cubicBezTo>
                  <a:pt x="22861" y="13048"/>
                  <a:pt x="22860" y="13035"/>
                  <a:pt x="22860" y="13022"/>
                </a:cubicBezTo>
                <a:lnTo>
                  <a:pt x="22860" y="13018"/>
                </a:lnTo>
                <a:cubicBezTo>
                  <a:pt x="22860" y="12994"/>
                  <a:pt x="22863" y="12969"/>
                  <a:pt x="22873" y="12946"/>
                </a:cubicBezTo>
                <a:cubicBezTo>
                  <a:pt x="22877" y="12939"/>
                  <a:pt x="22880" y="12929"/>
                  <a:pt x="22884" y="12922"/>
                </a:cubicBezTo>
                <a:cubicBezTo>
                  <a:pt x="22888" y="12914"/>
                  <a:pt x="22892" y="12909"/>
                  <a:pt x="22895" y="12903"/>
                </a:cubicBezTo>
                <a:cubicBezTo>
                  <a:pt x="22918" y="12865"/>
                  <a:pt x="22954" y="12837"/>
                  <a:pt x="22993" y="12822"/>
                </a:cubicBezTo>
                <a:lnTo>
                  <a:pt x="22997" y="12820"/>
                </a:lnTo>
                <a:lnTo>
                  <a:pt x="23024" y="12809"/>
                </a:lnTo>
                <a:lnTo>
                  <a:pt x="23114" y="12773"/>
                </a:lnTo>
                <a:lnTo>
                  <a:pt x="23238" y="12724"/>
                </a:lnTo>
                <a:lnTo>
                  <a:pt x="23269" y="12711"/>
                </a:lnTo>
                <a:lnTo>
                  <a:pt x="23301" y="12699"/>
                </a:lnTo>
                <a:lnTo>
                  <a:pt x="23399" y="12660"/>
                </a:lnTo>
                <a:cubicBezTo>
                  <a:pt x="23455" y="12647"/>
                  <a:pt x="23512" y="12630"/>
                  <a:pt x="23566" y="12611"/>
                </a:cubicBezTo>
                <a:lnTo>
                  <a:pt x="23598" y="12601"/>
                </a:lnTo>
                <a:cubicBezTo>
                  <a:pt x="23645" y="12585"/>
                  <a:pt x="23696" y="12564"/>
                  <a:pt x="23753" y="12539"/>
                </a:cubicBezTo>
                <a:cubicBezTo>
                  <a:pt x="23845" y="12500"/>
                  <a:pt x="23934" y="12453"/>
                  <a:pt x="24019" y="12400"/>
                </a:cubicBezTo>
                <a:cubicBezTo>
                  <a:pt x="24045" y="12385"/>
                  <a:pt x="24070" y="12368"/>
                  <a:pt x="24096" y="12349"/>
                </a:cubicBezTo>
                <a:cubicBezTo>
                  <a:pt x="24169" y="12300"/>
                  <a:pt x="24239" y="12245"/>
                  <a:pt x="24307" y="12185"/>
                </a:cubicBezTo>
                <a:close/>
                <a:moveTo>
                  <a:pt x="5697" y="7560"/>
                </a:moveTo>
                <a:cubicBezTo>
                  <a:pt x="5699" y="7569"/>
                  <a:pt x="5702" y="7577"/>
                  <a:pt x="5704" y="7584"/>
                </a:cubicBezTo>
                <a:cubicBezTo>
                  <a:pt x="5706" y="7594"/>
                  <a:pt x="5710" y="7605"/>
                  <a:pt x="5714" y="7616"/>
                </a:cubicBezTo>
                <a:cubicBezTo>
                  <a:pt x="5725" y="7646"/>
                  <a:pt x="5736" y="7675"/>
                  <a:pt x="5748" y="7705"/>
                </a:cubicBezTo>
                <a:cubicBezTo>
                  <a:pt x="5757" y="7726"/>
                  <a:pt x="5763" y="7748"/>
                  <a:pt x="5772" y="7769"/>
                </a:cubicBezTo>
                <a:cubicBezTo>
                  <a:pt x="5780" y="7790"/>
                  <a:pt x="5789" y="7807"/>
                  <a:pt x="5797" y="7825"/>
                </a:cubicBezTo>
                <a:cubicBezTo>
                  <a:pt x="5800" y="7835"/>
                  <a:pt x="5806" y="7844"/>
                  <a:pt x="5810" y="7852"/>
                </a:cubicBezTo>
                <a:cubicBezTo>
                  <a:pt x="5819" y="7874"/>
                  <a:pt x="5829" y="7897"/>
                  <a:pt x="5838" y="7920"/>
                </a:cubicBezTo>
                <a:cubicBezTo>
                  <a:pt x="5844" y="7929"/>
                  <a:pt x="5847" y="7937"/>
                  <a:pt x="5853" y="7946"/>
                </a:cubicBezTo>
                <a:cubicBezTo>
                  <a:pt x="5857" y="7954"/>
                  <a:pt x="5861" y="7961"/>
                  <a:pt x="5864" y="7969"/>
                </a:cubicBezTo>
                <a:cubicBezTo>
                  <a:pt x="5876" y="7993"/>
                  <a:pt x="5887" y="8016"/>
                  <a:pt x="5900" y="8040"/>
                </a:cubicBezTo>
                <a:cubicBezTo>
                  <a:pt x="5861" y="8040"/>
                  <a:pt x="5821" y="8044"/>
                  <a:pt x="5780" y="8046"/>
                </a:cubicBezTo>
                <a:cubicBezTo>
                  <a:pt x="5636" y="8057"/>
                  <a:pt x="5493" y="8078"/>
                  <a:pt x="5354" y="8108"/>
                </a:cubicBezTo>
                <a:cubicBezTo>
                  <a:pt x="5307" y="8119"/>
                  <a:pt x="5259" y="8131"/>
                  <a:pt x="5212" y="8144"/>
                </a:cubicBezTo>
                <a:cubicBezTo>
                  <a:pt x="5171" y="8155"/>
                  <a:pt x="5129" y="8167"/>
                  <a:pt x="5088" y="8180"/>
                </a:cubicBezTo>
                <a:cubicBezTo>
                  <a:pt x="4950" y="8225"/>
                  <a:pt x="4815" y="8280"/>
                  <a:pt x="4685" y="8342"/>
                </a:cubicBezTo>
                <a:cubicBezTo>
                  <a:pt x="4653" y="8359"/>
                  <a:pt x="4621" y="8374"/>
                  <a:pt x="4588" y="8391"/>
                </a:cubicBezTo>
                <a:cubicBezTo>
                  <a:pt x="4556" y="8408"/>
                  <a:pt x="4528" y="8425"/>
                  <a:pt x="4498" y="8442"/>
                </a:cubicBezTo>
                <a:cubicBezTo>
                  <a:pt x="4274" y="8574"/>
                  <a:pt x="4068" y="8732"/>
                  <a:pt x="3885" y="8915"/>
                </a:cubicBezTo>
                <a:cubicBezTo>
                  <a:pt x="3320" y="9477"/>
                  <a:pt x="3003" y="10240"/>
                  <a:pt x="3007" y="11035"/>
                </a:cubicBezTo>
                <a:cubicBezTo>
                  <a:pt x="3005" y="11333"/>
                  <a:pt x="3050" y="11629"/>
                  <a:pt x="3135" y="11914"/>
                </a:cubicBezTo>
                <a:cubicBezTo>
                  <a:pt x="3147" y="11947"/>
                  <a:pt x="3158" y="11980"/>
                  <a:pt x="3169" y="12013"/>
                </a:cubicBezTo>
                <a:cubicBezTo>
                  <a:pt x="3181" y="12047"/>
                  <a:pt x="3194" y="12085"/>
                  <a:pt x="3207" y="12119"/>
                </a:cubicBezTo>
                <a:cubicBezTo>
                  <a:pt x="3263" y="12262"/>
                  <a:pt x="3329" y="12402"/>
                  <a:pt x="3407" y="12536"/>
                </a:cubicBezTo>
                <a:cubicBezTo>
                  <a:pt x="3431" y="12577"/>
                  <a:pt x="3456" y="12618"/>
                  <a:pt x="3482" y="12658"/>
                </a:cubicBezTo>
                <a:cubicBezTo>
                  <a:pt x="3512" y="12705"/>
                  <a:pt x="3544" y="12752"/>
                  <a:pt x="3576" y="12798"/>
                </a:cubicBezTo>
                <a:cubicBezTo>
                  <a:pt x="3648" y="12896"/>
                  <a:pt x="3727" y="12990"/>
                  <a:pt x="3808" y="13078"/>
                </a:cubicBezTo>
                <a:cubicBezTo>
                  <a:pt x="3778" y="13088"/>
                  <a:pt x="3748" y="13097"/>
                  <a:pt x="3718" y="13107"/>
                </a:cubicBezTo>
                <a:lnTo>
                  <a:pt x="3708" y="13110"/>
                </a:lnTo>
                <a:cubicBezTo>
                  <a:pt x="3699" y="13114"/>
                  <a:pt x="3689" y="13116"/>
                  <a:pt x="3680" y="13120"/>
                </a:cubicBezTo>
                <a:cubicBezTo>
                  <a:pt x="3654" y="13129"/>
                  <a:pt x="3625" y="13141"/>
                  <a:pt x="3597" y="13152"/>
                </a:cubicBezTo>
                <a:lnTo>
                  <a:pt x="3584" y="13156"/>
                </a:lnTo>
                <a:cubicBezTo>
                  <a:pt x="3565" y="13163"/>
                  <a:pt x="3546" y="13171"/>
                  <a:pt x="3525" y="13180"/>
                </a:cubicBezTo>
                <a:cubicBezTo>
                  <a:pt x="3507" y="13190"/>
                  <a:pt x="3493" y="13195"/>
                  <a:pt x="3476" y="13203"/>
                </a:cubicBezTo>
                <a:lnTo>
                  <a:pt x="3465" y="13208"/>
                </a:lnTo>
                <a:cubicBezTo>
                  <a:pt x="3437" y="13220"/>
                  <a:pt x="3409" y="13231"/>
                  <a:pt x="3380" y="13246"/>
                </a:cubicBezTo>
                <a:lnTo>
                  <a:pt x="3378" y="13246"/>
                </a:lnTo>
                <a:lnTo>
                  <a:pt x="3348" y="13261"/>
                </a:lnTo>
                <a:lnTo>
                  <a:pt x="3324" y="13274"/>
                </a:lnTo>
                <a:cubicBezTo>
                  <a:pt x="3277" y="13218"/>
                  <a:pt x="3233" y="13161"/>
                  <a:pt x="3190" y="13103"/>
                </a:cubicBezTo>
                <a:cubicBezTo>
                  <a:pt x="3164" y="13067"/>
                  <a:pt x="3137" y="13027"/>
                  <a:pt x="3111" y="12988"/>
                </a:cubicBezTo>
                <a:cubicBezTo>
                  <a:pt x="3086" y="12952"/>
                  <a:pt x="3064" y="12918"/>
                  <a:pt x="3041" y="12880"/>
                </a:cubicBezTo>
                <a:cubicBezTo>
                  <a:pt x="2994" y="12805"/>
                  <a:pt x="2949" y="12730"/>
                  <a:pt x="2909" y="12650"/>
                </a:cubicBezTo>
                <a:cubicBezTo>
                  <a:pt x="2892" y="12618"/>
                  <a:pt x="2875" y="12585"/>
                  <a:pt x="2860" y="12551"/>
                </a:cubicBezTo>
                <a:cubicBezTo>
                  <a:pt x="2843" y="12519"/>
                  <a:pt x="2830" y="12487"/>
                  <a:pt x="2815" y="12454"/>
                </a:cubicBezTo>
                <a:cubicBezTo>
                  <a:pt x="2762" y="12336"/>
                  <a:pt x="2717" y="12215"/>
                  <a:pt x="2679" y="12091"/>
                </a:cubicBezTo>
                <a:cubicBezTo>
                  <a:pt x="2668" y="12061"/>
                  <a:pt x="2658" y="12027"/>
                  <a:pt x="2649" y="11995"/>
                </a:cubicBezTo>
                <a:cubicBezTo>
                  <a:pt x="2640" y="11963"/>
                  <a:pt x="2632" y="11932"/>
                  <a:pt x="2625" y="11900"/>
                </a:cubicBezTo>
                <a:cubicBezTo>
                  <a:pt x="2248" y="10434"/>
                  <a:pt x="2860" y="8892"/>
                  <a:pt x="4142" y="8084"/>
                </a:cubicBezTo>
                <a:cubicBezTo>
                  <a:pt x="4168" y="8067"/>
                  <a:pt x="4196" y="8050"/>
                  <a:pt x="4223" y="8033"/>
                </a:cubicBezTo>
                <a:cubicBezTo>
                  <a:pt x="4251" y="8016"/>
                  <a:pt x="4281" y="7999"/>
                  <a:pt x="4310" y="7984"/>
                </a:cubicBezTo>
                <a:cubicBezTo>
                  <a:pt x="4421" y="7922"/>
                  <a:pt x="4536" y="7867"/>
                  <a:pt x="4653" y="7818"/>
                </a:cubicBezTo>
                <a:cubicBezTo>
                  <a:pt x="4685" y="7805"/>
                  <a:pt x="4717" y="7792"/>
                  <a:pt x="4749" y="7780"/>
                </a:cubicBezTo>
                <a:cubicBezTo>
                  <a:pt x="4781" y="7767"/>
                  <a:pt x="4815" y="7754"/>
                  <a:pt x="4849" y="7743"/>
                </a:cubicBezTo>
                <a:cubicBezTo>
                  <a:pt x="4928" y="7714"/>
                  <a:pt x="5009" y="7690"/>
                  <a:pt x="5088" y="7669"/>
                </a:cubicBezTo>
                <a:cubicBezTo>
                  <a:pt x="5128" y="7658"/>
                  <a:pt x="5165" y="7648"/>
                  <a:pt x="5203" y="7639"/>
                </a:cubicBezTo>
                <a:cubicBezTo>
                  <a:pt x="5242" y="7631"/>
                  <a:pt x="5286" y="7620"/>
                  <a:pt x="5329" y="7612"/>
                </a:cubicBezTo>
                <a:cubicBezTo>
                  <a:pt x="5450" y="7588"/>
                  <a:pt x="5572" y="7571"/>
                  <a:pt x="5697" y="7560"/>
                </a:cubicBezTo>
                <a:close/>
                <a:moveTo>
                  <a:pt x="23713" y="7524"/>
                </a:moveTo>
                <a:cubicBezTo>
                  <a:pt x="23849" y="7533"/>
                  <a:pt x="23985" y="7550"/>
                  <a:pt x="24119" y="7577"/>
                </a:cubicBezTo>
                <a:cubicBezTo>
                  <a:pt x="24160" y="7584"/>
                  <a:pt x="24200" y="7594"/>
                  <a:pt x="24241" y="7603"/>
                </a:cubicBezTo>
                <a:cubicBezTo>
                  <a:pt x="24279" y="7611"/>
                  <a:pt x="24316" y="7620"/>
                  <a:pt x="24354" y="7629"/>
                </a:cubicBezTo>
                <a:cubicBezTo>
                  <a:pt x="24433" y="7650"/>
                  <a:pt x="24512" y="7675"/>
                  <a:pt x="24590" y="7701"/>
                </a:cubicBezTo>
                <a:cubicBezTo>
                  <a:pt x="24624" y="7712"/>
                  <a:pt x="24658" y="7726"/>
                  <a:pt x="24692" y="7737"/>
                </a:cubicBezTo>
                <a:cubicBezTo>
                  <a:pt x="24724" y="7750"/>
                  <a:pt x="24754" y="7761"/>
                  <a:pt x="24786" y="7775"/>
                </a:cubicBezTo>
                <a:cubicBezTo>
                  <a:pt x="24903" y="7824"/>
                  <a:pt x="25016" y="7876"/>
                  <a:pt x="25127" y="7937"/>
                </a:cubicBezTo>
                <a:cubicBezTo>
                  <a:pt x="25157" y="7954"/>
                  <a:pt x="25185" y="7971"/>
                  <a:pt x="25214" y="7988"/>
                </a:cubicBezTo>
                <a:cubicBezTo>
                  <a:pt x="25242" y="8005"/>
                  <a:pt x="25268" y="8020"/>
                  <a:pt x="25297" y="8037"/>
                </a:cubicBezTo>
                <a:cubicBezTo>
                  <a:pt x="26606" y="8845"/>
                  <a:pt x="27232" y="10417"/>
                  <a:pt x="26835" y="11906"/>
                </a:cubicBezTo>
                <a:cubicBezTo>
                  <a:pt x="26831" y="11936"/>
                  <a:pt x="26821" y="11968"/>
                  <a:pt x="26812" y="12000"/>
                </a:cubicBezTo>
                <a:lnTo>
                  <a:pt x="26810" y="12000"/>
                </a:lnTo>
                <a:cubicBezTo>
                  <a:pt x="26801" y="12032"/>
                  <a:pt x="26791" y="12064"/>
                  <a:pt x="26780" y="12094"/>
                </a:cubicBezTo>
                <a:cubicBezTo>
                  <a:pt x="26740" y="12217"/>
                  <a:pt x="26693" y="12338"/>
                  <a:pt x="26639" y="12454"/>
                </a:cubicBezTo>
                <a:cubicBezTo>
                  <a:pt x="26625" y="12487"/>
                  <a:pt x="26610" y="12519"/>
                  <a:pt x="26593" y="12551"/>
                </a:cubicBezTo>
                <a:cubicBezTo>
                  <a:pt x="26578" y="12581"/>
                  <a:pt x="26561" y="12617"/>
                  <a:pt x="26544" y="12649"/>
                </a:cubicBezTo>
                <a:cubicBezTo>
                  <a:pt x="26503" y="12726"/>
                  <a:pt x="26458" y="12801"/>
                  <a:pt x="26410" y="12875"/>
                </a:cubicBezTo>
                <a:cubicBezTo>
                  <a:pt x="26388" y="12909"/>
                  <a:pt x="26365" y="12945"/>
                  <a:pt x="26341" y="12980"/>
                </a:cubicBezTo>
                <a:cubicBezTo>
                  <a:pt x="26318" y="13014"/>
                  <a:pt x="26288" y="13056"/>
                  <a:pt x="26260" y="13093"/>
                </a:cubicBezTo>
                <a:cubicBezTo>
                  <a:pt x="26209" y="13161"/>
                  <a:pt x="26156" y="13227"/>
                  <a:pt x="26099" y="13291"/>
                </a:cubicBezTo>
                <a:lnTo>
                  <a:pt x="26077" y="13278"/>
                </a:lnTo>
                <a:lnTo>
                  <a:pt x="26047" y="13263"/>
                </a:lnTo>
                <a:cubicBezTo>
                  <a:pt x="26035" y="13257"/>
                  <a:pt x="26026" y="13252"/>
                  <a:pt x="26015" y="13246"/>
                </a:cubicBezTo>
                <a:cubicBezTo>
                  <a:pt x="25998" y="13239"/>
                  <a:pt x="25979" y="13231"/>
                  <a:pt x="25960" y="13223"/>
                </a:cubicBezTo>
                <a:lnTo>
                  <a:pt x="25919" y="13205"/>
                </a:lnTo>
                <a:lnTo>
                  <a:pt x="25900" y="13195"/>
                </a:lnTo>
                <a:cubicBezTo>
                  <a:pt x="25881" y="13188"/>
                  <a:pt x="25862" y="13178"/>
                  <a:pt x="25841" y="13173"/>
                </a:cubicBezTo>
                <a:cubicBezTo>
                  <a:pt x="25826" y="13165"/>
                  <a:pt x="25811" y="13161"/>
                  <a:pt x="25796" y="13154"/>
                </a:cubicBezTo>
                <a:cubicBezTo>
                  <a:pt x="25781" y="13148"/>
                  <a:pt x="25762" y="13141"/>
                  <a:pt x="25743" y="13135"/>
                </a:cubicBezTo>
                <a:lnTo>
                  <a:pt x="25717" y="13124"/>
                </a:lnTo>
                <a:lnTo>
                  <a:pt x="25675" y="13110"/>
                </a:lnTo>
                <a:cubicBezTo>
                  <a:pt x="25655" y="13103"/>
                  <a:pt x="25636" y="13097"/>
                  <a:pt x="25615" y="13092"/>
                </a:cubicBezTo>
                <a:cubicBezTo>
                  <a:pt x="25711" y="12992"/>
                  <a:pt x="25800" y="12886"/>
                  <a:pt x="25883" y="12775"/>
                </a:cubicBezTo>
                <a:cubicBezTo>
                  <a:pt x="25913" y="12732"/>
                  <a:pt x="25943" y="12686"/>
                  <a:pt x="25973" y="12641"/>
                </a:cubicBezTo>
                <a:cubicBezTo>
                  <a:pt x="26000" y="12601"/>
                  <a:pt x="26024" y="12560"/>
                  <a:pt x="26049" y="12520"/>
                </a:cubicBezTo>
                <a:cubicBezTo>
                  <a:pt x="26126" y="12389"/>
                  <a:pt x="26192" y="12253"/>
                  <a:pt x="26248" y="12111"/>
                </a:cubicBezTo>
                <a:cubicBezTo>
                  <a:pt x="26262" y="12078"/>
                  <a:pt x="26275" y="12044"/>
                  <a:pt x="26288" y="12010"/>
                </a:cubicBezTo>
                <a:cubicBezTo>
                  <a:pt x="26299" y="11974"/>
                  <a:pt x="26311" y="11942"/>
                  <a:pt x="26322" y="11908"/>
                </a:cubicBezTo>
                <a:cubicBezTo>
                  <a:pt x="26746" y="10560"/>
                  <a:pt x="26173" y="9100"/>
                  <a:pt x="24946" y="8402"/>
                </a:cubicBezTo>
                <a:cubicBezTo>
                  <a:pt x="24916" y="8385"/>
                  <a:pt x="24888" y="8368"/>
                  <a:pt x="24857" y="8353"/>
                </a:cubicBezTo>
                <a:cubicBezTo>
                  <a:pt x="24827" y="8336"/>
                  <a:pt x="24795" y="8319"/>
                  <a:pt x="24763" y="8304"/>
                </a:cubicBezTo>
                <a:cubicBezTo>
                  <a:pt x="24633" y="8242"/>
                  <a:pt x="24501" y="8189"/>
                  <a:pt x="24365" y="8146"/>
                </a:cubicBezTo>
                <a:cubicBezTo>
                  <a:pt x="24324" y="8133"/>
                  <a:pt x="24283" y="8123"/>
                  <a:pt x="24243" y="8110"/>
                </a:cubicBezTo>
                <a:cubicBezTo>
                  <a:pt x="24198" y="8099"/>
                  <a:pt x="24153" y="8087"/>
                  <a:pt x="24105" y="8078"/>
                </a:cubicBezTo>
                <a:cubicBezTo>
                  <a:pt x="23975" y="8050"/>
                  <a:pt x="23843" y="8029"/>
                  <a:pt x="23711" y="8018"/>
                </a:cubicBezTo>
                <a:cubicBezTo>
                  <a:pt x="23645" y="8014"/>
                  <a:pt x="23580" y="8010"/>
                  <a:pt x="23514" y="8008"/>
                </a:cubicBezTo>
                <a:lnTo>
                  <a:pt x="23532" y="7971"/>
                </a:lnTo>
                <a:cubicBezTo>
                  <a:pt x="23544" y="7952"/>
                  <a:pt x="23553" y="7933"/>
                  <a:pt x="23563" y="7914"/>
                </a:cubicBezTo>
                <a:cubicBezTo>
                  <a:pt x="23566" y="7905"/>
                  <a:pt x="23570" y="7897"/>
                  <a:pt x="23574" y="7888"/>
                </a:cubicBezTo>
                <a:cubicBezTo>
                  <a:pt x="23578" y="7878"/>
                  <a:pt x="23583" y="7865"/>
                  <a:pt x="23589" y="7856"/>
                </a:cubicBezTo>
                <a:cubicBezTo>
                  <a:pt x="23598" y="7833"/>
                  <a:pt x="23608" y="7812"/>
                  <a:pt x="23617" y="7792"/>
                </a:cubicBezTo>
                <a:cubicBezTo>
                  <a:pt x="23625" y="7771"/>
                  <a:pt x="23632" y="7754"/>
                  <a:pt x="23640" y="7733"/>
                </a:cubicBezTo>
                <a:cubicBezTo>
                  <a:pt x="23647" y="7714"/>
                  <a:pt x="23657" y="7692"/>
                  <a:pt x="23664" y="7671"/>
                </a:cubicBezTo>
                <a:cubicBezTo>
                  <a:pt x="23670" y="7654"/>
                  <a:pt x="23678" y="7635"/>
                  <a:pt x="23683" y="7618"/>
                </a:cubicBezTo>
                <a:cubicBezTo>
                  <a:pt x="23687" y="7607"/>
                  <a:pt x="23691" y="7596"/>
                  <a:pt x="23695" y="7582"/>
                </a:cubicBezTo>
                <a:cubicBezTo>
                  <a:pt x="23700" y="7569"/>
                  <a:pt x="23702" y="7562"/>
                  <a:pt x="23706" y="7550"/>
                </a:cubicBezTo>
                <a:cubicBezTo>
                  <a:pt x="23710" y="7539"/>
                  <a:pt x="23711" y="7531"/>
                  <a:pt x="23713" y="7524"/>
                </a:cubicBezTo>
                <a:close/>
                <a:moveTo>
                  <a:pt x="5537" y="6638"/>
                </a:moveTo>
                <a:cubicBezTo>
                  <a:pt x="5538" y="6657"/>
                  <a:pt x="5540" y="6676"/>
                  <a:pt x="5542" y="6695"/>
                </a:cubicBezTo>
                <a:cubicBezTo>
                  <a:pt x="5546" y="6745"/>
                  <a:pt x="5552" y="6796"/>
                  <a:pt x="5559" y="6849"/>
                </a:cubicBezTo>
                <a:cubicBezTo>
                  <a:pt x="5565" y="6900"/>
                  <a:pt x="5570" y="6953"/>
                  <a:pt x="5578" y="7004"/>
                </a:cubicBezTo>
                <a:cubicBezTo>
                  <a:pt x="5586" y="7055"/>
                  <a:pt x="5593" y="7107"/>
                  <a:pt x="5602" y="7158"/>
                </a:cubicBezTo>
                <a:cubicBezTo>
                  <a:pt x="5610" y="7209"/>
                  <a:pt x="5621" y="7262"/>
                  <a:pt x="5631" y="7311"/>
                </a:cubicBezTo>
                <a:cubicBezTo>
                  <a:pt x="5636" y="7332"/>
                  <a:pt x="5640" y="7352"/>
                  <a:pt x="5644" y="7371"/>
                </a:cubicBezTo>
                <a:cubicBezTo>
                  <a:pt x="5476" y="7388"/>
                  <a:pt x="5307" y="7416"/>
                  <a:pt x="5143" y="7456"/>
                </a:cubicBezTo>
                <a:cubicBezTo>
                  <a:pt x="5105" y="7464"/>
                  <a:pt x="5069" y="7475"/>
                  <a:pt x="5033" y="7484"/>
                </a:cubicBezTo>
                <a:cubicBezTo>
                  <a:pt x="4997" y="7494"/>
                  <a:pt x="4962" y="7503"/>
                  <a:pt x="4930" y="7514"/>
                </a:cubicBezTo>
                <a:cubicBezTo>
                  <a:pt x="4854" y="7537"/>
                  <a:pt x="4781" y="7562"/>
                  <a:pt x="4707" y="7590"/>
                </a:cubicBezTo>
                <a:cubicBezTo>
                  <a:pt x="4675" y="7601"/>
                  <a:pt x="4643" y="7612"/>
                  <a:pt x="4611" y="7626"/>
                </a:cubicBezTo>
                <a:cubicBezTo>
                  <a:pt x="4579" y="7639"/>
                  <a:pt x="4551" y="7652"/>
                  <a:pt x="4521" y="7665"/>
                </a:cubicBezTo>
                <a:cubicBezTo>
                  <a:pt x="4406" y="7716"/>
                  <a:pt x="4296" y="7771"/>
                  <a:pt x="4187" y="7833"/>
                </a:cubicBezTo>
                <a:cubicBezTo>
                  <a:pt x="4159" y="7848"/>
                  <a:pt x="4130" y="7865"/>
                  <a:pt x="4102" y="7882"/>
                </a:cubicBezTo>
                <a:cubicBezTo>
                  <a:pt x="4074" y="7899"/>
                  <a:pt x="4048" y="7916"/>
                  <a:pt x="4021" y="7933"/>
                </a:cubicBezTo>
                <a:cubicBezTo>
                  <a:pt x="2689" y="8783"/>
                  <a:pt x="2048" y="10389"/>
                  <a:pt x="2429" y="11921"/>
                </a:cubicBezTo>
                <a:cubicBezTo>
                  <a:pt x="2436" y="11953"/>
                  <a:pt x="2444" y="11983"/>
                  <a:pt x="2453" y="12015"/>
                </a:cubicBezTo>
                <a:cubicBezTo>
                  <a:pt x="2462" y="12047"/>
                  <a:pt x="2470" y="12079"/>
                  <a:pt x="2479" y="12111"/>
                </a:cubicBezTo>
                <a:cubicBezTo>
                  <a:pt x="2517" y="12232"/>
                  <a:pt x="2559" y="12349"/>
                  <a:pt x="2608" y="12466"/>
                </a:cubicBezTo>
                <a:cubicBezTo>
                  <a:pt x="2621" y="12496"/>
                  <a:pt x="2634" y="12528"/>
                  <a:pt x="2647" y="12560"/>
                </a:cubicBezTo>
                <a:cubicBezTo>
                  <a:pt x="2662" y="12592"/>
                  <a:pt x="2677" y="12622"/>
                  <a:pt x="2692" y="12654"/>
                </a:cubicBezTo>
                <a:cubicBezTo>
                  <a:pt x="2728" y="12726"/>
                  <a:pt x="2766" y="12798"/>
                  <a:pt x="2805" y="12867"/>
                </a:cubicBezTo>
                <a:cubicBezTo>
                  <a:pt x="2824" y="12899"/>
                  <a:pt x="2843" y="12933"/>
                  <a:pt x="2862" y="12965"/>
                </a:cubicBezTo>
                <a:cubicBezTo>
                  <a:pt x="2885" y="12999"/>
                  <a:pt x="2903" y="13033"/>
                  <a:pt x="2926" y="13067"/>
                </a:cubicBezTo>
                <a:cubicBezTo>
                  <a:pt x="2998" y="13173"/>
                  <a:pt x="3073" y="13276"/>
                  <a:pt x="3154" y="13376"/>
                </a:cubicBezTo>
                <a:cubicBezTo>
                  <a:pt x="3137" y="13386"/>
                  <a:pt x="3122" y="13397"/>
                  <a:pt x="3105" y="13408"/>
                </a:cubicBezTo>
                <a:cubicBezTo>
                  <a:pt x="3062" y="13435"/>
                  <a:pt x="3018" y="13465"/>
                  <a:pt x="2975" y="13495"/>
                </a:cubicBezTo>
                <a:cubicBezTo>
                  <a:pt x="2932" y="13525"/>
                  <a:pt x="2892" y="13555"/>
                  <a:pt x="2849" y="13587"/>
                </a:cubicBezTo>
                <a:cubicBezTo>
                  <a:pt x="2807" y="13619"/>
                  <a:pt x="2766" y="13649"/>
                  <a:pt x="2726" y="13681"/>
                </a:cubicBezTo>
                <a:cubicBezTo>
                  <a:pt x="2685" y="13715"/>
                  <a:pt x="2643" y="13747"/>
                  <a:pt x="2604" y="13781"/>
                </a:cubicBezTo>
                <a:lnTo>
                  <a:pt x="2559" y="13819"/>
                </a:lnTo>
                <a:cubicBezTo>
                  <a:pt x="2402" y="13625"/>
                  <a:pt x="2263" y="13419"/>
                  <a:pt x="2142" y="13201"/>
                </a:cubicBezTo>
                <a:cubicBezTo>
                  <a:pt x="2127" y="13173"/>
                  <a:pt x="2110" y="13144"/>
                  <a:pt x="2095" y="13116"/>
                </a:cubicBezTo>
                <a:cubicBezTo>
                  <a:pt x="2082" y="13088"/>
                  <a:pt x="2067" y="13058"/>
                  <a:pt x="2052" y="13029"/>
                </a:cubicBezTo>
                <a:cubicBezTo>
                  <a:pt x="2020" y="12965"/>
                  <a:pt x="1987" y="12899"/>
                  <a:pt x="1959" y="12833"/>
                </a:cubicBezTo>
                <a:cubicBezTo>
                  <a:pt x="1946" y="12803"/>
                  <a:pt x="1933" y="12773"/>
                  <a:pt x="1920" y="12743"/>
                </a:cubicBezTo>
                <a:cubicBezTo>
                  <a:pt x="1908" y="12713"/>
                  <a:pt x="1897" y="12684"/>
                  <a:pt x="1884" y="12654"/>
                </a:cubicBezTo>
                <a:cubicBezTo>
                  <a:pt x="1840" y="12539"/>
                  <a:pt x="1799" y="12424"/>
                  <a:pt x="1765" y="12307"/>
                </a:cubicBezTo>
                <a:cubicBezTo>
                  <a:pt x="1756" y="12275"/>
                  <a:pt x="1748" y="12243"/>
                  <a:pt x="1739" y="12213"/>
                </a:cubicBezTo>
                <a:cubicBezTo>
                  <a:pt x="1729" y="12181"/>
                  <a:pt x="1722" y="12151"/>
                  <a:pt x="1714" y="12119"/>
                </a:cubicBezTo>
                <a:cubicBezTo>
                  <a:pt x="1333" y="10607"/>
                  <a:pt x="1774" y="9007"/>
                  <a:pt x="2875" y="7907"/>
                </a:cubicBezTo>
                <a:cubicBezTo>
                  <a:pt x="3115" y="7669"/>
                  <a:pt x="3380" y="7458"/>
                  <a:pt x="3667" y="7279"/>
                </a:cubicBezTo>
                <a:cubicBezTo>
                  <a:pt x="3695" y="7262"/>
                  <a:pt x="3723" y="7243"/>
                  <a:pt x="3752" y="7228"/>
                </a:cubicBezTo>
                <a:cubicBezTo>
                  <a:pt x="3780" y="7211"/>
                  <a:pt x="3808" y="7196"/>
                  <a:pt x="3836" y="7179"/>
                </a:cubicBezTo>
                <a:cubicBezTo>
                  <a:pt x="3946" y="7119"/>
                  <a:pt x="4055" y="7060"/>
                  <a:pt x="4166" y="7011"/>
                </a:cubicBezTo>
                <a:cubicBezTo>
                  <a:pt x="4196" y="6998"/>
                  <a:pt x="4227" y="6985"/>
                  <a:pt x="4257" y="6972"/>
                </a:cubicBezTo>
                <a:cubicBezTo>
                  <a:pt x="4285" y="6960"/>
                  <a:pt x="4315" y="6945"/>
                  <a:pt x="4345" y="6934"/>
                </a:cubicBezTo>
                <a:cubicBezTo>
                  <a:pt x="4413" y="6906"/>
                  <a:pt x="4481" y="6881"/>
                  <a:pt x="4549" y="6857"/>
                </a:cubicBezTo>
                <a:cubicBezTo>
                  <a:pt x="4579" y="6847"/>
                  <a:pt x="4611" y="6838"/>
                  <a:pt x="4641" y="6828"/>
                </a:cubicBezTo>
                <a:cubicBezTo>
                  <a:pt x="4671" y="6817"/>
                  <a:pt x="4703" y="6808"/>
                  <a:pt x="4734" y="6798"/>
                </a:cubicBezTo>
                <a:cubicBezTo>
                  <a:pt x="4996" y="6721"/>
                  <a:pt x="5265" y="6666"/>
                  <a:pt x="5537" y="6638"/>
                </a:cubicBezTo>
                <a:close/>
                <a:moveTo>
                  <a:pt x="23866" y="6597"/>
                </a:moveTo>
                <a:cubicBezTo>
                  <a:pt x="24143" y="6621"/>
                  <a:pt x="24414" y="6672"/>
                  <a:pt x="24680" y="6749"/>
                </a:cubicBezTo>
                <a:cubicBezTo>
                  <a:pt x="24712" y="6759"/>
                  <a:pt x="24742" y="6766"/>
                  <a:pt x="24774" y="6776"/>
                </a:cubicBezTo>
                <a:cubicBezTo>
                  <a:pt x="24807" y="6785"/>
                  <a:pt x="24837" y="6796"/>
                  <a:pt x="24867" y="6806"/>
                </a:cubicBezTo>
                <a:cubicBezTo>
                  <a:pt x="24937" y="6830"/>
                  <a:pt x="25004" y="6853"/>
                  <a:pt x="25072" y="6881"/>
                </a:cubicBezTo>
                <a:cubicBezTo>
                  <a:pt x="25102" y="6892"/>
                  <a:pt x="25133" y="6904"/>
                  <a:pt x="25163" y="6917"/>
                </a:cubicBezTo>
                <a:cubicBezTo>
                  <a:pt x="25193" y="6928"/>
                  <a:pt x="25223" y="6943"/>
                  <a:pt x="25251" y="6957"/>
                </a:cubicBezTo>
                <a:cubicBezTo>
                  <a:pt x="25364" y="7006"/>
                  <a:pt x="25476" y="7060"/>
                  <a:pt x="25581" y="7119"/>
                </a:cubicBezTo>
                <a:cubicBezTo>
                  <a:pt x="25611" y="7134"/>
                  <a:pt x="25640" y="7151"/>
                  <a:pt x="25668" y="7168"/>
                </a:cubicBezTo>
                <a:cubicBezTo>
                  <a:pt x="25696" y="7185"/>
                  <a:pt x="25726" y="7200"/>
                  <a:pt x="25753" y="7217"/>
                </a:cubicBezTo>
                <a:cubicBezTo>
                  <a:pt x="27438" y="8233"/>
                  <a:pt x="28248" y="10240"/>
                  <a:pt x="27743" y="12142"/>
                </a:cubicBezTo>
                <a:cubicBezTo>
                  <a:pt x="27735" y="12172"/>
                  <a:pt x="27726" y="12204"/>
                  <a:pt x="27719" y="12234"/>
                </a:cubicBezTo>
                <a:lnTo>
                  <a:pt x="27715" y="12236"/>
                </a:lnTo>
                <a:cubicBezTo>
                  <a:pt x="27707" y="12266"/>
                  <a:pt x="27698" y="12298"/>
                  <a:pt x="27688" y="12330"/>
                </a:cubicBezTo>
                <a:cubicBezTo>
                  <a:pt x="27651" y="12447"/>
                  <a:pt x="27609" y="12562"/>
                  <a:pt x="27562" y="12675"/>
                </a:cubicBezTo>
                <a:cubicBezTo>
                  <a:pt x="27551" y="12705"/>
                  <a:pt x="27539" y="12735"/>
                  <a:pt x="27524" y="12765"/>
                </a:cubicBezTo>
                <a:cubicBezTo>
                  <a:pt x="27511" y="12796"/>
                  <a:pt x="27498" y="12824"/>
                  <a:pt x="27485" y="12854"/>
                </a:cubicBezTo>
                <a:cubicBezTo>
                  <a:pt x="27455" y="12920"/>
                  <a:pt x="27423" y="12984"/>
                  <a:pt x="27389" y="13048"/>
                </a:cubicBezTo>
                <a:cubicBezTo>
                  <a:pt x="27374" y="13078"/>
                  <a:pt x="27360" y="13107"/>
                  <a:pt x="27343" y="13135"/>
                </a:cubicBezTo>
                <a:cubicBezTo>
                  <a:pt x="27328" y="13163"/>
                  <a:pt x="27311" y="13191"/>
                  <a:pt x="27294" y="13220"/>
                </a:cubicBezTo>
                <a:cubicBezTo>
                  <a:pt x="27168" y="13438"/>
                  <a:pt x="27025" y="13646"/>
                  <a:pt x="26863" y="13840"/>
                </a:cubicBezTo>
                <a:lnTo>
                  <a:pt x="26819" y="13802"/>
                </a:lnTo>
                <a:cubicBezTo>
                  <a:pt x="26780" y="13770"/>
                  <a:pt x="26738" y="13736"/>
                  <a:pt x="26699" y="13704"/>
                </a:cubicBezTo>
                <a:cubicBezTo>
                  <a:pt x="26657" y="13672"/>
                  <a:pt x="26616" y="13638"/>
                  <a:pt x="26574" y="13608"/>
                </a:cubicBezTo>
                <a:cubicBezTo>
                  <a:pt x="26535" y="13576"/>
                  <a:pt x="26492" y="13544"/>
                  <a:pt x="26450" y="13514"/>
                </a:cubicBezTo>
                <a:cubicBezTo>
                  <a:pt x="26407" y="13484"/>
                  <a:pt x="26363" y="13453"/>
                  <a:pt x="26320" y="13425"/>
                </a:cubicBezTo>
                <a:lnTo>
                  <a:pt x="26269" y="13393"/>
                </a:lnTo>
                <a:cubicBezTo>
                  <a:pt x="26360" y="13288"/>
                  <a:pt x="26443" y="13176"/>
                  <a:pt x="26520" y="13063"/>
                </a:cubicBezTo>
                <a:cubicBezTo>
                  <a:pt x="26542" y="13029"/>
                  <a:pt x="26563" y="12997"/>
                  <a:pt x="26584" y="12963"/>
                </a:cubicBezTo>
                <a:cubicBezTo>
                  <a:pt x="26605" y="12929"/>
                  <a:pt x="26623" y="12899"/>
                  <a:pt x="26642" y="12869"/>
                </a:cubicBezTo>
                <a:cubicBezTo>
                  <a:pt x="26684" y="12799"/>
                  <a:pt x="26721" y="12730"/>
                  <a:pt x="26757" y="12656"/>
                </a:cubicBezTo>
                <a:cubicBezTo>
                  <a:pt x="26772" y="12626"/>
                  <a:pt x="26789" y="12594"/>
                  <a:pt x="26803" y="12562"/>
                </a:cubicBezTo>
                <a:cubicBezTo>
                  <a:pt x="26818" y="12530"/>
                  <a:pt x="26833" y="12502"/>
                  <a:pt x="26846" y="12468"/>
                </a:cubicBezTo>
                <a:cubicBezTo>
                  <a:pt x="26895" y="12353"/>
                  <a:pt x="26940" y="12236"/>
                  <a:pt x="26978" y="12117"/>
                </a:cubicBezTo>
                <a:cubicBezTo>
                  <a:pt x="26987" y="12085"/>
                  <a:pt x="26997" y="12055"/>
                  <a:pt x="27004" y="12023"/>
                </a:cubicBezTo>
                <a:cubicBezTo>
                  <a:pt x="27014" y="11993"/>
                  <a:pt x="27023" y="11961"/>
                  <a:pt x="27032" y="11929"/>
                </a:cubicBezTo>
                <a:cubicBezTo>
                  <a:pt x="27434" y="10370"/>
                  <a:pt x="26778" y="8732"/>
                  <a:pt x="25413" y="7880"/>
                </a:cubicBezTo>
                <a:cubicBezTo>
                  <a:pt x="25387" y="7863"/>
                  <a:pt x="25359" y="7846"/>
                  <a:pt x="25330" y="7829"/>
                </a:cubicBezTo>
                <a:cubicBezTo>
                  <a:pt x="25304" y="7814"/>
                  <a:pt x="25274" y="7797"/>
                  <a:pt x="25246" y="7780"/>
                </a:cubicBezTo>
                <a:cubicBezTo>
                  <a:pt x="25138" y="7722"/>
                  <a:pt x="25027" y="7667"/>
                  <a:pt x="24914" y="7618"/>
                </a:cubicBezTo>
                <a:cubicBezTo>
                  <a:pt x="24884" y="7605"/>
                  <a:pt x="24852" y="7592"/>
                  <a:pt x="24822" y="7580"/>
                </a:cubicBezTo>
                <a:cubicBezTo>
                  <a:pt x="24791" y="7567"/>
                  <a:pt x="24759" y="7554"/>
                  <a:pt x="24727" y="7543"/>
                </a:cubicBezTo>
                <a:cubicBezTo>
                  <a:pt x="24656" y="7516"/>
                  <a:pt x="24582" y="7492"/>
                  <a:pt x="24507" y="7471"/>
                </a:cubicBezTo>
                <a:cubicBezTo>
                  <a:pt x="24473" y="7460"/>
                  <a:pt x="24439" y="7450"/>
                  <a:pt x="24405" y="7441"/>
                </a:cubicBezTo>
                <a:cubicBezTo>
                  <a:pt x="24371" y="7433"/>
                  <a:pt x="24332" y="7424"/>
                  <a:pt x="24296" y="7415"/>
                </a:cubicBezTo>
                <a:cubicBezTo>
                  <a:pt x="24120" y="7375"/>
                  <a:pt x="23941" y="7347"/>
                  <a:pt x="23762" y="7332"/>
                </a:cubicBezTo>
                <a:lnTo>
                  <a:pt x="23776" y="7275"/>
                </a:lnTo>
                <a:cubicBezTo>
                  <a:pt x="23785" y="7224"/>
                  <a:pt x="23794" y="7173"/>
                  <a:pt x="23804" y="7121"/>
                </a:cubicBezTo>
                <a:cubicBezTo>
                  <a:pt x="23811" y="7068"/>
                  <a:pt x="23819" y="7017"/>
                  <a:pt x="23826" y="6966"/>
                </a:cubicBezTo>
                <a:cubicBezTo>
                  <a:pt x="23834" y="6913"/>
                  <a:pt x="23840" y="6862"/>
                  <a:pt x="23845" y="6810"/>
                </a:cubicBezTo>
                <a:cubicBezTo>
                  <a:pt x="23851" y="6759"/>
                  <a:pt x="23857" y="6706"/>
                  <a:pt x="23862" y="6655"/>
                </a:cubicBezTo>
                <a:lnTo>
                  <a:pt x="23866" y="6597"/>
                </a:lnTo>
                <a:close/>
                <a:moveTo>
                  <a:pt x="27660" y="12946"/>
                </a:moveTo>
                <a:cubicBezTo>
                  <a:pt x="28259" y="13312"/>
                  <a:pt x="28631" y="13959"/>
                  <a:pt x="28642" y="14660"/>
                </a:cubicBezTo>
                <a:cubicBezTo>
                  <a:pt x="28655" y="15363"/>
                  <a:pt x="28308" y="16022"/>
                  <a:pt x="27724" y="16409"/>
                </a:cubicBezTo>
                <a:cubicBezTo>
                  <a:pt x="27694" y="16341"/>
                  <a:pt x="27664" y="16275"/>
                  <a:pt x="27632" y="16209"/>
                </a:cubicBezTo>
                <a:cubicBezTo>
                  <a:pt x="27617" y="16179"/>
                  <a:pt x="27602" y="16149"/>
                  <a:pt x="27587" y="16118"/>
                </a:cubicBezTo>
                <a:lnTo>
                  <a:pt x="27587" y="16118"/>
                </a:lnTo>
                <a:lnTo>
                  <a:pt x="27588" y="16120"/>
                </a:lnTo>
                <a:cubicBezTo>
                  <a:pt x="27575" y="16092"/>
                  <a:pt x="27558" y="16062"/>
                  <a:pt x="27541" y="16034"/>
                </a:cubicBezTo>
                <a:cubicBezTo>
                  <a:pt x="27400" y="15770"/>
                  <a:pt x="27230" y="15519"/>
                  <a:pt x="27038" y="15289"/>
                </a:cubicBezTo>
                <a:cubicBezTo>
                  <a:pt x="27374" y="14991"/>
                  <a:pt x="27628" y="14726"/>
                  <a:pt x="27649" y="14705"/>
                </a:cubicBezTo>
                <a:cubicBezTo>
                  <a:pt x="27685" y="14667"/>
                  <a:pt x="27685" y="14609"/>
                  <a:pt x="27649" y="14571"/>
                </a:cubicBezTo>
                <a:cubicBezTo>
                  <a:pt x="27628" y="14550"/>
                  <a:pt x="27360" y="14271"/>
                  <a:pt x="27014" y="13966"/>
                </a:cubicBezTo>
                <a:cubicBezTo>
                  <a:pt x="27183" y="13763"/>
                  <a:pt x="27336" y="13544"/>
                  <a:pt x="27470" y="13314"/>
                </a:cubicBezTo>
                <a:cubicBezTo>
                  <a:pt x="27485" y="13286"/>
                  <a:pt x="27502" y="13257"/>
                  <a:pt x="27517" y="13229"/>
                </a:cubicBezTo>
                <a:cubicBezTo>
                  <a:pt x="27534" y="13201"/>
                  <a:pt x="27549" y="13173"/>
                  <a:pt x="27564" y="13142"/>
                </a:cubicBezTo>
                <a:cubicBezTo>
                  <a:pt x="27596" y="13078"/>
                  <a:pt x="27630" y="13012"/>
                  <a:pt x="27660" y="12946"/>
                </a:cubicBezTo>
                <a:close/>
                <a:moveTo>
                  <a:pt x="1786" y="12920"/>
                </a:moveTo>
                <a:cubicBezTo>
                  <a:pt x="1814" y="12986"/>
                  <a:pt x="1846" y="13052"/>
                  <a:pt x="1880" y="13116"/>
                </a:cubicBezTo>
                <a:cubicBezTo>
                  <a:pt x="1893" y="13146"/>
                  <a:pt x="1908" y="13174"/>
                  <a:pt x="1923" y="13203"/>
                </a:cubicBezTo>
                <a:cubicBezTo>
                  <a:pt x="1938" y="13233"/>
                  <a:pt x="1955" y="13259"/>
                  <a:pt x="1970" y="13288"/>
                </a:cubicBezTo>
                <a:cubicBezTo>
                  <a:pt x="2099" y="13519"/>
                  <a:pt x="2246" y="13738"/>
                  <a:pt x="2412" y="13943"/>
                </a:cubicBezTo>
                <a:cubicBezTo>
                  <a:pt x="2053" y="14256"/>
                  <a:pt x="1774" y="14547"/>
                  <a:pt x="1754" y="14569"/>
                </a:cubicBezTo>
                <a:cubicBezTo>
                  <a:pt x="1718" y="14607"/>
                  <a:pt x="1718" y="14665"/>
                  <a:pt x="1754" y="14703"/>
                </a:cubicBezTo>
                <a:cubicBezTo>
                  <a:pt x="1774" y="14728"/>
                  <a:pt x="2067" y="15029"/>
                  <a:pt x="2436" y="15351"/>
                </a:cubicBezTo>
                <a:cubicBezTo>
                  <a:pt x="2249" y="15581"/>
                  <a:pt x="2084" y="15828"/>
                  <a:pt x="1944" y="16090"/>
                </a:cubicBezTo>
                <a:cubicBezTo>
                  <a:pt x="1929" y="16118"/>
                  <a:pt x="1914" y="16147"/>
                  <a:pt x="1899" y="16177"/>
                </a:cubicBezTo>
                <a:cubicBezTo>
                  <a:pt x="1886" y="16205"/>
                  <a:pt x="1869" y="16233"/>
                  <a:pt x="1856" y="16264"/>
                </a:cubicBezTo>
                <a:cubicBezTo>
                  <a:pt x="1823" y="16328"/>
                  <a:pt x="1793" y="16396"/>
                  <a:pt x="1765" y="16462"/>
                </a:cubicBezTo>
                <a:cubicBezTo>
                  <a:pt x="1136" y="16092"/>
                  <a:pt x="753" y="15415"/>
                  <a:pt x="757" y="14684"/>
                </a:cubicBezTo>
                <a:cubicBezTo>
                  <a:pt x="760" y="13955"/>
                  <a:pt x="1153" y="13284"/>
                  <a:pt x="1786" y="12920"/>
                </a:cubicBezTo>
                <a:close/>
                <a:moveTo>
                  <a:pt x="23521" y="16037"/>
                </a:moveTo>
                <a:cubicBezTo>
                  <a:pt x="23532" y="16043"/>
                  <a:pt x="23546" y="16049"/>
                  <a:pt x="23557" y="16054"/>
                </a:cubicBezTo>
                <a:cubicBezTo>
                  <a:pt x="23644" y="16094"/>
                  <a:pt x="23730" y="16130"/>
                  <a:pt x="23819" y="16160"/>
                </a:cubicBezTo>
                <a:lnTo>
                  <a:pt x="23838" y="16167"/>
                </a:lnTo>
                <a:cubicBezTo>
                  <a:pt x="23958" y="16207"/>
                  <a:pt x="24081" y="16239"/>
                  <a:pt x="24203" y="16264"/>
                </a:cubicBezTo>
                <a:lnTo>
                  <a:pt x="24220" y="16267"/>
                </a:lnTo>
                <a:cubicBezTo>
                  <a:pt x="24239" y="16271"/>
                  <a:pt x="24260" y="16275"/>
                  <a:pt x="24279" y="16279"/>
                </a:cubicBezTo>
                <a:cubicBezTo>
                  <a:pt x="24322" y="16286"/>
                  <a:pt x="24365" y="16292"/>
                  <a:pt x="24411" y="16298"/>
                </a:cubicBezTo>
                <a:cubicBezTo>
                  <a:pt x="24431" y="16299"/>
                  <a:pt x="24454" y="16303"/>
                  <a:pt x="24475" y="16305"/>
                </a:cubicBezTo>
                <a:cubicBezTo>
                  <a:pt x="24471" y="16326"/>
                  <a:pt x="24469" y="16347"/>
                  <a:pt x="24465" y="16367"/>
                </a:cubicBezTo>
                <a:cubicBezTo>
                  <a:pt x="24465" y="16371"/>
                  <a:pt x="24465" y="16373"/>
                  <a:pt x="24463" y="16377"/>
                </a:cubicBezTo>
                <a:cubicBezTo>
                  <a:pt x="24462" y="16380"/>
                  <a:pt x="24463" y="16379"/>
                  <a:pt x="24463" y="16380"/>
                </a:cubicBezTo>
                <a:cubicBezTo>
                  <a:pt x="24458" y="16405"/>
                  <a:pt x="24454" y="16429"/>
                  <a:pt x="24448" y="16454"/>
                </a:cubicBezTo>
                <a:cubicBezTo>
                  <a:pt x="24447" y="16463"/>
                  <a:pt x="24445" y="16473"/>
                  <a:pt x="24443" y="16482"/>
                </a:cubicBezTo>
                <a:cubicBezTo>
                  <a:pt x="24443" y="16486"/>
                  <a:pt x="24443" y="16490"/>
                  <a:pt x="24441" y="16494"/>
                </a:cubicBezTo>
                <a:lnTo>
                  <a:pt x="24439" y="16505"/>
                </a:lnTo>
                <a:cubicBezTo>
                  <a:pt x="24433" y="16531"/>
                  <a:pt x="24430" y="16560"/>
                  <a:pt x="24424" y="16588"/>
                </a:cubicBezTo>
                <a:cubicBezTo>
                  <a:pt x="24422" y="16597"/>
                  <a:pt x="24420" y="16607"/>
                  <a:pt x="24418" y="16616"/>
                </a:cubicBezTo>
                <a:cubicBezTo>
                  <a:pt x="24418" y="16622"/>
                  <a:pt x="24416" y="16627"/>
                  <a:pt x="24414" y="16633"/>
                </a:cubicBezTo>
                <a:cubicBezTo>
                  <a:pt x="24411" y="16652"/>
                  <a:pt x="24407" y="16671"/>
                  <a:pt x="24403" y="16690"/>
                </a:cubicBezTo>
                <a:cubicBezTo>
                  <a:pt x="24398" y="16714"/>
                  <a:pt x="24392" y="16737"/>
                  <a:pt x="24386" y="16761"/>
                </a:cubicBezTo>
                <a:cubicBezTo>
                  <a:pt x="24386" y="16767"/>
                  <a:pt x="24384" y="16772"/>
                  <a:pt x="24382" y="16778"/>
                </a:cubicBezTo>
                <a:lnTo>
                  <a:pt x="24381" y="16795"/>
                </a:lnTo>
                <a:cubicBezTo>
                  <a:pt x="24373" y="16827"/>
                  <a:pt x="24365" y="16857"/>
                  <a:pt x="24358" y="16889"/>
                </a:cubicBezTo>
                <a:lnTo>
                  <a:pt x="24356" y="16899"/>
                </a:lnTo>
                <a:cubicBezTo>
                  <a:pt x="24354" y="16910"/>
                  <a:pt x="24350" y="16920"/>
                  <a:pt x="24349" y="16931"/>
                </a:cubicBezTo>
                <a:cubicBezTo>
                  <a:pt x="24279" y="16874"/>
                  <a:pt x="24205" y="16820"/>
                  <a:pt x="24128" y="16772"/>
                </a:cubicBezTo>
                <a:cubicBezTo>
                  <a:pt x="24107" y="16761"/>
                  <a:pt x="24090" y="16752"/>
                  <a:pt x="24073" y="16740"/>
                </a:cubicBezTo>
                <a:lnTo>
                  <a:pt x="24073" y="16740"/>
                </a:lnTo>
                <a:lnTo>
                  <a:pt x="24075" y="16742"/>
                </a:lnTo>
                <a:cubicBezTo>
                  <a:pt x="23924" y="16656"/>
                  <a:pt x="23762" y="16588"/>
                  <a:pt x="23595" y="16541"/>
                </a:cubicBezTo>
                <a:cubicBezTo>
                  <a:pt x="23570" y="16535"/>
                  <a:pt x="23555" y="16531"/>
                  <a:pt x="23544" y="16527"/>
                </a:cubicBezTo>
                <a:lnTo>
                  <a:pt x="23531" y="16522"/>
                </a:lnTo>
                <a:lnTo>
                  <a:pt x="23491" y="16505"/>
                </a:lnTo>
                <a:lnTo>
                  <a:pt x="23344" y="16443"/>
                </a:lnTo>
                <a:lnTo>
                  <a:pt x="23238" y="16397"/>
                </a:lnTo>
                <a:lnTo>
                  <a:pt x="23210" y="16384"/>
                </a:lnTo>
                <a:lnTo>
                  <a:pt x="23161" y="16364"/>
                </a:lnTo>
                <a:lnTo>
                  <a:pt x="23033" y="16309"/>
                </a:lnTo>
                <a:lnTo>
                  <a:pt x="23001" y="16294"/>
                </a:lnTo>
                <a:lnTo>
                  <a:pt x="22959" y="16277"/>
                </a:lnTo>
                <a:lnTo>
                  <a:pt x="22954" y="16275"/>
                </a:lnTo>
                <a:cubicBezTo>
                  <a:pt x="22927" y="16264"/>
                  <a:pt x="22907" y="16245"/>
                  <a:pt x="22895" y="16220"/>
                </a:cubicBezTo>
                <a:lnTo>
                  <a:pt x="22895" y="16216"/>
                </a:lnTo>
                <a:cubicBezTo>
                  <a:pt x="22882" y="16194"/>
                  <a:pt x="22878" y="16167"/>
                  <a:pt x="22882" y="16143"/>
                </a:cubicBezTo>
                <a:lnTo>
                  <a:pt x="22882" y="16135"/>
                </a:lnTo>
                <a:cubicBezTo>
                  <a:pt x="22884" y="16130"/>
                  <a:pt x="22886" y="16124"/>
                  <a:pt x="22888" y="16118"/>
                </a:cubicBezTo>
                <a:cubicBezTo>
                  <a:pt x="22892" y="16105"/>
                  <a:pt x="22899" y="16094"/>
                  <a:pt x="22907" y="16085"/>
                </a:cubicBezTo>
                <a:cubicBezTo>
                  <a:pt x="22929" y="16054"/>
                  <a:pt x="22965" y="16037"/>
                  <a:pt x="23003" y="16037"/>
                </a:cubicBezTo>
                <a:close/>
                <a:moveTo>
                  <a:pt x="27866" y="12417"/>
                </a:moveTo>
                <a:cubicBezTo>
                  <a:pt x="28682" y="12875"/>
                  <a:pt x="29192" y="13732"/>
                  <a:pt x="29202" y="14667"/>
                </a:cubicBezTo>
                <a:cubicBezTo>
                  <a:pt x="29213" y="15602"/>
                  <a:pt x="28723" y="16471"/>
                  <a:pt x="27916" y="16946"/>
                </a:cubicBezTo>
                <a:cubicBezTo>
                  <a:pt x="27882" y="16827"/>
                  <a:pt x="27841" y="16708"/>
                  <a:pt x="27796" y="16592"/>
                </a:cubicBezTo>
                <a:lnTo>
                  <a:pt x="27798" y="16590"/>
                </a:lnTo>
                <a:cubicBezTo>
                  <a:pt x="28455" y="16171"/>
                  <a:pt x="28847" y="15442"/>
                  <a:pt x="28836" y="14662"/>
                </a:cubicBezTo>
                <a:cubicBezTo>
                  <a:pt x="28823" y="13881"/>
                  <a:pt x="28408" y="13163"/>
                  <a:pt x="27739" y="12765"/>
                </a:cubicBezTo>
                <a:cubicBezTo>
                  <a:pt x="27786" y="12652"/>
                  <a:pt x="27828" y="12536"/>
                  <a:pt x="27866" y="12417"/>
                </a:cubicBezTo>
                <a:close/>
                <a:moveTo>
                  <a:pt x="1588" y="12389"/>
                </a:moveTo>
                <a:cubicBezTo>
                  <a:pt x="1624" y="12507"/>
                  <a:pt x="1663" y="12624"/>
                  <a:pt x="1710" y="12739"/>
                </a:cubicBezTo>
                <a:cubicBezTo>
                  <a:pt x="1004" y="13135"/>
                  <a:pt x="566" y="13877"/>
                  <a:pt x="563" y="14686"/>
                </a:cubicBezTo>
                <a:cubicBezTo>
                  <a:pt x="559" y="15495"/>
                  <a:pt x="990" y="16243"/>
                  <a:pt x="1692" y="16644"/>
                </a:cubicBezTo>
                <a:cubicBezTo>
                  <a:pt x="1648" y="16759"/>
                  <a:pt x="1611" y="16878"/>
                  <a:pt x="1577" y="16997"/>
                </a:cubicBezTo>
                <a:cubicBezTo>
                  <a:pt x="725" y="16543"/>
                  <a:pt x="195" y="15655"/>
                  <a:pt x="197" y="14690"/>
                </a:cubicBezTo>
                <a:cubicBezTo>
                  <a:pt x="201" y="13725"/>
                  <a:pt x="734" y="12839"/>
                  <a:pt x="1588" y="12389"/>
                </a:cubicBezTo>
                <a:close/>
                <a:moveTo>
                  <a:pt x="6360" y="16037"/>
                </a:moveTo>
                <a:cubicBezTo>
                  <a:pt x="6407" y="16037"/>
                  <a:pt x="6451" y="16056"/>
                  <a:pt x="6485" y="16090"/>
                </a:cubicBezTo>
                <a:cubicBezTo>
                  <a:pt x="6492" y="16100"/>
                  <a:pt x="6500" y="16111"/>
                  <a:pt x="6505" y="16122"/>
                </a:cubicBezTo>
                <a:lnTo>
                  <a:pt x="6509" y="16124"/>
                </a:lnTo>
                <a:cubicBezTo>
                  <a:pt x="6513" y="16130"/>
                  <a:pt x="6517" y="16135"/>
                  <a:pt x="6518" y="16143"/>
                </a:cubicBezTo>
                <a:cubicBezTo>
                  <a:pt x="6526" y="16156"/>
                  <a:pt x="6530" y="16171"/>
                  <a:pt x="6534" y="16184"/>
                </a:cubicBezTo>
                <a:cubicBezTo>
                  <a:pt x="6535" y="16200"/>
                  <a:pt x="6535" y="16215"/>
                  <a:pt x="6535" y="16230"/>
                </a:cubicBezTo>
                <a:lnTo>
                  <a:pt x="6535" y="16232"/>
                </a:lnTo>
                <a:cubicBezTo>
                  <a:pt x="6534" y="16256"/>
                  <a:pt x="6526" y="16281"/>
                  <a:pt x="6515" y="16303"/>
                </a:cubicBezTo>
                <a:cubicBezTo>
                  <a:pt x="6509" y="16311"/>
                  <a:pt x="6505" y="16318"/>
                  <a:pt x="6500" y="16326"/>
                </a:cubicBezTo>
                <a:cubicBezTo>
                  <a:pt x="6494" y="16331"/>
                  <a:pt x="6488" y="16339"/>
                  <a:pt x="6483" y="16345"/>
                </a:cubicBezTo>
                <a:cubicBezTo>
                  <a:pt x="6466" y="16360"/>
                  <a:pt x="6447" y="16373"/>
                  <a:pt x="6426" y="16380"/>
                </a:cubicBezTo>
                <a:lnTo>
                  <a:pt x="6373" y="16401"/>
                </a:lnTo>
                <a:lnTo>
                  <a:pt x="6324" y="16422"/>
                </a:lnTo>
                <a:lnTo>
                  <a:pt x="6294" y="16433"/>
                </a:lnTo>
                <a:lnTo>
                  <a:pt x="6187" y="16477"/>
                </a:lnTo>
                <a:lnTo>
                  <a:pt x="6034" y="16537"/>
                </a:lnTo>
                <a:lnTo>
                  <a:pt x="6004" y="16550"/>
                </a:lnTo>
                <a:lnTo>
                  <a:pt x="5983" y="16554"/>
                </a:lnTo>
                <a:cubicBezTo>
                  <a:pt x="5966" y="16560"/>
                  <a:pt x="5942" y="16565"/>
                  <a:pt x="5913" y="16573"/>
                </a:cubicBezTo>
                <a:cubicBezTo>
                  <a:pt x="5761" y="16618"/>
                  <a:pt x="5612" y="16680"/>
                  <a:pt x="5471" y="16759"/>
                </a:cubicBezTo>
                <a:cubicBezTo>
                  <a:pt x="5454" y="16769"/>
                  <a:pt x="5437" y="16778"/>
                  <a:pt x="5420" y="16788"/>
                </a:cubicBezTo>
                <a:cubicBezTo>
                  <a:pt x="5327" y="16842"/>
                  <a:pt x="5239" y="16904"/>
                  <a:pt x="5156" y="16974"/>
                </a:cubicBezTo>
                <a:cubicBezTo>
                  <a:pt x="5131" y="16995"/>
                  <a:pt x="5107" y="17016"/>
                  <a:pt x="5082" y="17038"/>
                </a:cubicBezTo>
                <a:cubicBezTo>
                  <a:pt x="5082" y="17034"/>
                  <a:pt x="5080" y="17031"/>
                  <a:pt x="5080" y="17027"/>
                </a:cubicBezTo>
                <a:lnTo>
                  <a:pt x="5069" y="16985"/>
                </a:lnTo>
                <a:cubicBezTo>
                  <a:pt x="5069" y="16982"/>
                  <a:pt x="5067" y="16980"/>
                  <a:pt x="5067" y="16976"/>
                </a:cubicBezTo>
                <a:cubicBezTo>
                  <a:pt x="5060" y="16944"/>
                  <a:pt x="5052" y="16912"/>
                  <a:pt x="5045" y="16880"/>
                </a:cubicBezTo>
                <a:cubicBezTo>
                  <a:pt x="5043" y="16874"/>
                  <a:pt x="5041" y="16869"/>
                  <a:pt x="5041" y="16863"/>
                </a:cubicBezTo>
                <a:cubicBezTo>
                  <a:pt x="5039" y="16857"/>
                  <a:pt x="5037" y="16852"/>
                  <a:pt x="5037" y="16846"/>
                </a:cubicBezTo>
                <a:cubicBezTo>
                  <a:pt x="5031" y="16823"/>
                  <a:pt x="5026" y="16799"/>
                  <a:pt x="5020" y="16774"/>
                </a:cubicBezTo>
                <a:cubicBezTo>
                  <a:pt x="5016" y="16756"/>
                  <a:pt x="5013" y="16735"/>
                  <a:pt x="5007" y="16716"/>
                </a:cubicBezTo>
                <a:lnTo>
                  <a:pt x="5005" y="16699"/>
                </a:lnTo>
                <a:cubicBezTo>
                  <a:pt x="5001" y="16690"/>
                  <a:pt x="4999" y="16680"/>
                  <a:pt x="4997" y="16671"/>
                </a:cubicBezTo>
                <a:cubicBezTo>
                  <a:pt x="4992" y="16642"/>
                  <a:pt x="4986" y="16614"/>
                  <a:pt x="4980" y="16586"/>
                </a:cubicBezTo>
                <a:cubicBezTo>
                  <a:pt x="4979" y="16578"/>
                  <a:pt x="4979" y="16573"/>
                  <a:pt x="4977" y="16565"/>
                </a:cubicBezTo>
                <a:lnTo>
                  <a:pt x="4971" y="16535"/>
                </a:lnTo>
                <a:cubicBezTo>
                  <a:pt x="4969" y="16522"/>
                  <a:pt x="4965" y="16509"/>
                  <a:pt x="4964" y="16494"/>
                </a:cubicBezTo>
                <a:lnTo>
                  <a:pt x="4956" y="16460"/>
                </a:lnTo>
                <a:lnTo>
                  <a:pt x="4956" y="16458"/>
                </a:lnTo>
                <a:cubicBezTo>
                  <a:pt x="4952" y="16429"/>
                  <a:pt x="4947" y="16401"/>
                  <a:pt x="4941" y="16373"/>
                </a:cubicBezTo>
                <a:lnTo>
                  <a:pt x="4941" y="16369"/>
                </a:lnTo>
                <a:cubicBezTo>
                  <a:pt x="4941" y="16364"/>
                  <a:pt x="4939" y="16360"/>
                  <a:pt x="4939" y="16356"/>
                </a:cubicBezTo>
                <a:cubicBezTo>
                  <a:pt x="4937" y="16347"/>
                  <a:pt x="4935" y="16337"/>
                  <a:pt x="4933" y="16328"/>
                </a:cubicBezTo>
                <a:cubicBezTo>
                  <a:pt x="4933" y="16318"/>
                  <a:pt x="4931" y="16313"/>
                  <a:pt x="4930" y="16305"/>
                </a:cubicBezTo>
                <a:cubicBezTo>
                  <a:pt x="4948" y="16303"/>
                  <a:pt x="4967" y="16301"/>
                  <a:pt x="4986" y="16299"/>
                </a:cubicBezTo>
                <a:lnTo>
                  <a:pt x="4996" y="16298"/>
                </a:lnTo>
                <a:cubicBezTo>
                  <a:pt x="5020" y="16294"/>
                  <a:pt x="5043" y="16292"/>
                  <a:pt x="5067" y="16288"/>
                </a:cubicBezTo>
                <a:cubicBezTo>
                  <a:pt x="5086" y="16284"/>
                  <a:pt x="5107" y="16282"/>
                  <a:pt x="5126" y="16279"/>
                </a:cubicBezTo>
                <a:lnTo>
                  <a:pt x="5128" y="16279"/>
                </a:lnTo>
                <a:cubicBezTo>
                  <a:pt x="5335" y="16243"/>
                  <a:pt x="5538" y="16184"/>
                  <a:pt x="5733" y="16105"/>
                </a:cubicBezTo>
                <a:cubicBezTo>
                  <a:pt x="5749" y="16098"/>
                  <a:pt x="5768" y="16090"/>
                  <a:pt x="5785" y="16083"/>
                </a:cubicBezTo>
                <a:cubicBezTo>
                  <a:pt x="5810" y="16071"/>
                  <a:pt x="5836" y="16060"/>
                  <a:pt x="5861" y="16049"/>
                </a:cubicBezTo>
                <a:cubicBezTo>
                  <a:pt x="5868" y="16045"/>
                  <a:pt x="5878" y="16041"/>
                  <a:pt x="5885" y="16037"/>
                </a:cubicBezTo>
                <a:close/>
                <a:moveTo>
                  <a:pt x="25116" y="16298"/>
                </a:moveTo>
                <a:cubicBezTo>
                  <a:pt x="25114" y="16313"/>
                  <a:pt x="25112" y="16326"/>
                  <a:pt x="25110" y="16341"/>
                </a:cubicBezTo>
                <a:lnTo>
                  <a:pt x="25110" y="16347"/>
                </a:lnTo>
                <a:cubicBezTo>
                  <a:pt x="25108" y="16354"/>
                  <a:pt x="25106" y="16362"/>
                  <a:pt x="25104" y="16369"/>
                </a:cubicBezTo>
                <a:lnTo>
                  <a:pt x="25104" y="16375"/>
                </a:lnTo>
                <a:cubicBezTo>
                  <a:pt x="25101" y="16401"/>
                  <a:pt x="25097" y="16429"/>
                  <a:pt x="25091" y="16456"/>
                </a:cubicBezTo>
                <a:cubicBezTo>
                  <a:pt x="25087" y="16475"/>
                  <a:pt x="25085" y="16495"/>
                  <a:pt x="25082" y="16514"/>
                </a:cubicBezTo>
                <a:cubicBezTo>
                  <a:pt x="25082" y="16518"/>
                  <a:pt x="25080" y="16522"/>
                  <a:pt x="25080" y="16527"/>
                </a:cubicBezTo>
                <a:cubicBezTo>
                  <a:pt x="25076" y="16543"/>
                  <a:pt x="25072" y="16558"/>
                  <a:pt x="25070" y="16575"/>
                </a:cubicBezTo>
                <a:cubicBezTo>
                  <a:pt x="25065" y="16603"/>
                  <a:pt x="25059" y="16631"/>
                  <a:pt x="25053" y="16659"/>
                </a:cubicBezTo>
                <a:cubicBezTo>
                  <a:pt x="25052" y="16671"/>
                  <a:pt x="25050" y="16680"/>
                  <a:pt x="25048" y="16691"/>
                </a:cubicBezTo>
                <a:cubicBezTo>
                  <a:pt x="25046" y="16699"/>
                  <a:pt x="25046" y="16705"/>
                  <a:pt x="25044" y="16712"/>
                </a:cubicBezTo>
                <a:lnTo>
                  <a:pt x="25029" y="16786"/>
                </a:lnTo>
                <a:lnTo>
                  <a:pt x="25023" y="16808"/>
                </a:lnTo>
                <a:lnTo>
                  <a:pt x="25023" y="16810"/>
                </a:lnTo>
                <a:cubicBezTo>
                  <a:pt x="25018" y="16837"/>
                  <a:pt x="25012" y="16863"/>
                  <a:pt x="25006" y="16889"/>
                </a:cubicBezTo>
                <a:cubicBezTo>
                  <a:pt x="25006" y="16893"/>
                  <a:pt x="25006" y="16895"/>
                  <a:pt x="25004" y="16899"/>
                </a:cubicBezTo>
                <a:cubicBezTo>
                  <a:pt x="25003" y="16910"/>
                  <a:pt x="25001" y="16921"/>
                  <a:pt x="24997" y="16933"/>
                </a:cubicBezTo>
                <a:lnTo>
                  <a:pt x="24991" y="16957"/>
                </a:lnTo>
                <a:cubicBezTo>
                  <a:pt x="24989" y="16969"/>
                  <a:pt x="24987" y="16980"/>
                  <a:pt x="24986" y="16993"/>
                </a:cubicBezTo>
                <a:cubicBezTo>
                  <a:pt x="24980" y="17014"/>
                  <a:pt x="24974" y="17034"/>
                  <a:pt x="24971" y="17055"/>
                </a:cubicBezTo>
                <a:cubicBezTo>
                  <a:pt x="24967" y="17067"/>
                  <a:pt x="24965" y="17078"/>
                  <a:pt x="24961" y="17089"/>
                </a:cubicBezTo>
                <a:cubicBezTo>
                  <a:pt x="24959" y="17097"/>
                  <a:pt x="24957" y="17102"/>
                  <a:pt x="24957" y="17110"/>
                </a:cubicBezTo>
                <a:cubicBezTo>
                  <a:pt x="24952" y="17132"/>
                  <a:pt x="24946" y="17157"/>
                  <a:pt x="24938" y="17180"/>
                </a:cubicBezTo>
                <a:cubicBezTo>
                  <a:pt x="24933" y="17210"/>
                  <a:pt x="24925" y="17240"/>
                  <a:pt x="24918" y="17268"/>
                </a:cubicBezTo>
                <a:lnTo>
                  <a:pt x="24912" y="17289"/>
                </a:lnTo>
                <a:cubicBezTo>
                  <a:pt x="24910" y="17296"/>
                  <a:pt x="24908" y="17302"/>
                  <a:pt x="24906" y="17310"/>
                </a:cubicBezTo>
                <a:cubicBezTo>
                  <a:pt x="24897" y="17349"/>
                  <a:pt x="24886" y="17391"/>
                  <a:pt x="24874" y="17430"/>
                </a:cubicBezTo>
                <a:cubicBezTo>
                  <a:pt x="24874" y="17434"/>
                  <a:pt x="24872" y="17438"/>
                  <a:pt x="24871" y="17442"/>
                </a:cubicBezTo>
                <a:lnTo>
                  <a:pt x="24856" y="17498"/>
                </a:lnTo>
                <a:cubicBezTo>
                  <a:pt x="24848" y="17525"/>
                  <a:pt x="24840" y="17553"/>
                  <a:pt x="24833" y="17581"/>
                </a:cubicBezTo>
                <a:cubicBezTo>
                  <a:pt x="24831" y="17589"/>
                  <a:pt x="24827" y="17596"/>
                  <a:pt x="24825" y="17604"/>
                </a:cubicBezTo>
                <a:cubicBezTo>
                  <a:pt x="24825" y="17606"/>
                  <a:pt x="24823" y="17607"/>
                  <a:pt x="24823" y="17611"/>
                </a:cubicBezTo>
                <a:lnTo>
                  <a:pt x="24797" y="17545"/>
                </a:lnTo>
                <a:cubicBezTo>
                  <a:pt x="24791" y="17532"/>
                  <a:pt x="24786" y="17519"/>
                  <a:pt x="24780" y="17506"/>
                </a:cubicBezTo>
                <a:cubicBezTo>
                  <a:pt x="24769" y="17477"/>
                  <a:pt x="24758" y="17451"/>
                  <a:pt x="24742" y="17425"/>
                </a:cubicBezTo>
                <a:cubicBezTo>
                  <a:pt x="24684" y="17302"/>
                  <a:pt x="24607" y="17189"/>
                  <a:pt x="24514" y="17087"/>
                </a:cubicBezTo>
                <a:cubicBezTo>
                  <a:pt x="24516" y="17082"/>
                  <a:pt x="24516" y="17076"/>
                  <a:pt x="24518" y="17072"/>
                </a:cubicBezTo>
                <a:cubicBezTo>
                  <a:pt x="24522" y="17057"/>
                  <a:pt x="24526" y="17042"/>
                  <a:pt x="24529" y="17027"/>
                </a:cubicBezTo>
                <a:lnTo>
                  <a:pt x="24531" y="17018"/>
                </a:lnTo>
                <a:cubicBezTo>
                  <a:pt x="24539" y="16985"/>
                  <a:pt x="24548" y="16952"/>
                  <a:pt x="24554" y="16920"/>
                </a:cubicBezTo>
                <a:cubicBezTo>
                  <a:pt x="24556" y="16914"/>
                  <a:pt x="24558" y="16908"/>
                  <a:pt x="24558" y="16903"/>
                </a:cubicBezTo>
                <a:cubicBezTo>
                  <a:pt x="24560" y="16897"/>
                  <a:pt x="24562" y="16889"/>
                  <a:pt x="24562" y="16884"/>
                </a:cubicBezTo>
                <a:cubicBezTo>
                  <a:pt x="24567" y="16861"/>
                  <a:pt x="24573" y="16835"/>
                  <a:pt x="24578" y="16810"/>
                </a:cubicBezTo>
                <a:cubicBezTo>
                  <a:pt x="24582" y="16789"/>
                  <a:pt x="24588" y="16771"/>
                  <a:pt x="24592" y="16750"/>
                </a:cubicBezTo>
                <a:lnTo>
                  <a:pt x="24595" y="16733"/>
                </a:lnTo>
                <a:cubicBezTo>
                  <a:pt x="24597" y="16723"/>
                  <a:pt x="24599" y="16712"/>
                  <a:pt x="24603" y="16703"/>
                </a:cubicBezTo>
                <a:cubicBezTo>
                  <a:pt x="24605" y="16693"/>
                  <a:pt x="24607" y="16684"/>
                  <a:pt x="24609" y="16674"/>
                </a:cubicBezTo>
                <a:cubicBezTo>
                  <a:pt x="24612" y="16656"/>
                  <a:pt x="24614" y="16637"/>
                  <a:pt x="24618" y="16618"/>
                </a:cubicBezTo>
                <a:lnTo>
                  <a:pt x="24624" y="16595"/>
                </a:lnTo>
                <a:cubicBezTo>
                  <a:pt x="24626" y="16586"/>
                  <a:pt x="24627" y="16575"/>
                  <a:pt x="24629" y="16565"/>
                </a:cubicBezTo>
                <a:lnTo>
                  <a:pt x="24631" y="16558"/>
                </a:lnTo>
                <a:lnTo>
                  <a:pt x="24644" y="16488"/>
                </a:lnTo>
                <a:cubicBezTo>
                  <a:pt x="24644" y="16486"/>
                  <a:pt x="24644" y="16486"/>
                  <a:pt x="24644" y="16484"/>
                </a:cubicBezTo>
                <a:cubicBezTo>
                  <a:pt x="24646" y="16469"/>
                  <a:pt x="24650" y="16454"/>
                  <a:pt x="24652" y="16439"/>
                </a:cubicBezTo>
                <a:lnTo>
                  <a:pt x="24660" y="16399"/>
                </a:lnTo>
                <a:cubicBezTo>
                  <a:pt x="24660" y="16392"/>
                  <a:pt x="24661" y="16386"/>
                  <a:pt x="24663" y="16380"/>
                </a:cubicBezTo>
                <a:cubicBezTo>
                  <a:pt x="24665" y="16371"/>
                  <a:pt x="24665" y="16362"/>
                  <a:pt x="24667" y="16352"/>
                </a:cubicBezTo>
                <a:cubicBezTo>
                  <a:pt x="24669" y="16343"/>
                  <a:pt x="24671" y="16330"/>
                  <a:pt x="24673" y="16318"/>
                </a:cubicBezTo>
                <a:cubicBezTo>
                  <a:pt x="24699" y="16318"/>
                  <a:pt x="24727" y="16320"/>
                  <a:pt x="24754" y="16320"/>
                </a:cubicBezTo>
                <a:lnTo>
                  <a:pt x="24840" y="16320"/>
                </a:lnTo>
                <a:cubicBezTo>
                  <a:pt x="24863" y="16316"/>
                  <a:pt x="24889" y="16316"/>
                  <a:pt x="24918" y="16314"/>
                </a:cubicBezTo>
                <a:lnTo>
                  <a:pt x="24920" y="16314"/>
                </a:lnTo>
                <a:cubicBezTo>
                  <a:pt x="24955" y="16313"/>
                  <a:pt x="24991" y="16311"/>
                  <a:pt x="25029" y="16307"/>
                </a:cubicBezTo>
                <a:lnTo>
                  <a:pt x="25031" y="16307"/>
                </a:lnTo>
                <a:cubicBezTo>
                  <a:pt x="25040" y="16307"/>
                  <a:pt x="25050" y="16305"/>
                  <a:pt x="25059" y="16303"/>
                </a:cubicBezTo>
                <a:lnTo>
                  <a:pt x="25067" y="16303"/>
                </a:lnTo>
                <a:lnTo>
                  <a:pt x="25116" y="16298"/>
                </a:lnTo>
                <a:close/>
                <a:moveTo>
                  <a:pt x="4291" y="16298"/>
                </a:moveTo>
                <a:lnTo>
                  <a:pt x="4326" y="16301"/>
                </a:lnTo>
                <a:cubicBezTo>
                  <a:pt x="4343" y="16303"/>
                  <a:pt x="4359" y="16305"/>
                  <a:pt x="4375" y="16305"/>
                </a:cubicBezTo>
                <a:cubicBezTo>
                  <a:pt x="4406" y="16309"/>
                  <a:pt x="4436" y="16313"/>
                  <a:pt x="4466" y="16314"/>
                </a:cubicBezTo>
                <a:lnTo>
                  <a:pt x="4506" y="16314"/>
                </a:lnTo>
                <a:cubicBezTo>
                  <a:pt x="4545" y="16316"/>
                  <a:pt x="4585" y="16318"/>
                  <a:pt x="4622" y="16318"/>
                </a:cubicBezTo>
                <a:lnTo>
                  <a:pt x="4732" y="16318"/>
                </a:lnTo>
                <a:cubicBezTo>
                  <a:pt x="4734" y="16331"/>
                  <a:pt x="4735" y="16345"/>
                  <a:pt x="4739" y="16360"/>
                </a:cubicBezTo>
                <a:cubicBezTo>
                  <a:pt x="4743" y="16386"/>
                  <a:pt x="4747" y="16413"/>
                  <a:pt x="4752" y="16439"/>
                </a:cubicBezTo>
                <a:cubicBezTo>
                  <a:pt x="4754" y="16448"/>
                  <a:pt x="4756" y="16458"/>
                  <a:pt x="4758" y="16469"/>
                </a:cubicBezTo>
                <a:lnTo>
                  <a:pt x="4762" y="16486"/>
                </a:lnTo>
                <a:cubicBezTo>
                  <a:pt x="4766" y="16511"/>
                  <a:pt x="4769" y="16533"/>
                  <a:pt x="4775" y="16558"/>
                </a:cubicBezTo>
                <a:lnTo>
                  <a:pt x="4777" y="16573"/>
                </a:lnTo>
                <a:lnTo>
                  <a:pt x="4777" y="16576"/>
                </a:lnTo>
                <a:cubicBezTo>
                  <a:pt x="4783" y="16603"/>
                  <a:pt x="4788" y="16629"/>
                  <a:pt x="4794" y="16656"/>
                </a:cubicBezTo>
                <a:lnTo>
                  <a:pt x="4796" y="16674"/>
                </a:lnTo>
                <a:cubicBezTo>
                  <a:pt x="4796" y="16678"/>
                  <a:pt x="4798" y="16682"/>
                  <a:pt x="4800" y="16686"/>
                </a:cubicBezTo>
                <a:cubicBezTo>
                  <a:pt x="4801" y="16693"/>
                  <a:pt x="4803" y="16701"/>
                  <a:pt x="4803" y="16708"/>
                </a:cubicBezTo>
                <a:cubicBezTo>
                  <a:pt x="4811" y="16737"/>
                  <a:pt x="4817" y="16767"/>
                  <a:pt x="4822" y="16795"/>
                </a:cubicBezTo>
                <a:cubicBezTo>
                  <a:pt x="4826" y="16805"/>
                  <a:pt x="4828" y="16816"/>
                  <a:pt x="4830" y="16825"/>
                </a:cubicBezTo>
                <a:cubicBezTo>
                  <a:pt x="4830" y="16831"/>
                  <a:pt x="4832" y="16838"/>
                  <a:pt x="4833" y="16844"/>
                </a:cubicBezTo>
                <a:cubicBezTo>
                  <a:pt x="4837" y="16865"/>
                  <a:pt x="4843" y="16886"/>
                  <a:pt x="4847" y="16904"/>
                </a:cubicBezTo>
                <a:cubicBezTo>
                  <a:pt x="4852" y="16931"/>
                  <a:pt x="4858" y="16955"/>
                  <a:pt x="4866" y="16980"/>
                </a:cubicBezTo>
                <a:lnTo>
                  <a:pt x="4869" y="16999"/>
                </a:lnTo>
                <a:lnTo>
                  <a:pt x="4873" y="17016"/>
                </a:lnTo>
                <a:cubicBezTo>
                  <a:pt x="4882" y="17050"/>
                  <a:pt x="4890" y="17083"/>
                  <a:pt x="4899" y="17117"/>
                </a:cubicBezTo>
                <a:lnTo>
                  <a:pt x="4901" y="17127"/>
                </a:lnTo>
                <a:cubicBezTo>
                  <a:pt x="4905" y="17142"/>
                  <a:pt x="4909" y="17157"/>
                  <a:pt x="4913" y="17172"/>
                </a:cubicBezTo>
                <a:cubicBezTo>
                  <a:pt x="4915" y="17183"/>
                  <a:pt x="4918" y="17197"/>
                  <a:pt x="4922" y="17206"/>
                </a:cubicBezTo>
                <a:cubicBezTo>
                  <a:pt x="4841" y="17304"/>
                  <a:pt x="4773" y="17411"/>
                  <a:pt x="4719" y="17526"/>
                </a:cubicBezTo>
                <a:cubicBezTo>
                  <a:pt x="4707" y="17547"/>
                  <a:pt x="4698" y="17568"/>
                  <a:pt x="4688" y="17589"/>
                </a:cubicBezTo>
                <a:lnTo>
                  <a:pt x="4626" y="17738"/>
                </a:lnTo>
                <a:lnTo>
                  <a:pt x="4622" y="17745"/>
                </a:lnTo>
                <a:cubicBezTo>
                  <a:pt x="4622" y="17741"/>
                  <a:pt x="4621" y="17738"/>
                  <a:pt x="4619" y="17734"/>
                </a:cubicBezTo>
                <a:cubicBezTo>
                  <a:pt x="4609" y="17704"/>
                  <a:pt x="4600" y="17673"/>
                  <a:pt x="4592" y="17643"/>
                </a:cubicBezTo>
                <a:cubicBezTo>
                  <a:pt x="4587" y="17624"/>
                  <a:pt x="4579" y="17604"/>
                  <a:pt x="4573" y="17585"/>
                </a:cubicBezTo>
                <a:lnTo>
                  <a:pt x="4571" y="17572"/>
                </a:lnTo>
                <a:cubicBezTo>
                  <a:pt x="4558" y="17530"/>
                  <a:pt x="4547" y="17487"/>
                  <a:pt x="4534" y="17443"/>
                </a:cubicBezTo>
                <a:lnTo>
                  <a:pt x="4528" y="17423"/>
                </a:lnTo>
                <a:cubicBezTo>
                  <a:pt x="4526" y="17415"/>
                  <a:pt x="4524" y="17408"/>
                  <a:pt x="4522" y="17400"/>
                </a:cubicBezTo>
                <a:cubicBezTo>
                  <a:pt x="4515" y="17370"/>
                  <a:pt x="4506" y="17340"/>
                  <a:pt x="4498" y="17310"/>
                </a:cubicBezTo>
                <a:lnTo>
                  <a:pt x="4479" y="17236"/>
                </a:lnTo>
                <a:lnTo>
                  <a:pt x="4475" y="17215"/>
                </a:lnTo>
                <a:cubicBezTo>
                  <a:pt x="4472" y="17202"/>
                  <a:pt x="4470" y="17191"/>
                  <a:pt x="4466" y="17180"/>
                </a:cubicBezTo>
                <a:cubicBezTo>
                  <a:pt x="4458" y="17146"/>
                  <a:pt x="4449" y="17112"/>
                  <a:pt x="4443" y="17078"/>
                </a:cubicBezTo>
                <a:lnTo>
                  <a:pt x="4436" y="17051"/>
                </a:lnTo>
                <a:cubicBezTo>
                  <a:pt x="4434" y="17040"/>
                  <a:pt x="4430" y="17029"/>
                  <a:pt x="4428" y="17018"/>
                </a:cubicBezTo>
                <a:lnTo>
                  <a:pt x="4423" y="16993"/>
                </a:lnTo>
                <a:cubicBezTo>
                  <a:pt x="4417" y="16970"/>
                  <a:pt x="4413" y="16948"/>
                  <a:pt x="4408" y="16927"/>
                </a:cubicBezTo>
                <a:lnTo>
                  <a:pt x="4408" y="16923"/>
                </a:lnTo>
                <a:cubicBezTo>
                  <a:pt x="4406" y="16912"/>
                  <a:pt x="4404" y="16901"/>
                  <a:pt x="4400" y="16889"/>
                </a:cubicBezTo>
                <a:lnTo>
                  <a:pt x="4387" y="16825"/>
                </a:lnTo>
                <a:cubicBezTo>
                  <a:pt x="4385" y="16818"/>
                  <a:pt x="4383" y="16812"/>
                  <a:pt x="4381" y="16805"/>
                </a:cubicBezTo>
                <a:cubicBezTo>
                  <a:pt x="4381" y="16797"/>
                  <a:pt x="4379" y="16791"/>
                  <a:pt x="4377" y="16786"/>
                </a:cubicBezTo>
                <a:lnTo>
                  <a:pt x="4375" y="16772"/>
                </a:lnTo>
                <a:cubicBezTo>
                  <a:pt x="4368" y="16742"/>
                  <a:pt x="4364" y="16714"/>
                  <a:pt x="4357" y="16684"/>
                </a:cubicBezTo>
                <a:lnTo>
                  <a:pt x="4349" y="16637"/>
                </a:lnTo>
                <a:cubicBezTo>
                  <a:pt x="4349" y="16633"/>
                  <a:pt x="4347" y="16627"/>
                  <a:pt x="4345" y="16624"/>
                </a:cubicBezTo>
                <a:cubicBezTo>
                  <a:pt x="4342" y="16605"/>
                  <a:pt x="4338" y="16584"/>
                  <a:pt x="4334" y="16565"/>
                </a:cubicBezTo>
                <a:cubicBezTo>
                  <a:pt x="4330" y="16535"/>
                  <a:pt x="4325" y="16507"/>
                  <a:pt x="4319" y="16477"/>
                </a:cubicBezTo>
                <a:cubicBezTo>
                  <a:pt x="4317" y="16469"/>
                  <a:pt x="4315" y="16460"/>
                  <a:pt x="4313" y="16452"/>
                </a:cubicBezTo>
                <a:cubicBezTo>
                  <a:pt x="4315" y="16450"/>
                  <a:pt x="4315" y="16448"/>
                  <a:pt x="4313" y="16446"/>
                </a:cubicBezTo>
                <a:cubicBezTo>
                  <a:pt x="4310" y="16424"/>
                  <a:pt x="4306" y="16399"/>
                  <a:pt x="4302" y="16377"/>
                </a:cubicBezTo>
                <a:cubicBezTo>
                  <a:pt x="4300" y="16362"/>
                  <a:pt x="4298" y="16347"/>
                  <a:pt x="4294" y="16331"/>
                </a:cubicBezTo>
                <a:cubicBezTo>
                  <a:pt x="4294" y="16330"/>
                  <a:pt x="4294" y="16330"/>
                  <a:pt x="4294" y="16328"/>
                </a:cubicBezTo>
                <a:lnTo>
                  <a:pt x="4291" y="16298"/>
                </a:lnTo>
                <a:close/>
                <a:moveTo>
                  <a:pt x="7706" y="19261"/>
                </a:moveTo>
                <a:cubicBezTo>
                  <a:pt x="7722" y="19261"/>
                  <a:pt x="7738" y="19263"/>
                  <a:pt x="7753" y="19268"/>
                </a:cubicBezTo>
                <a:cubicBezTo>
                  <a:pt x="7762" y="19270"/>
                  <a:pt x="7770" y="19274"/>
                  <a:pt x="7779" y="19279"/>
                </a:cubicBezTo>
                <a:cubicBezTo>
                  <a:pt x="7800" y="19291"/>
                  <a:pt x="7819" y="19308"/>
                  <a:pt x="7834" y="19326"/>
                </a:cubicBezTo>
                <a:lnTo>
                  <a:pt x="7834" y="19328"/>
                </a:lnTo>
                <a:lnTo>
                  <a:pt x="7834" y="19330"/>
                </a:lnTo>
                <a:lnTo>
                  <a:pt x="7838" y="19336"/>
                </a:lnTo>
                <a:cubicBezTo>
                  <a:pt x="7857" y="19364"/>
                  <a:pt x="7866" y="19400"/>
                  <a:pt x="7864" y="19434"/>
                </a:cubicBezTo>
                <a:cubicBezTo>
                  <a:pt x="7862" y="19471"/>
                  <a:pt x="7845" y="19507"/>
                  <a:pt x="7819" y="19534"/>
                </a:cubicBezTo>
                <a:lnTo>
                  <a:pt x="7813" y="19539"/>
                </a:lnTo>
                <a:lnTo>
                  <a:pt x="7732" y="19622"/>
                </a:lnTo>
                <a:lnTo>
                  <a:pt x="7470" y="19882"/>
                </a:lnTo>
                <a:cubicBezTo>
                  <a:pt x="7397" y="19909"/>
                  <a:pt x="7325" y="19939"/>
                  <a:pt x="7255" y="19971"/>
                </a:cubicBezTo>
                <a:cubicBezTo>
                  <a:pt x="7250" y="19973"/>
                  <a:pt x="7246" y="19975"/>
                  <a:pt x="7240" y="19977"/>
                </a:cubicBezTo>
                <a:cubicBezTo>
                  <a:pt x="7093" y="20043"/>
                  <a:pt x="6954" y="20122"/>
                  <a:pt x="6820" y="20210"/>
                </a:cubicBezTo>
                <a:lnTo>
                  <a:pt x="6809" y="20218"/>
                </a:lnTo>
                <a:cubicBezTo>
                  <a:pt x="6758" y="20254"/>
                  <a:pt x="6707" y="20289"/>
                  <a:pt x="6658" y="20329"/>
                </a:cubicBezTo>
                <a:cubicBezTo>
                  <a:pt x="6641" y="20340"/>
                  <a:pt x="6626" y="20354"/>
                  <a:pt x="6609" y="20367"/>
                </a:cubicBezTo>
                <a:cubicBezTo>
                  <a:pt x="6598" y="20350"/>
                  <a:pt x="6586" y="20335"/>
                  <a:pt x="6575" y="20318"/>
                </a:cubicBezTo>
                <a:cubicBezTo>
                  <a:pt x="6571" y="20312"/>
                  <a:pt x="6567" y="20306"/>
                  <a:pt x="6564" y="20301"/>
                </a:cubicBezTo>
                <a:lnTo>
                  <a:pt x="6562" y="20299"/>
                </a:lnTo>
                <a:lnTo>
                  <a:pt x="6518" y="20235"/>
                </a:lnTo>
                <a:cubicBezTo>
                  <a:pt x="6513" y="20227"/>
                  <a:pt x="6507" y="20220"/>
                  <a:pt x="6502" y="20212"/>
                </a:cubicBezTo>
                <a:cubicBezTo>
                  <a:pt x="6496" y="20205"/>
                  <a:pt x="6492" y="20199"/>
                  <a:pt x="6488" y="20193"/>
                </a:cubicBezTo>
                <a:cubicBezTo>
                  <a:pt x="6473" y="20169"/>
                  <a:pt x="6456" y="20146"/>
                  <a:pt x="6441" y="20122"/>
                </a:cubicBezTo>
                <a:lnTo>
                  <a:pt x="6424" y="20097"/>
                </a:lnTo>
                <a:cubicBezTo>
                  <a:pt x="6422" y="20092"/>
                  <a:pt x="6419" y="20088"/>
                  <a:pt x="6415" y="20082"/>
                </a:cubicBezTo>
                <a:lnTo>
                  <a:pt x="6383" y="20033"/>
                </a:lnTo>
                <a:cubicBezTo>
                  <a:pt x="6370" y="20012"/>
                  <a:pt x="6355" y="19992"/>
                  <a:pt x="6341" y="19971"/>
                </a:cubicBezTo>
                <a:cubicBezTo>
                  <a:pt x="6339" y="19967"/>
                  <a:pt x="6336" y="19962"/>
                  <a:pt x="6332" y="19956"/>
                </a:cubicBezTo>
                <a:lnTo>
                  <a:pt x="6324" y="19943"/>
                </a:lnTo>
                <a:cubicBezTo>
                  <a:pt x="6305" y="19914"/>
                  <a:pt x="6289" y="19886"/>
                  <a:pt x="6272" y="19858"/>
                </a:cubicBezTo>
                <a:lnTo>
                  <a:pt x="6266" y="19850"/>
                </a:lnTo>
                <a:cubicBezTo>
                  <a:pt x="6258" y="19839"/>
                  <a:pt x="6251" y="19826"/>
                  <a:pt x="6243" y="19813"/>
                </a:cubicBezTo>
                <a:lnTo>
                  <a:pt x="6223" y="19781"/>
                </a:lnTo>
                <a:cubicBezTo>
                  <a:pt x="6377" y="19766"/>
                  <a:pt x="6530" y="19733"/>
                  <a:pt x="6677" y="19683"/>
                </a:cubicBezTo>
                <a:cubicBezTo>
                  <a:pt x="6771" y="19652"/>
                  <a:pt x="6862" y="19615"/>
                  <a:pt x="6952" y="19571"/>
                </a:cubicBezTo>
                <a:cubicBezTo>
                  <a:pt x="6967" y="19564"/>
                  <a:pt x="6982" y="19556"/>
                  <a:pt x="6995" y="19549"/>
                </a:cubicBezTo>
                <a:cubicBezTo>
                  <a:pt x="7042" y="19524"/>
                  <a:pt x="7073" y="19505"/>
                  <a:pt x="7088" y="19496"/>
                </a:cubicBezTo>
                <a:lnTo>
                  <a:pt x="7269" y="19424"/>
                </a:lnTo>
                <a:lnTo>
                  <a:pt x="7303" y="19411"/>
                </a:lnTo>
                <a:lnTo>
                  <a:pt x="7335" y="19398"/>
                </a:lnTo>
                <a:lnTo>
                  <a:pt x="7465" y="19345"/>
                </a:lnTo>
                <a:lnTo>
                  <a:pt x="7559" y="19308"/>
                </a:lnTo>
                <a:lnTo>
                  <a:pt x="7583" y="19298"/>
                </a:lnTo>
                <a:lnTo>
                  <a:pt x="7631" y="19279"/>
                </a:lnTo>
                <a:lnTo>
                  <a:pt x="7647" y="19272"/>
                </a:lnTo>
                <a:cubicBezTo>
                  <a:pt x="7666" y="19264"/>
                  <a:pt x="7686" y="19261"/>
                  <a:pt x="7706" y="19261"/>
                </a:cubicBezTo>
                <a:close/>
                <a:moveTo>
                  <a:pt x="21764" y="19202"/>
                </a:moveTo>
                <a:cubicBezTo>
                  <a:pt x="21794" y="19202"/>
                  <a:pt x="21823" y="19207"/>
                  <a:pt x="21851" y="19219"/>
                </a:cubicBezTo>
                <a:lnTo>
                  <a:pt x="21898" y="19238"/>
                </a:lnTo>
                <a:lnTo>
                  <a:pt x="21925" y="19249"/>
                </a:lnTo>
                <a:lnTo>
                  <a:pt x="22021" y="19291"/>
                </a:lnTo>
                <a:lnTo>
                  <a:pt x="22149" y="19345"/>
                </a:lnTo>
                <a:lnTo>
                  <a:pt x="22183" y="19360"/>
                </a:lnTo>
                <a:lnTo>
                  <a:pt x="22217" y="19375"/>
                </a:lnTo>
                <a:lnTo>
                  <a:pt x="22230" y="19381"/>
                </a:lnTo>
                <a:cubicBezTo>
                  <a:pt x="22322" y="19438"/>
                  <a:pt x="22419" y="19487"/>
                  <a:pt x="22520" y="19528"/>
                </a:cubicBezTo>
                <a:cubicBezTo>
                  <a:pt x="22530" y="19532"/>
                  <a:pt x="22541" y="19536"/>
                  <a:pt x="22552" y="19541"/>
                </a:cubicBezTo>
                <a:cubicBezTo>
                  <a:pt x="22603" y="19562"/>
                  <a:pt x="22660" y="19581"/>
                  <a:pt x="22720" y="19600"/>
                </a:cubicBezTo>
                <a:cubicBezTo>
                  <a:pt x="22824" y="19632"/>
                  <a:pt x="22927" y="19654"/>
                  <a:pt x="23035" y="19671"/>
                </a:cubicBezTo>
                <a:cubicBezTo>
                  <a:pt x="23067" y="19675"/>
                  <a:pt x="23101" y="19679"/>
                  <a:pt x="23135" y="19681"/>
                </a:cubicBezTo>
                <a:cubicBezTo>
                  <a:pt x="23169" y="19684"/>
                  <a:pt x="23199" y="19686"/>
                  <a:pt x="23233" y="19688"/>
                </a:cubicBezTo>
                <a:lnTo>
                  <a:pt x="23225" y="19700"/>
                </a:lnTo>
                <a:lnTo>
                  <a:pt x="23216" y="19715"/>
                </a:lnTo>
                <a:lnTo>
                  <a:pt x="23184" y="19769"/>
                </a:lnTo>
                <a:cubicBezTo>
                  <a:pt x="23176" y="19781"/>
                  <a:pt x="23169" y="19792"/>
                  <a:pt x="23161" y="19805"/>
                </a:cubicBezTo>
                <a:cubicBezTo>
                  <a:pt x="23159" y="19809"/>
                  <a:pt x="23157" y="19811"/>
                  <a:pt x="23155" y="19813"/>
                </a:cubicBezTo>
                <a:cubicBezTo>
                  <a:pt x="23138" y="19841"/>
                  <a:pt x="23122" y="19869"/>
                  <a:pt x="23105" y="19896"/>
                </a:cubicBezTo>
                <a:cubicBezTo>
                  <a:pt x="23101" y="19901"/>
                  <a:pt x="23099" y="19905"/>
                  <a:pt x="23095" y="19911"/>
                </a:cubicBezTo>
                <a:lnTo>
                  <a:pt x="23086" y="19924"/>
                </a:lnTo>
                <a:cubicBezTo>
                  <a:pt x="23074" y="19945"/>
                  <a:pt x="23061" y="19965"/>
                  <a:pt x="23048" y="19986"/>
                </a:cubicBezTo>
                <a:cubicBezTo>
                  <a:pt x="23035" y="20005"/>
                  <a:pt x="23025" y="20018"/>
                  <a:pt x="23016" y="20035"/>
                </a:cubicBezTo>
                <a:lnTo>
                  <a:pt x="23007" y="20048"/>
                </a:lnTo>
                <a:lnTo>
                  <a:pt x="22990" y="20075"/>
                </a:lnTo>
                <a:cubicBezTo>
                  <a:pt x="22975" y="20097"/>
                  <a:pt x="22959" y="20122"/>
                  <a:pt x="22944" y="20142"/>
                </a:cubicBezTo>
                <a:lnTo>
                  <a:pt x="22931" y="20161"/>
                </a:lnTo>
                <a:cubicBezTo>
                  <a:pt x="22927" y="20169"/>
                  <a:pt x="22922" y="20178"/>
                  <a:pt x="22916" y="20186"/>
                </a:cubicBezTo>
                <a:cubicBezTo>
                  <a:pt x="22901" y="20207"/>
                  <a:pt x="22886" y="20227"/>
                  <a:pt x="22873" y="20248"/>
                </a:cubicBezTo>
                <a:cubicBezTo>
                  <a:pt x="22871" y="20250"/>
                  <a:pt x="22871" y="20250"/>
                  <a:pt x="22871" y="20250"/>
                </a:cubicBezTo>
                <a:cubicBezTo>
                  <a:pt x="22854" y="20273"/>
                  <a:pt x="22839" y="20295"/>
                  <a:pt x="22824" y="20318"/>
                </a:cubicBezTo>
                <a:cubicBezTo>
                  <a:pt x="22824" y="20320"/>
                  <a:pt x="22822" y="20320"/>
                  <a:pt x="22822" y="20320"/>
                </a:cubicBezTo>
                <a:lnTo>
                  <a:pt x="22812" y="20335"/>
                </a:lnTo>
                <a:cubicBezTo>
                  <a:pt x="22807" y="20342"/>
                  <a:pt x="22801" y="20350"/>
                  <a:pt x="22795" y="20357"/>
                </a:cubicBezTo>
                <a:lnTo>
                  <a:pt x="22788" y="20369"/>
                </a:lnTo>
                <a:lnTo>
                  <a:pt x="22762" y="20346"/>
                </a:lnTo>
                <a:cubicBezTo>
                  <a:pt x="22754" y="20340"/>
                  <a:pt x="22746" y="20335"/>
                  <a:pt x="22739" y="20329"/>
                </a:cubicBezTo>
                <a:lnTo>
                  <a:pt x="22690" y="20293"/>
                </a:lnTo>
                <a:cubicBezTo>
                  <a:pt x="22673" y="20280"/>
                  <a:pt x="22658" y="20267"/>
                  <a:pt x="22641" y="20256"/>
                </a:cubicBezTo>
                <a:cubicBezTo>
                  <a:pt x="22490" y="20148"/>
                  <a:pt x="22330" y="20056"/>
                  <a:pt x="22162" y="19980"/>
                </a:cubicBezTo>
                <a:cubicBezTo>
                  <a:pt x="22141" y="19971"/>
                  <a:pt x="22121" y="19962"/>
                  <a:pt x="22100" y="19952"/>
                </a:cubicBezTo>
                <a:cubicBezTo>
                  <a:pt x="22074" y="19941"/>
                  <a:pt x="22047" y="19931"/>
                  <a:pt x="22019" y="19920"/>
                </a:cubicBezTo>
                <a:cubicBezTo>
                  <a:pt x="21989" y="19909"/>
                  <a:pt x="21959" y="19896"/>
                  <a:pt x="21925" y="19884"/>
                </a:cubicBezTo>
                <a:lnTo>
                  <a:pt x="21608" y="19566"/>
                </a:lnTo>
                <a:cubicBezTo>
                  <a:pt x="21553" y="19513"/>
                  <a:pt x="21533" y="19434"/>
                  <a:pt x="21555" y="19362"/>
                </a:cubicBezTo>
                <a:lnTo>
                  <a:pt x="21555" y="19362"/>
                </a:lnTo>
                <a:lnTo>
                  <a:pt x="21557" y="19364"/>
                </a:lnTo>
                <a:cubicBezTo>
                  <a:pt x="21561" y="19353"/>
                  <a:pt x="21565" y="19341"/>
                  <a:pt x="21568" y="19330"/>
                </a:cubicBezTo>
                <a:cubicBezTo>
                  <a:pt x="21572" y="19324"/>
                  <a:pt x="21576" y="19319"/>
                  <a:pt x="21578" y="19313"/>
                </a:cubicBezTo>
                <a:cubicBezTo>
                  <a:pt x="21582" y="19308"/>
                  <a:pt x="21582" y="19308"/>
                  <a:pt x="21584" y="19304"/>
                </a:cubicBezTo>
                <a:lnTo>
                  <a:pt x="21589" y="19296"/>
                </a:lnTo>
                <a:cubicBezTo>
                  <a:pt x="21602" y="19277"/>
                  <a:pt x="21617" y="19262"/>
                  <a:pt x="21634" y="19249"/>
                </a:cubicBezTo>
                <a:cubicBezTo>
                  <a:pt x="21634" y="19247"/>
                  <a:pt x="21636" y="19247"/>
                  <a:pt x="21636" y="19247"/>
                </a:cubicBezTo>
                <a:cubicBezTo>
                  <a:pt x="21655" y="19232"/>
                  <a:pt x="21678" y="19221"/>
                  <a:pt x="21700" y="19213"/>
                </a:cubicBezTo>
                <a:cubicBezTo>
                  <a:pt x="21710" y="19210"/>
                  <a:pt x="21719" y="19208"/>
                  <a:pt x="21729" y="19206"/>
                </a:cubicBezTo>
                <a:cubicBezTo>
                  <a:pt x="21736" y="19204"/>
                  <a:pt x="21744" y="19204"/>
                  <a:pt x="21751" y="19202"/>
                </a:cubicBezTo>
                <a:cubicBezTo>
                  <a:pt x="21756" y="19202"/>
                  <a:pt x="21760" y="19202"/>
                  <a:pt x="21764" y="19202"/>
                </a:cubicBezTo>
                <a:close/>
                <a:moveTo>
                  <a:pt x="5414" y="19632"/>
                </a:moveTo>
                <a:lnTo>
                  <a:pt x="5525" y="19679"/>
                </a:lnTo>
                <a:cubicBezTo>
                  <a:pt x="5576" y="19700"/>
                  <a:pt x="5627" y="19717"/>
                  <a:pt x="5680" y="19732"/>
                </a:cubicBezTo>
                <a:cubicBezTo>
                  <a:pt x="5783" y="19762"/>
                  <a:pt x="5893" y="19781"/>
                  <a:pt x="6002" y="19784"/>
                </a:cubicBezTo>
                <a:cubicBezTo>
                  <a:pt x="6011" y="19799"/>
                  <a:pt x="6019" y="19815"/>
                  <a:pt x="6028" y="19830"/>
                </a:cubicBezTo>
                <a:cubicBezTo>
                  <a:pt x="6038" y="19845"/>
                  <a:pt x="6044" y="19856"/>
                  <a:pt x="6053" y="19869"/>
                </a:cubicBezTo>
                <a:lnTo>
                  <a:pt x="6057" y="19879"/>
                </a:lnTo>
                <a:cubicBezTo>
                  <a:pt x="6076" y="19909"/>
                  <a:pt x="6094" y="19939"/>
                  <a:pt x="6113" y="19969"/>
                </a:cubicBezTo>
                <a:lnTo>
                  <a:pt x="6123" y="19982"/>
                </a:lnTo>
                <a:cubicBezTo>
                  <a:pt x="6126" y="19988"/>
                  <a:pt x="6130" y="19994"/>
                  <a:pt x="6132" y="19999"/>
                </a:cubicBezTo>
                <a:cubicBezTo>
                  <a:pt x="6145" y="20020"/>
                  <a:pt x="6160" y="20043"/>
                  <a:pt x="6174" y="20063"/>
                </a:cubicBezTo>
                <a:cubicBezTo>
                  <a:pt x="6185" y="20082"/>
                  <a:pt x="6196" y="20099"/>
                  <a:pt x="6207" y="20118"/>
                </a:cubicBezTo>
                <a:lnTo>
                  <a:pt x="6217" y="20133"/>
                </a:lnTo>
                <a:cubicBezTo>
                  <a:pt x="6223" y="20141"/>
                  <a:pt x="6230" y="20150"/>
                  <a:pt x="6236" y="20159"/>
                </a:cubicBezTo>
                <a:cubicBezTo>
                  <a:pt x="6251" y="20184"/>
                  <a:pt x="6268" y="20208"/>
                  <a:pt x="6283" y="20233"/>
                </a:cubicBezTo>
                <a:cubicBezTo>
                  <a:pt x="6289" y="20239"/>
                  <a:pt x="6292" y="20246"/>
                  <a:pt x="6296" y="20252"/>
                </a:cubicBezTo>
                <a:lnTo>
                  <a:pt x="6313" y="20278"/>
                </a:lnTo>
                <a:lnTo>
                  <a:pt x="6332" y="20305"/>
                </a:lnTo>
                <a:cubicBezTo>
                  <a:pt x="6341" y="20318"/>
                  <a:pt x="6351" y="20331"/>
                  <a:pt x="6358" y="20344"/>
                </a:cubicBezTo>
                <a:lnTo>
                  <a:pt x="6360" y="20346"/>
                </a:lnTo>
                <a:cubicBezTo>
                  <a:pt x="6373" y="20365"/>
                  <a:pt x="6387" y="20386"/>
                  <a:pt x="6402" y="20404"/>
                </a:cubicBezTo>
                <a:lnTo>
                  <a:pt x="6411" y="20420"/>
                </a:lnTo>
                <a:lnTo>
                  <a:pt x="6422" y="20435"/>
                </a:lnTo>
                <a:lnTo>
                  <a:pt x="6437" y="20457"/>
                </a:lnTo>
                <a:lnTo>
                  <a:pt x="6466" y="20497"/>
                </a:lnTo>
                <a:lnTo>
                  <a:pt x="6458" y="20504"/>
                </a:lnTo>
                <a:cubicBezTo>
                  <a:pt x="6447" y="20514"/>
                  <a:pt x="6436" y="20525"/>
                  <a:pt x="6426" y="20535"/>
                </a:cubicBezTo>
                <a:cubicBezTo>
                  <a:pt x="6409" y="20551"/>
                  <a:pt x="6392" y="20567"/>
                  <a:pt x="6377" y="20584"/>
                </a:cubicBezTo>
                <a:cubicBezTo>
                  <a:pt x="6371" y="20587"/>
                  <a:pt x="6368" y="20591"/>
                  <a:pt x="6364" y="20597"/>
                </a:cubicBezTo>
                <a:cubicBezTo>
                  <a:pt x="6347" y="20614"/>
                  <a:pt x="6328" y="20633"/>
                  <a:pt x="6311" y="20651"/>
                </a:cubicBezTo>
                <a:lnTo>
                  <a:pt x="6311" y="20653"/>
                </a:lnTo>
                <a:cubicBezTo>
                  <a:pt x="6289" y="20680"/>
                  <a:pt x="6262" y="20708"/>
                  <a:pt x="6240" y="20734"/>
                </a:cubicBezTo>
                <a:lnTo>
                  <a:pt x="6221" y="20759"/>
                </a:lnTo>
                <a:lnTo>
                  <a:pt x="6217" y="20763"/>
                </a:lnTo>
                <a:cubicBezTo>
                  <a:pt x="6200" y="20783"/>
                  <a:pt x="6183" y="20804"/>
                  <a:pt x="6166" y="20825"/>
                </a:cubicBezTo>
                <a:cubicBezTo>
                  <a:pt x="6153" y="20806"/>
                  <a:pt x="6138" y="20787"/>
                  <a:pt x="6125" y="20768"/>
                </a:cubicBezTo>
                <a:lnTo>
                  <a:pt x="6123" y="20764"/>
                </a:lnTo>
                <a:cubicBezTo>
                  <a:pt x="6117" y="20757"/>
                  <a:pt x="6111" y="20751"/>
                  <a:pt x="6106" y="20744"/>
                </a:cubicBezTo>
                <a:cubicBezTo>
                  <a:pt x="6089" y="20719"/>
                  <a:pt x="6074" y="20695"/>
                  <a:pt x="6055" y="20670"/>
                </a:cubicBezTo>
                <a:lnTo>
                  <a:pt x="6023" y="20621"/>
                </a:lnTo>
                <a:lnTo>
                  <a:pt x="6013" y="20612"/>
                </a:lnTo>
                <a:lnTo>
                  <a:pt x="5987" y="20570"/>
                </a:lnTo>
                <a:cubicBezTo>
                  <a:pt x="5976" y="20553"/>
                  <a:pt x="5962" y="20538"/>
                  <a:pt x="5953" y="20521"/>
                </a:cubicBezTo>
                <a:cubicBezTo>
                  <a:pt x="5947" y="20512"/>
                  <a:pt x="5942" y="20504"/>
                  <a:pt x="5936" y="20497"/>
                </a:cubicBezTo>
                <a:cubicBezTo>
                  <a:pt x="5930" y="20487"/>
                  <a:pt x="5925" y="20478"/>
                  <a:pt x="5917" y="20469"/>
                </a:cubicBezTo>
                <a:lnTo>
                  <a:pt x="5906" y="20452"/>
                </a:lnTo>
                <a:lnTo>
                  <a:pt x="5893" y="20431"/>
                </a:lnTo>
                <a:cubicBezTo>
                  <a:pt x="5880" y="20410"/>
                  <a:pt x="5864" y="20388"/>
                  <a:pt x="5851" y="20367"/>
                </a:cubicBezTo>
                <a:cubicBezTo>
                  <a:pt x="5849" y="20367"/>
                  <a:pt x="5849" y="20365"/>
                  <a:pt x="5849" y="20363"/>
                </a:cubicBezTo>
                <a:cubicBezTo>
                  <a:pt x="5844" y="20357"/>
                  <a:pt x="5838" y="20350"/>
                  <a:pt x="5834" y="20342"/>
                </a:cubicBezTo>
                <a:lnTo>
                  <a:pt x="5798" y="20286"/>
                </a:lnTo>
                <a:lnTo>
                  <a:pt x="5780" y="20256"/>
                </a:lnTo>
                <a:lnTo>
                  <a:pt x="5766" y="20233"/>
                </a:lnTo>
                <a:cubicBezTo>
                  <a:pt x="5748" y="20203"/>
                  <a:pt x="5729" y="20175"/>
                  <a:pt x="5712" y="20144"/>
                </a:cubicBezTo>
                <a:cubicBezTo>
                  <a:pt x="5704" y="20135"/>
                  <a:pt x="5697" y="20124"/>
                  <a:pt x="5691" y="20112"/>
                </a:cubicBezTo>
                <a:lnTo>
                  <a:pt x="5680" y="20093"/>
                </a:lnTo>
                <a:cubicBezTo>
                  <a:pt x="5667" y="20073"/>
                  <a:pt x="5653" y="20052"/>
                  <a:pt x="5642" y="20029"/>
                </a:cubicBezTo>
                <a:cubicBezTo>
                  <a:pt x="5625" y="20003"/>
                  <a:pt x="5610" y="19977"/>
                  <a:pt x="5595" y="19948"/>
                </a:cubicBezTo>
                <a:cubicBezTo>
                  <a:pt x="5591" y="19943"/>
                  <a:pt x="5586" y="19935"/>
                  <a:pt x="5582" y="19930"/>
                </a:cubicBezTo>
                <a:lnTo>
                  <a:pt x="5570" y="19911"/>
                </a:lnTo>
                <a:cubicBezTo>
                  <a:pt x="5548" y="19871"/>
                  <a:pt x="5527" y="19831"/>
                  <a:pt x="5504" y="19794"/>
                </a:cubicBezTo>
                <a:lnTo>
                  <a:pt x="5499" y="19782"/>
                </a:lnTo>
                <a:lnTo>
                  <a:pt x="5469" y="19730"/>
                </a:lnTo>
                <a:cubicBezTo>
                  <a:pt x="5454" y="19701"/>
                  <a:pt x="5438" y="19673"/>
                  <a:pt x="5422" y="19647"/>
                </a:cubicBezTo>
                <a:lnTo>
                  <a:pt x="5414" y="19632"/>
                </a:lnTo>
                <a:close/>
                <a:moveTo>
                  <a:pt x="24051" y="19511"/>
                </a:moveTo>
                <a:lnTo>
                  <a:pt x="24047" y="19519"/>
                </a:lnTo>
                <a:lnTo>
                  <a:pt x="24043" y="19524"/>
                </a:lnTo>
                <a:cubicBezTo>
                  <a:pt x="24024" y="19562"/>
                  <a:pt x="24004" y="19598"/>
                  <a:pt x="23985" y="19635"/>
                </a:cubicBezTo>
                <a:cubicBezTo>
                  <a:pt x="23981" y="19641"/>
                  <a:pt x="23977" y="19649"/>
                  <a:pt x="23973" y="19654"/>
                </a:cubicBezTo>
                <a:cubicBezTo>
                  <a:pt x="23960" y="19681"/>
                  <a:pt x="23945" y="19707"/>
                  <a:pt x="23932" y="19732"/>
                </a:cubicBezTo>
                <a:lnTo>
                  <a:pt x="23904" y="19782"/>
                </a:lnTo>
                <a:lnTo>
                  <a:pt x="23898" y="19792"/>
                </a:lnTo>
                <a:cubicBezTo>
                  <a:pt x="23877" y="19828"/>
                  <a:pt x="23857" y="19865"/>
                  <a:pt x="23836" y="19901"/>
                </a:cubicBezTo>
                <a:cubicBezTo>
                  <a:pt x="23832" y="19907"/>
                  <a:pt x="23828" y="19914"/>
                  <a:pt x="23825" y="19920"/>
                </a:cubicBezTo>
                <a:lnTo>
                  <a:pt x="23813" y="19939"/>
                </a:lnTo>
                <a:cubicBezTo>
                  <a:pt x="23798" y="19965"/>
                  <a:pt x="23783" y="19990"/>
                  <a:pt x="23768" y="20016"/>
                </a:cubicBezTo>
                <a:cubicBezTo>
                  <a:pt x="23757" y="20037"/>
                  <a:pt x="23745" y="20058"/>
                  <a:pt x="23732" y="20077"/>
                </a:cubicBezTo>
                <a:lnTo>
                  <a:pt x="23721" y="20095"/>
                </a:lnTo>
                <a:cubicBezTo>
                  <a:pt x="23715" y="20105"/>
                  <a:pt x="23710" y="20116"/>
                  <a:pt x="23702" y="20126"/>
                </a:cubicBezTo>
                <a:cubicBezTo>
                  <a:pt x="23685" y="20154"/>
                  <a:pt x="23666" y="20182"/>
                  <a:pt x="23649" y="20210"/>
                </a:cubicBezTo>
                <a:cubicBezTo>
                  <a:pt x="23645" y="20218"/>
                  <a:pt x="23640" y="20225"/>
                  <a:pt x="23636" y="20233"/>
                </a:cubicBezTo>
                <a:lnTo>
                  <a:pt x="23617" y="20261"/>
                </a:lnTo>
                <a:lnTo>
                  <a:pt x="23570" y="20337"/>
                </a:lnTo>
                <a:lnTo>
                  <a:pt x="23568" y="20340"/>
                </a:lnTo>
                <a:lnTo>
                  <a:pt x="23566" y="20342"/>
                </a:lnTo>
                <a:cubicBezTo>
                  <a:pt x="23549" y="20369"/>
                  <a:pt x="23532" y="20395"/>
                  <a:pt x="23514" y="20421"/>
                </a:cubicBezTo>
                <a:lnTo>
                  <a:pt x="23508" y="20431"/>
                </a:lnTo>
                <a:lnTo>
                  <a:pt x="23504" y="20438"/>
                </a:lnTo>
                <a:cubicBezTo>
                  <a:pt x="23497" y="20448"/>
                  <a:pt x="23491" y="20457"/>
                  <a:pt x="23485" y="20467"/>
                </a:cubicBezTo>
                <a:cubicBezTo>
                  <a:pt x="23474" y="20486"/>
                  <a:pt x="23463" y="20504"/>
                  <a:pt x="23449" y="20521"/>
                </a:cubicBezTo>
                <a:cubicBezTo>
                  <a:pt x="23446" y="20527"/>
                  <a:pt x="23442" y="20533"/>
                  <a:pt x="23438" y="20538"/>
                </a:cubicBezTo>
                <a:cubicBezTo>
                  <a:pt x="23429" y="20551"/>
                  <a:pt x="23419" y="20565"/>
                  <a:pt x="23410" y="20578"/>
                </a:cubicBezTo>
                <a:lnTo>
                  <a:pt x="23402" y="20589"/>
                </a:lnTo>
                <a:lnTo>
                  <a:pt x="23368" y="20636"/>
                </a:lnTo>
                <a:cubicBezTo>
                  <a:pt x="23353" y="20661"/>
                  <a:pt x="23336" y="20683"/>
                  <a:pt x="23319" y="20708"/>
                </a:cubicBezTo>
                <a:lnTo>
                  <a:pt x="23306" y="20729"/>
                </a:lnTo>
                <a:lnTo>
                  <a:pt x="23302" y="20732"/>
                </a:lnTo>
                <a:cubicBezTo>
                  <a:pt x="23280" y="20764"/>
                  <a:pt x="23257" y="20795"/>
                  <a:pt x="23235" y="20825"/>
                </a:cubicBezTo>
                <a:cubicBezTo>
                  <a:pt x="23204" y="20787"/>
                  <a:pt x="23174" y="20749"/>
                  <a:pt x="23142" y="20715"/>
                </a:cubicBezTo>
                <a:lnTo>
                  <a:pt x="23142" y="20715"/>
                </a:lnTo>
                <a:lnTo>
                  <a:pt x="23146" y="20717"/>
                </a:lnTo>
                <a:cubicBezTo>
                  <a:pt x="23144" y="20715"/>
                  <a:pt x="23142" y="20714"/>
                  <a:pt x="23140" y="20712"/>
                </a:cubicBezTo>
                <a:cubicBezTo>
                  <a:pt x="23135" y="20702"/>
                  <a:pt x="23127" y="20695"/>
                  <a:pt x="23122" y="20687"/>
                </a:cubicBezTo>
                <a:cubicBezTo>
                  <a:pt x="23093" y="20657"/>
                  <a:pt x="23065" y="20627"/>
                  <a:pt x="23037" y="20599"/>
                </a:cubicBezTo>
                <a:cubicBezTo>
                  <a:pt x="23016" y="20576"/>
                  <a:pt x="22995" y="20555"/>
                  <a:pt x="22975" y="20535"/>
                </a:cubicBezTo>
                <a:lnTo>
                  <a:pt x="22958" y="20519"/>
                </a:lnTo>
                <a:lnTo>
                  <a:pt x="22942" y="20506"/>
                </a:lnTo>
                <a:lnTo>
                  <a:pt x="22935" y="20499"/>
                </a:lnTo>
                <a:lnTo>
                  <a:pt x="22950" y="20478"/>
                </a:lnTo>
                <a:cubicBezTo>
                  <a:pt x="22965" y="20457"/>
                  <a:pt x="22980" y="20435"/>
                  <a:pt x="22995" y="20412"/>
                </a:cubicBezTo>
                <a:cubicBezTo>
                  <a:pt x="22997" y="20410"/>
                  <a:pt x="22999" y="20408"/>
                  <a:pt x="23001" y="20404"/>
                </a:cubicBezTo>
                <a:cubicBezTo>
                  <a:pt x="23005" y="20399"/>
                  <a:pt x="23008" y="20395"/>
                  <a:pt x="23012" y="20389"/>
                </a:cubicBezTo>
                <a:cubicBezTo>
                  <a:pt x="23016" y="20384"/>
                  <a:pt x="23018" y="20380"/>
                  <a:pt x="23022" y="20374"/>
                </a:cubicBezTo>
                <a:cubicBezTo>
                  <a:pt x="23037" y="20352"/>
                  <a:pt x="23054" y="20329"/>
                  <a:pt x="23069" y="20306"/>
                </a:cubicBezTo>
                <a:lnTo>
                  <a:pt x="23071" y="20303"/>
                </a:lnTo>
                <a:lnTo>
                  <a:pt x="23073" y="20299"/>
                </a:lnTo>
                <a:cubicBezTo>
                  <a:pt x="23088" y="20278"/>
                  <a:pt x="23103" y="20256"/>
                  <a:pt x="23118" y="20235"/>
                </a:cubicBezTo>
                <a:cubicBezTo>
                  <a:pt x="23123" y="20225"/>
                  <a:pt x="23127" y="20218"/>
                  <a:pt x="23133" y="20208"/>
                </a:cubicBezTo>
                <a:cubicBezTo>
                  <a:pt x="23138" y="20201"/>
                  <a:pt x="23142" y="20197"/>
                  <a:pt x="23146" y="20190"/>
                </a:cubicBezTo>
                <a:cubicBezTo>
                  <a:pt x="23161" y="20167"/>
                  <a:pt x="23178" y="20142"/>
                  <a:pt x="23193" y="20118"/>
                </a:cubicBezTo>
                <a:cubicBezTo>
                  <a:pt x="23199" y="20109"/>
                  <a:pt x="23204" y="20101"/>
                  <a:pt x="23210" y="20092"/>
                </a:cubicBezTo>
                <a:lnTo>
                  <a:pt x="23220" y="20077"/>
                </a:lnTo>
                <a:cubicBezTo>
                  <a:pt x="23231" y="20060"/>
                  <a:pt x="23242" y="20043"/>
                  <a:pt x="23252" y="20024"/>
                </a:cubicBezTo>
                <a:cubicBezTo>
                  <a:pt x="23267" y="20003"/>
                  <a:pt x="23280" y="19982"/>
                  <a:pt x="23293" y="19962"/>
                </a:cubicBezTo>
                <a:lnTo>
                  <a:pt x="23302" y="19946"/>
                </a:lnTo>
                <a:lnTo>
                  <a:pt x="23312" y="19931"/>
                </a:lnTo>
                <a:cubicBezTo>
                  <a:pt x="23329" y="19901"/>
                  <a:pt x="23348" y="19873"/>
                  <a:pt x="23365" y="19843"/>
                </a:cubicBezTo>
                <a:lnTo>
                  <a:pt x="23370" y="19835"/>
                </a:lnTo>
                <a:cubicBezTo>
                  <a:pt x="23378" y="19822"/>
                  <a:pt x="23385" y="19809"/>
                  <a:pt x="23393" y="19796"/>
                </a:cubicBezTo>
                <a:cubicBezTo>
                  <a:pt x="23404" y="19777"/>
                  <a:pt x="23417" y="19758"/>
                  <a:pt x="23427" y="19737"/>
                </a:cubicBezTo>
                <a:lnTo>
                  <a:pt x="23436" y="19722"/>
                </a:lnTo>
                <a:cubicBezTo>
                  <a:pt x="23446" y="19709"/>
                  <a:pt x="23453" y="19694"/>
                  <a:pt x="23461" y="19681"/>
                </a:cubicBezTo>
                <a:cubicBezTo>
                  <a:pt x="23583" y="19668"/>
                  <a:pt x="23706" y="19641"/>
                  <a:pt x="23823" y="19600"/>
                </a:cubicBezTo>
                <a:cubicBezTo>
                  <a:pt x="23838" y="19596"/>
                  <a:pt x="23853" y="19588"/>
                  <a:pt x="23870" y="19583"/>
                </a:cubicBezTo>
                <a:lnTo>
                  <a:pt x="23889" y="19575"/>
                </a:lnTo>
                <a:lnTo>
                  <a:pt x="24039" y="19515"/>
                </a:lnTo>
                <a:lnTo>
                  <a:pt x="24051" y="19511"/>
                </a:lnTo>
                <a:close/>
                <a:moveTo>
                  <a:pt x="25442" y="16239"/>
                </a:moveTo>
                <a:cubicBezTo>
                  <a:pt x="25449" y="16245"/>
                  <a:pt x="25455" y="16250"/>
                  <a:pt x="25461" y="16256"/>
                </a:cubicBezTo>
                <a:cubicBezTo>
                  <a:pt x="25555" y="16350"/>
                  <a:pt x="25641" y="16450"/>
                  <a:pt x="25721" y="16558"/>
                </a:cubicBezTo>
                <a:cubicBezTo>
                  <a:pt x="25756" y="16605"/>
                  <a:pt x="25792" y="16656"/>
                  <a:pt x="25826" y="16707"/>
                </a:cubicBezTo>
                <a:cubicBezTo>
                  <a:pt x="25854" y="16750"/>
                  <a:pt x="25881" y="16793"/>
                  <a:pt x="25905" y="16838"/>
                </a:cubicBezTo>
                <a:cubicBezTo>
                  <a:pt x="25985" y="16974"/>
                  <a:pt x="26052" y="17117"/>
                  <a:pt x="26105" y="17264"/>
                </a:cubicBezTo>
                <a:cubicBezTo>
                  <a:pt x="26118" y="17300"/>
                  <a:pt x="26132" y="17336"/>
                  <a:pt x="26143" y="17370"/>
                </a:cubicBezTo>
                <a:cubicBezTo>
                  <a:pt x="26154" y="17404"/>
                  <a:pt x="26164" y="17440"/>
                  <a:pt x="26175" y="17474"/>
                </a:cubicBezTo>
                <a:cubicBezTo>
                  <a:pt x="26548" y="18797"/>
                  <a:pt x="25911" y="20197"/>
                  <a:pt x="24667" y="20781"/>
                </a:cubicBezTo>
                <a:cubicBezTo>
                  <a:pt x="24631" y="20796"/>
                  <a:pt x="24597" y="20812"/>
                  <a:pt x="24562" y="20829"/>
                </a:cubicBezTo>
                <a:cubicBezTo>
                  <a:pt x="24526" y="20844"/>
                  <a:pt x="24488" y="20859"/>
                  <a:pt x="24448" y="20872"/>
                </a:cubicBezTo>
                <a:cubicBezTo>
                  <a:pt x="24271" y="20938"/>
                  <a:pt x="24088" y="20985"/>
                  <a:pt x="23902" y="21013"/>
                </a:cubicBezTo>
                <a:cubicBezTo>
                  <a:pt x="23825" y="21026"/>
                  <a:pt x="23745" y="21034"/>
                  <a:pt x="23666" y="21040"/>
                </a:cubicBezTo>
                <a:cubicBezTo>
                  <a:pt x="23604" y="21043"/>
                  <a:pt x="23540" y="21047"/>
                  <a:pt x="23476" y="21047"/>
                </a:cubicBezTo>
                <a:cubicBezTo>
                  <a:pt x="23446" y="21047"/>
                  <a:pt x="23414" y="21045"/>
                  <a:pt x="23382" y="21043"/>
                </a:cubicBezTo>
                <a:lnTo>
                  <a:pt x="23380" y="21042"/>
                </a:lnTo>
                <a:cubicBezTo>
                  <a:pt x="23370" y="21026"/>
                  <a:pt x="23361" y="21011"/>
                  <a:pt x="23350" y="20996"/>
                </a:cubicBezTo>
                <a:lnTo>
                  <a:pt x="23361" y="20981"/>
                </a:lnTo>
                <a:lnTo>
                  <a:pt x="23374" y="20962"/>
                </a:lnTo>
                <a:cubicBezTo>
                  <a:pt x="23380" y="20955"/>
                  <a:pt x="23385" y="20949"/>
                  <a:pt x="23389" y="20942"/>
                </a:cubicBezTo>
                <a:cubicBezTo>
                  <a:pt x="23402" y="20925"/>
                  <a:pt x="23414" y="20910"/>
                  <a:pt x="23425" y="20895"/>
                </a:cubicBezTo>
                <a:lnTo>
                  <a:pt x="23427" y="20893"/>
                </a:lnTo>
                <a:cubicBezTo>
                  <a:pt x="23438" y="20876"/>
                  <a:pt x="23449" y="20861"/>
                  <a:pt x="23461" y="20844"/>
                </a:cubicBezTo>
                <a:lnTo>
                  <a:pt x="23463" y="20842"/>
                </a:lnTo>
                <a:cubicBezTo>
                  <a:pt x="23487" y="20808"/>
                  <a:pt x="23508" y="20776"/>
                  <a:pt x="23532" y="20742"/>
                </a:cubicBezTo>
                <a:lnTo>
                  <a:pt x="23534" y="20738"/>
                </a:lnTo>
                <a:lnTo>
                  <a:pt x="23549" y="20715"/>
                </a:lnTo>
                <a:cubicBezTo>
                  <a:pt x="23566" y="20691"/>
                  <a:pt x="23585" y="20666"/>
                  <a:pt x="23602" y="20640"/>
                </a:cubicBezTo>
                <a:cubicBezTo>
                  <a:pt x="23613" y="20623"/>
                  <a:pt x="23627" y="20606"/>
                  <a:pt x="23636" y="20587"/>
                </a:cubicBezTo>
                <a:lnTo>
                  <a:pt x="23644" y="20576"/>
                </a:lnTo>
                <a:cubicBezTo>
                  <a:pt x="23647" y="20572"/>
                  <a:pt x="23651" y="20567"/>
                  <a:pt x="23655" y="20561"/>
                </a:cubicBezTo>
                <a:lnTo>
                  <a:pt x="23672" y="20535"/>
                </a:lnTo>
                <a:cubicBezTo>
                  <a:pt x="23685" y="20514"/>
                  <a:pt x="23698" y="20495"/>
                  <a:pt x="23711" y="20474"/>
                </a:cubicBezTo>
                <a:lnTo>
                  <a:pt x="23723" y="20457"/>
                </a:lnTo>
                <a:lnTo>
                  <a:pt x="23744" y="20427"/>
                </a:lnTo>
                <a:cubicBezTo>
                  <a:pt x="23747" y="20421"/>
                  <a:pt x="23751" y="20414"/>
                  <a:pt x="23755" y="20408"/>
                </a:cubicBezTo>
                <a:lnTo>
                  <a:pt x="23768" y="20388"/>
                </a:lnTo>
                <a:cubicBezTo>
                  <a:pt x="23781" y="20365"/>
                  <a:pt x="23796" y="20342"/>
                  <a:pt x="23809" y="20320"/>
                </a:cubicBezTo>
                <a:lnTo>
                  <a:pt x="23811" y="20316"/>
                </a:lnTo>
                <a:cubicBezTo>
                  <a:pt x="23828" y="20289"/>
                  <a:pt x="23847" y="20261"/>
                  <a:pt x="23864" y="20233"/>
                </a:cubicBezTo>
                <a:cubicBezTo>
                  <a:pt x="23870" y="20224"/>
                  <a:pt x="23877" y="20212"/>
                  <a:pt x="23883" y="20201"/>
                </a:cubicBezTo>
                <a:lnTo>
                  <a:pt x="23898" y="20176"/>
                </a:lnTo>
                <a:cubicBezTo>
                  <a:pt x="23917" y="20146"/>
                  <a:pt x="23936" y="20114"/>
                  <a:pt x="23955" y="20082"/>
                </a:cubicBezTo>
                <a:cubicBezTo>
                  <a:pt x="23960" y="20071"/>
                  <a:pt x="23968" y="20060"/>
                  <a:pt x="23975" y="20046"/>
                </a:cubicBezTo>
                <a:lnTo>
                  <a:pt x="23987" y="20028"/>
                </a:lnTo>
                <a:cubicBezTo>
                  <a:pt x="24000" y="20003"/>
                  <a:pt x="24013" y="19980"/>
                  <a:pt x="24028" y="19956"/>
                </a:cubicBezTo>
                <a:cubicBezTo>
                  <a:pt x="24045" y="19928"/>
                  <a:pt x="24060" y="19897"/>
                  <a:pt x="24077" y="19867"/>
                </a:cubicBezTo>
                <a:lnTo>
                  <a:pt x="24090" y="19845"/>
                </a:lnTo>
                <a:lnTo>
                  <a:pt x="24102" y="19822"/>
                </a:lnTo>
                <a:cubicBezTo>
                  <a:pt x="24126" y="19779"/>
                  <a:pt x="24149" y="19735"/>
                  <a:pt x="24173" y="19692"/>
                </a:cubicBezTo>
                <a:lnTo>
                  <a:pt x="24179" y="19679"/>
                </a:lnTo>
                <a:cubicBezTo>
                  <a:pt x="24190" y="19658"/>
                  <a:pt x="24202" y="19637"/>
                  <a:pt x="24213" y="19617"/>
                </a:cubicBezTo>
                <a:cubicBezTo>
                  <a:pt x="24230" y="19583"/>
                  <a:pt x="24247" y="19551"/>
                  <a:pt x="24264" y="19517"/>
                </a:cubicBezTo>
                <a:cubicBezTo>
                  <a:pt x="24269" y="19509"/>
                  <a:pt x="24273" y="19500"/>
                  <a:pt x="24277" y="19490"/>
                </a:cubicBezTo>
                <a:cubicBezTo>
                  <a:pt x="24292" y="19462"/>
                  <a:pt x="24307" y="19434"/>
                  <a:pt x="24320" y="19404"/>
                </a:cubicBezTo>
                <a:cubicBezTo>
                  <a:pt x="24373" y="19385"/>
                  <a:pt x="24420" y="19364"/>
                  <a:pt x="24465" y="19347"/>
                </a:cubicBezTo>
                <a:lnTo>
                  <a:pt x="24509" y="19330"/>
                </a:lnTo>
                <a:cubicBezTo>
                  <a:pt x="24556" y="19311"/>
                  <a:pt x="24599" y="19296"/>
                  <a:pt x="24641" y="19281"/>
                </a:cubicBezTo>
                <a:cubicBezTo>
                  <a:pt x="24667" y="19272"/>
                  <a:pt x="24692" y="19262"/>
                  <a:pt x="24716" y="19255"/>
                </a:cubicBezTo>
                <a:lnTo>
                  <a:pt x="24731" y="19249"/>
                </a:lnTo>
                <a:cubicBezTo>
                  <a:pt x="24782" y="19232"/>
                  <a:pt x="24831" y="19217"/>
                  <a:pt x="24880" y="19202"/>
                </a:cubicBezTo>
                <a:lnTo>
                  <a:pt x="24905" y="19196"/>
                </a:lnTo>
                <a:lnTo>
                  <a:pt x="24927" y="19191"/>
                </a:lnTo>
                <a:cubicBezTo>
                  <a:pt x="24959" y="19181"/>
                  <a:pt x="24991" y="19174"/>
                  <a:pt x="25023" y="19166"/>
                </a:cubicBezTo>
                <a:lnTo>
                  <a:pt x="25097" y="19149"/>
                </a:lnTo>
                <a:lnTo>
                  <a:pt x="25118" y="19145"/>
                </a:lnTo>
                <a:lnTo>
                  <a:pt x="25155" y="19138"/>
                </a:lnTo>
                <a:cubicBezTo>
                  <a:pt x="25185" y="19132"/>
                  <a:pt x="25219" y="19127"/>
                  <a:pt x="25253" y="19119"/>
                </a:cubicBezTo>
                <a:lnTo>
                  <a:pt x="25280" y="19115"/>
                </a:lnTo>
                <a:lnTo>
                  <a:pt x="25312" y="19110"/>
                </a:lnTo>
                <a:lnTo>
                  <a:pt x="25317" y="19110"/>
                </a:lnTo>
                <a:cubicBezTo>
                  <a:pt x="25346" y="19104"/>
                  <a:pt x="25372" y="19085"/>
                  <a:pt x="25385" y="19061"/>
                </a:cubicBezTo>
                <a:cubicBezTo>
                  <a:pt x="25400" y="19034"/>
                  <a:pt x="25400" y="19002"/>
                  <a:pt x="25389" y="18976"/>
                </a:cubicBezTo>
                <a:cubicBezTo>
                  <a:pt x="25389" y="18976"/>
                  <a:pt x="25385" y="18966"/>
                  <a:pt x="25379" y="18951"/>
                </a:cubicBezTo>
                <a:cubicBezTo>
                  <a:pt x="25376" y="18942"/>
                  <a:pt x="25370" y="18931"/>
                  <a:pt x="25364" y="18915"/>
                </a:cubicBezTo>
                <a:cubicBezTo>
                  <a:pt x="25361" y="18906"/>
                  <a:pt x="25357" y="18897"/>
                  <a:pt x="25351" y="18885"/>
                </a:cubicBezTo>
                <a:lnTo>
                  <a:pt x="25304" y="18774"/>
                </a:lnTo>
                <a:lnTo>
                  <a:pt x="25287" y="18731"/>
                </a:lnTo>
                <a:cubicBezTo>
                  <a:pt x="25283" y="18723"/>
                  <a:pt x="25280" y="18716"/>
                  <a:pt x="25278" y="18708"/>
                </a:cubicBezTo>
                <a:lnTo>
                  <a:pt x="25240" y="18621"/>
                </a:lnTo>
                <a:cubicBezTo>
                  <a:pt x="25225" y="18584"/>
                  <a:pt x="25210" y="18546"/>
                  <a:pt x="25193" y="18506"/>
                </a:cubicBezTo>
                <a:lnTo>
                  <a:pt x="25182" y="18476"/>
                </a:lnTo>
                <a:cubicBezTo>
                  <a:pt x="25176" y="18467"/>
                  <a:pt x="25172" y="18457"/>
                  <a:pt x="25168" y="18448"/>
                </a:cubicBezTo>
                <a:lnTo>
                  <a:pt x="25089" y="18258"/>
                </a:lnTo>
                <a:lnTo>
                  <a:pt x="25082" y="18239"/>
                </a:lnTo>
                <a:cubicBezTo>
                  <a:pt x="25067" y="18205"/>
                  <a:pt x="25053" y="18169"/>
                  <a:pt x="25038" y="18133"/>
                </a:cubicBezTo>
                <a:cubicBezTo>
                  <a:pt x="25008" y="18062"/>
                  <a:pt x="24976" y="17988"/>
                  <a:pt x="24946" y="17911"/>
                </a:cubicBezTo>
                <a:cubicBezTo>
                  <a:pt x="24942" y="17905"/>
                  <a:pt x="24940" y="17900"/>
                  <a:pt x="24938" y="17894"/>
                </a:cubicBezTo>
                <a:lnTo>
                  <a:pt x="24940" y="17886"/>
                </a:lnTo>
                <a:cubicBezTo>
                  <a:pt x="24952" y="17852"/>
                  <a:pt x="24963" y="17817"/>
                  <a:pt x="24972" y="17781"/>
                </a:cubicBezTo>
                <a:cubicBezTo>
                  <a:pt x="24980" y="17758"/>
                  <a:pt x="24987" y="17736"/>
                  <a:pt x="24993" y="17713"/>
                </a:cubicBezTo>
                <a:lnTo>
                  <a:pt x="24997" y="17700"/>
                </a:lnTo>
                <a:cubicBezTo>
                  <a:pt x="25012" y="17653"/>
                  <a:pt x="25025" y="17606"/>
                  <a:pt x="25040" y="17557"/>
                </a:cubicBezTo>
                <a:cubicBezTo>
                  <a:pt x="25042" y="17549"/>
                  <a:pt x="25044" y="17541"/>
                  <a:pt x="25046" y="17534"/>
                </a:cubicBezTo>
                <a:cubicBezTo>
                  <a:pt x="25048" y="17526"/>
                  <a:pt x="25050" y="17517"/>
                  <a:pt x="25053" y="17509"/>
                </a:cubicBezTo>
                <a:cubicBezTo>
                  <a:pt x="25063" y="17476"/>
                  <a:pt x="25070" y="17443"/>
                  <a:pt x="25080" y="17410"/>
                </a:cubicBezTo>
                <a:cubicBezTo>
                  <a:pt x="25087" y="17383"/>
                  <a:pt x="25095" y="17359"/>
                  <a:pt x="25101" y="17332"/>
                </a:cubicBezTo>
                <a:lnTo>
                  <a:pt x="25106" y="17310"/>
                </a:lnTo>
                <a:cubicBezTo>
                  <a:pt x="25110" y="17296"/>
                  <a:pt x="25114" y="17283"/>
                  <a:pt x="25116" y="17270"/>
                </a:cubicBezTo>
                <a:cubicBezTo>
                  <a:pt x="25125" y="17234"/>
                  <a:pt x="25134" y="17198"/>
                  <a:pt x="25142" y="17163"/>
                </a:cubicBezTo>
                <a:cubicBezTo>
                  <a:pt x="25146" y="17153"/>
                  <a:pt x="25148" y="17144"/>
                  <a:pt x="25150" y="17134"/>
                </a:cubicBezTo>
                <a:cubicBezTo>
                  <a:pt x="25151" y="17125"/>
                  <a:pt x="25153" y="17116"/>
                  <a:pt x="25155" y="17108"/>
                </a:cubicBezTo>
                <a:cubicBezTo>
                  <a:pt x="25155" y="17104"/>
                  <a:pt x="25157" y="17100"/>
                  <a:pt x="25159" y="17099"/>
                </a:cubicBezTo>
                <a:cubicBezTo>
                  <a:pt x="25167" y="17067"/>
                  <a:pt x="25172" y="17036"/>
                  <a:pt x="25180" y="17006"/>
                </a:cubicBezTo>
                <a:lnTo>
                  <a:pt x="25180" y="17002"/>
                </a:lnTo>
                <a:cubicBezTo>
                  <a:pt x="25180" y="17002"/>
                  <a:pt x="25180" y="17001"/>
                  <a:pt x="25180" y="16999"/>
                </a:cubicBezTo>
                <a:cubicBezTo>
                  <a:pt x="25185" y="16969"/>
                  <a:pt x="25193" y="16936"/>
                  <a:pt x="25200" y="16904"/>
                </a:cubicBezTo>
                <a:cubicBezTo>
                  <a:pt x="25200" y="16903"/>
                  <a:pt x="25200" y="16899"/>
                  <a:pt x="25202" y="16895"/>
                </a:cubicBezTo>
                <a:cubicBezTo>
                  <a:pt x="25204" y="16887"/>
                  <a:pt x="25204" y="16882"/>
                  <a:pt x="25206" y="16874"/>
                </a:cubicBezTo>
                <a:cubicBezTo>
                  <a:pt x="25208" y="16863"/>
                  <a:pt x="25212" y="16850"/>
                  <a:pt x="25214" y="16840"/>
                </a:cubicBezTo>
                <a:cubicBezTo>
                  <a:pt x="25219" y="16810"/>
                  <a:pt x="25227" y="16778"/>
                  <a:pt x="25232" y="16748"/>
                </a:cubicBezTo>
                <a:cubicBezTo>
                  <a:pt x="25236" y="16731"/>
                  <a:pt x="25238" y="16716"/>
                  <a:pt x="25242" y="16699"/>
                </a:cubicBezTo>
                <a:cubicBezTo>
                  <a:pt x="25242" y="16693"/>
                  <a:pt x="25244" y="16690"/>
                  <a:pt x="25244" y="16686"/>
                </a:cubicBezTo>
                <a:lnTo>
                  <a:pt x="25257" y="16624"/>
                </a:lnTo>
                <a:cubicBezTo>
                  <a:pt x="25263" y="16593"/>
                  <a:pt x="25268" y="16563"/>
                  <a:pt x="25274" y="16533"/>
                </a:cubicBezTo>
                <a:cubicBezTo>
                  <a:pt x="25274" y="16527"/>
                  <a:pt x="25276" y="16522"/>
                  <a:pt x="25276" y="16516"/>
                </a:cubicBezTo>
                <a:lnTo>
                  <a:pt x="25278" y="16507"/>
                </a:lnTo>
                <a:cubicBezTo>
                  <a:pt x="25278" y="16505"/>
                  <a:pt x="25278" y="16503"/>
                  <a:pt x="25278" y="16501"/>
                </a:cubicBezTo>
                <a:cubicBezTo>
                  <a:pt x="25283" y="16471"/>
                  <a:pt x="25289" y="16439"/>
                  <a:pt x="25293" y="16407"/>
                </a:cubicBezTo>
                <a:lnTo>
                  <a:pt x="25298" y="16382"/>
                </a:lnTo>
                <a:cubicBezTo>
                  <a:pt x="25298" y="16382"/>
                  <a:pt x="25298" y="16380"/>
                  <a:pt x="25298" y="16380"/>
                </a:cubicBezTo>
                <a:cubicBezTo>
                  <a:pt x="25300" y="16360"/>
                  <a:pt x="25304" y="16339"/>
                  <a:pt x="25308" y="16318"/>
                </a:cubicBezTo>
                <a:cubicBezTo>
                  <a:pt x="25308" y="16313"/>
                  <a:pt x="25310" y="16305"/>
                  <a:pt x="25312" y="16299"/>
                </a:cubicBezTo>
                <a:cubicBezTo>
                  <a:pt x="25314" y="16288"/>
                  <a:pt x="25315" y="16275"/>
                  <a:pt x="25317" y="16264"/>
                </a:cubicBezTo>
                <a:lnTo>
                  <a:pt x="25321" y="16264"/>
                </a:lnTo>
                <a:lnTo>
                  <a:pt x="25347" y="16260"/>
                </a:lnTo>
                <a:cubicBezTo>
                  <a:pt x="25378" y="16252"/>
                  <a:pt x="25408" y="16247"/>
                  <a:pt x="25438" y="16239"/>
                </a:cubicBezTo>
                <a:close/>
                <a:moveTo>
                  <a:pt x="4076" y="16262"/>
                </a:moveTo>
                <a:lnTo>
                  <a:pt x="4089" y="16264"/>
                </a:lnTo>
                <a:cubicBezTo>
                  <a:pt x="4091" y="16275"/>
                  <a:pt x="4093" y="16288"/>
                  <a:pt x="4095" y="16299"/>
                </a:cubicBezTo>
                <a:cubicBezTo>
                  <a:pt x="4097" y="16314"/>
                  <a:pt x="4100" y="16330"/>
                  <a:pt x="4102" y="16345"/>
                </a:cubicBezTo>
                <a:cubicBezTo>
                  <a:pt x="4104" y="16352"/>
                  <a:pt x="4104" y="16362"/>
                  <a:pt x="4106" y="16371"/>
                </a:cubicBezTo>
                <a:cubicBezTo>
                  <a:pt x="4108" y="16382"/>
                  <a:pt x="4110" y="16396"/>
                  <a:pt x="4112" y="16407"/>
                </a:cubicBezTo>
                <a:cubicBezTo>
                  <a:pt x="4113" y="16414"/>
                  <a:pt x="4115" y="16422"/>
                  <a:pt x="4115" y="16431"/>
                </a:cubicBezTo>
                <a:cubicBezTo>
                  <a:pt x="4119" y="16452"/>
                  <a:pt x="4123" y="16473"/>
                  <a:pt x="4127" y="16495"/>
                </a:cubicBezTo>
                <a:lnTo>
                  <a:pt x="4127" y="16497"/>
                </a:lnTo>
                <a:cubicBezTo>
                  <a:pt x="4127" y="16503"/>
                  <a:pt x="4129" y="16511"/>
                  <a:pt x="4130" y="16516"/>
                </a:cubicBezTo>
                <a:cubicBezTo>
                  <a:pt x="4136" y="16550"/>
                  <a:pt x="4142" y="16584"/>
                  <a:pt x="4149" y="16618"/>
                </a:cubicBezTo>
                <a:lnTo>
                  <a:pt x="4149" y="16624"/>
                </a:lnTo>
                <a:lnTo>
                  <a:pt x="4153" y="16650"/>
                </a:lnTo>
                <a:cubicBezTo>
                  <a:pt x="4161" y="16682"/>
                  <a:pt x="4166" y="16712"/>
                  <a:pt x="4172" y="16744"/>
                </a:cubicBezTo>
                <a:cubicBezTo>
                  <a:pt x="4176" y="16765"/>
                  <a:pt x="4179" y="16786"/>
                  <a:pt x="4185" y="16808"/>
                </a:cubicBezTo>
                <a:cubicBezTo>
                  <a:pt x="4185" y="16812"/>
                  <a:pt x="4187" y="16818"/>
                  <a:pt x="4187" y="16822"/>
                </a:cubicBezTo>
                <a:cubicBezTo>
                  <a:pt x="4191" y="16838"/>
                  <a:pt x="4195" y="16855"/>
                  <a:pt x="4198" y="16872"/>
                </a:cubicBezTo>
                <a:cubicBezTo>
                  <a:pt x="4200" y="16884"/>
                  <a:pt x="4202" y="16895"/>
                  <a:pt x="4206" y="16906"/>
                </a:cubicBezTo>
                <a:cubicBezTo>
                  <a:pt x="4210" y="16925"/>
                  <a:pt x="4213" y="16946"/>
                  <a:pt x="4219" y="16967"/>
                </a:cubicBezTo>
                <a:lnTo>
                  <a:pt x="4227" y="17002"/>
                </a:lnTo>
                <a:lnTo>
                  <a:pt x="4227" y="17006"/>
                </a:lnTo>
                <a:cubicBezTo>
                  <a:pt x="4228" y="17012"/>
                  <a:pt x="4228" y="17018"/>
                  <a:pt x="4230" y="17023"/>
                </a:cubicBezTo>
                <a:cubicBezTo>
                  <a:pt x="4236" y="17051"/>
                  <a:pt x="4244" y="17080"/>
                  <a:pt x="4249" y="17106"/>
                </a:cubicBezTo>
                <a:cubicBezTo>
                  <a:pt x="4251" y="17116"/>
                  <a:pt x="4253" y="17123"/>
                  <a:pt x="4255" y="17131"/>
                </a:cubicBezTo>
                <a:lnTo>
                  <a:pt x="4255" y="17134"/>
                </a:lnTo>
                <a:cubicBezTo>
                  <a:pt x="4264" y="17166"/>
                  <a:pt x="4272" y="17200"/>
                  <a:pt x="4279" y="17232"/>
                </a:cubicBezTo>
                <a:cubicBezTo>
                  <a:pt x="4283" y="17246"/>
                  <a:pt x="4285" y="17259"/>
                  <a:pt x="4289" y="17270"/>
                </a:cubicBezTo>
                <a:cubicBezTo>
                  <a:pt x="4293" y="17283"/>
                  <a:pt x="4293" y="17291"/>
                  <a:pt x="4296" y="17300"/>
                </a:cubicBezTo>
                <a:cubicBezTo>
                  <a:pt x="4306" y="17338"/>
                  <a:pt x="4315" y="17376"/>
                  <a:pt x="4326" y="17411"/>
                </a:cubicBezTo>
                <a:cubicBezTo>
                  <a:pt x="4328" y="17427"/>
                  <a:pt x="4332" y="17440"/>
                  <a:pt x="4336" y="17453"/>
                </a:cubicBezTo>
                <a:cubicBezTo>
                  <a:pt x="4340" y="17460"/>
                  <a:pt x="4342" y="17470"/>
                  <a:pt x="4343" y="17477"/>
                </a:cubicBezTo>
                <a:cubicBezTo>
                  <a:pt x="4351" y="17506"/>
                  <a:pt x="4359" y="17534"/>
                  <a:pt x="4366" y="17562"/>
                </a:cubicBezTo>
                <a:cubicBezTo>
                  <a:pt x="4377" y="17596"/>
                  <a:pt x="4387" y="17632"/>
                  <a:pt x="4398" y="17668"/>
                </a:cubicBezTo>
                <a:lnTo>
                  <a:pt x="4406" y="17692"/>
                </a:lnTo>
                <a:lnTo>
                  <a:pt x="4413" y="17719"/>
                </a:lnTo>
                <a:cubicBezTo>
                  <a:pt x="4428" y="17771"/>
                  <a:pt x="4445" y="17824"/>
                  <a:pt x="4462" y="17877"/>
                </a:cubicBezTo>
                <a:lnTo>
                  <a:pt x="4466" y="17892"/>
                </a:lnTo>
                <a:cubicBezTo>
                  <a:pt x="4475" y="17918"/>
                  <a:pt x="4483" y="17943"/>
                  <a:pt x="4490" y="17967"/>
                </a:cubicBezTo>
                <a:cubicBezTo>
                  <a:pt x="4496" y="17984"/>
                  <a:pt x="4500" y="18001"/>
                  <a:pt x="4506" y="18016"/>
                </a:cubicBezTo>
                <a:cubicBezTo>
                  <a:pt x="4494" y="18045"/>
                  <a:pt x="4483" y="18073"/>
                  <a:pt x="4470" y="18099"/>
                </a:cubicBezTo>
                <a:cubicBezTo>
                  <a:pt x="4453" y="18135"/>
                  <a:pt x="4436" y="18171"/>
                  <a:pt x="4421" y="18205"/>
                </a:cubicBezTo>
                <a:lnTo>
                  <a:pt x="4424" y="18207"/>
                </a:lnTo>
                <a:lnTo>
                  <a:pt x="4415" y="18228"/>
                </a:lnTo>
                <a:cubicBezTo>
                  <a:pt x="4385" y="18295"/>
                  <a:pt x="4357" y="18356"/>
                  <a:pt x="4328" y="18410"/>
                </a:cubicBezTo>
                <a:cubicBezTo>
                  <a:pt x="4325" y="18420"/>
                  <a:pt x="4319" y="18429"/>
                  <a:pt x="4315" y="18439"/>
                </a:cubicBezTo>
                <a:cubicBezTo>
                  <a:pt x="4310" y="18446"/>
                  <a:pt x="4306" y="18456"/>
                  <a:pt x="4302" y="18465"/>
                </a:cubicBezTo>
                <a:cubicBezTo>
                  <a:pt x="4283" y="18499"/>
                  <a:pt x="4264" y="18533"/>
                  <a:pt x="4247" y="18565"/>
                </a:cubicBezTo>
                <a:cubicBezTo>
                  <a:pt x="4232" y="18589"/>
                  <a:pt x="4219" y="18616"/>
                  <a:pt x="4204" y="18640"/>
                </a:cubicBezTo>
                <a:cubicBezTo>
                  <a:pt x="4200" y="18646"/>
                  <a:pt x="4196" y="18654"/>
                  <a:pt x="4191" y="18659"/>
                </a:cubicBezTo>
                <a:cubicBezTo>
                  <a:pt x="4185" y="18670"/>
                  <a:pt x="4178" y="18684"/>
                  <a:pt x="4170" y="18693"/>
                </a:cubicBezTo>
                <a:cubicBezTo>
                  <a:pt x="4151" y="18723"/>
                  <a:pt x="4132" y="18753"/>
                  <a:pt x="4112" y="18785"/>
                </a:cubicBezTo>
                <a:lnTo>
                  <a:pt x="4097" y="18808"/>
                </a:lnTo>
                <a:lnTo>
                  <a:pt x="4076" y="18836"/>
                </a:lnTo>
                <a:cubicBezTo>
                  <a:pt x="4059" y="18861"/>
                  <a:pt x="4042" y="18887"/>
                  <a:pt x="4023" y="18914"/>
                </a:cubicBezTo>
                <a:lnTo>
                  <a:pt x="4021" y="18915"/>
                </a:lnTo>
                <a:lnTo>
                  <a:pt x="4014" y="18927"/>
                </a:lnTo>
                <a:cubicBezTo>
                  <a:pt x="3978" y="18978"/>
                  <a:pt x="3999" y="19047"/>
                  <a:pt x="4057" y="19072"/>
                </a:cubicBezTo>
                <a:lnTo>
                  <a:pt x="4081" y="19081"/>
                </a:lnTo>
                <a:lnTo>
                  <a:pt x="4085" y="19083"/>
                </a:lnTo>
                <a:lnTo>
                  <a:pt x="4183" y="19123"/>
                </a:lnTo>
                <a:lnTo>
                  <a:pt x="4219" y="19138"/>
                </a:lnTo>
                <a:lnTo>
                  <a:pt x="4249" y="19151"/>
                </a:lnTo>
                <a:lnTo>
                  <a:pt x="4364" y="19198"/>
                </a:lnTo>
                <a:lnTo>
                  <a:pt x="4406" y="19215"/>
                </a:lnTo>
                <a:cubicBezTo>
                  <a:pt x="4415" y="19219"/>
                  <a:pt x="4423" y="19221"/>
                  <a:pt x="4430" y="19225"/>
                </a:cubicBezTo>
                <a:lnTo>
                  <a:pt x="4519" y="19262"/>
                </a:lnTo>
                <a:lnTo>
                  <a:pt x="4636" y="19309"/>
                </a:lnTo>
                <a:lnTo>
                  <a:pt x="4668" y="19321"/>
                </a:lnTo>
                <a:lnTo>
                  <a:pt x="4696" y="19334"/>
                </a:lnTo>
                <a:lnTo>
                  <a:pt x="4892" y="19413"/>
                </a:lnTo>
                <a:lnTo>
                  <a:pt x="4913" y="19422"/>
                </a:lnTo>
                <a:lnTo>
                  <a:pt x="5024" y="19468"/>
                </a:lnTo>
                <a:lnTo>
                  <a:pt x="5137" y="19515"/>
                </a:lnTo>
                <a:cubicBezTo>
                  <a:pt x="5146" y="19536"/>
                  <a:pt x="5158" y="19556"/>
                  <a:pt x="5167" y="19575"/>
                </a:cubicBezTo>
                <a:lnTo>
                  <a:pt x="5205" y="19647"/>
                </a:lnTo>
                <a:cubicBezTo>
                  <a:pt x="5209" y="19651"/>
                  <a:pt x="5210" y="19656"/>
                  <a:pt x="5212" y="19660"/>
                </a:cubicBezTo>
                <a:cubicBezTo>
                  <a:pt x="5239" y="19709"/>
                  <a:pt x="5265" y="19758"/>
                  <a:pt x="5291" y="19805"/>
                </a:cubicBezTo>
                <a:cubicBezTo>
                  <a:pt x="5295" y="19813"/>
                  <a:pt x="5301" y="19822"/>
                  <a:pt x="5305" y="19830"/>
                </a:cubicBezTo>
                <a:cubicBezTo>
                  <a:pt x="5308" y="19837"/>
                  <a:pt x="5314" y="19845"/>
                  <a:pt x="5318" y="19852"/>
                </a:cubicBezTo>
                <a:cubicBezTo>
                  <a:pt x="5335" y="19884"/>
                  <a:pt x="5354" y="19918"/>
                  <a:pt x="5373" y="19950"/>
                </a:cubicBezTo>
                <a:lnTo>
                  <a:pt x="5416" y="20024"/>
                </a:lnTo>
                <a:cubicBezTo>
                  <a:pt x="5420" y="20031"/>
                  <a:pt x="5423" y="20039"/>
                  <a:pt x="5427" y="20046"/>
                </a:cubicBezTo>
                <a:cubicBezTo>
                  <a:pt x="5435" y="20058"/>
                  <a:pt x="5442" y="20071"/>
                  <a:pt x="5450" y="20084"/>
                </a:cubicBezTo>
                <a:cubicBezTo>
                  <a:pt x="5471" y="20116"/>
                  <a:pt x="5489" y="20150"/>
                  <a:pt x="5508" y="20182"/>
                </a:cubicBezTo>
                <a:lnTo>
                  <a:pt x="5525" y="20208"/>
                </a:lnTo>
                <a:cubicBezTo>
                  <a:pt x="5531" y="20220"/>
                  <a:pt x="5538" y="20231"/>
                  <a:pt x="5546" y="20242"/>
                </a:cubicBezTo>
                <a:cubicBezTo>
                  <a:pt x="5563" y="20271"/>
                  <a:pt x="5582" y="20301"/>
                  <a:pt x="5599" y="20329"/>
                </a:cubicBezTo>
                <a:lnTo>
                  <a:pt x="5602" y="20333"/>
                </a:lnTo>
                <a:cubicBezTo>
                  <a:pt x="5612" y="20350"/>
                  <a:pt x="5623" y="20367"/>
                  <a:pt x="5635" y="20384"/>
                </a:cubicBezTo>
                <a:cubicBezTo>
                  <a:pt x="5646" y="20401"/>
                  <a:pt x="5651" y="20410"/>
                  <a:pt x="5659" y="20423"/>
                </a:cubicBezTo>
                <a:cubicBezTo>
                  <a:pt x="5663" y="20431"/>
                  <a:pt x="5668" y="20437"/>
                  <a:pt x="5672" y="20444"/>
                </a:cubicBezTo>
                <a:cubicBezTo>
                  <a:pt x="5676" y="20450"/>
                  <a:pt x="5684" y="20461"/>
                  <a:pt x="5689" y="20470"/>
                </a:cubicBezTo>
                <a:lnTo>
                  <a:pt x="5693" y="20474"/>
                </a:lnTo>
                <a:cubicBezTo>
                  <a:pt x="5710" y="20501"/>
                  <a:pt x="5727" y="20527"/>
                  <a:pt x="5746" y="20555"/>
                </a:cubicBezTo>
                <a:lnTo>
                  <a:pt x="5748" y="20557"/>
                </a:lnTo>
                <a:cubicBezTo>
                  <a:pt x="5755" y="20570"/>
                  <a:pt x="5765" y="20584"/>
                  <a:pt x="5774" y="20599"/>
                </a:cubicBezTo>
                <a:lnTo>
                  <a:pt x="5782" y="20610"/>
                </a:lnTo>
                <a:cubicBezTo>
                  <a:pt x="5793" y="20627"/>
                  <a:pt x="5806" y="20646"/>
                  <a:pt x="5817" y="20663"/>
                </a:cubicBezTo>
                <a:cubicBezTo>
                  <a:pt x="5834" y="20689"/>
                  <a:pt x="5853" y="20715"/>
                  <a:pt x="5872" y="20740"/>
                </a:cubicBezTo>
                <a:lnTo>
                  <a:pt x="5887" y="20764"/>
                </a:lnTo>
                <a:lnTo>
                  <a:pt x="5891" y="20768"/>
                </a:lnTo>
                <a:cubicBezTo>
                  <a:pt x="5913" y="20802"/>
                  <a:pt x="5938" y="20836"/>
                  <a:pt x="5961" y="20868"/>
                </a:cubicBezTo>
                <a:lnTo>
                  <a:pt x="5962" y="20872"/>
                </a:lnTo>
                <a:cubicBezTo>
                  <a:pt x="5966" y="20878"/>
                  <a:pt x="5972" y="20883"/>
                  <a:pt x="5976" y="20889"/>
                </a:cubicBezTo>
                <a:lnTo>
                  <a:pt x="6002" y="20923"/>
                </a:lnTo>
                <a:lnTo>
                  <a:pt x="6038" y="20972"/>
                </a:lnTo>
                <a:lnTo>
                  <a:pt x="6042" y="20977"/>
                </a:lnTo>
                <a:lnTo>
                  <a:pt x="6051" y="20993"/>
                </a:lnTo>
                <a:lnTo>
                  <a:pt x="6051" y="20994"/>
                </a:lnTo>
                <a:cubicBezTo>
                  <a:pt x="6034" y="21019"/>
                  <a:pt x="6015" y="21045"/>
                  <a:pt x="6000" y="21072"/>
                </a:cubicBezTo>
                <a:cubicBezTo>
                  <a:pt x="5998" y="21074"/>
                  <a:pt x="5998" y="21074"/>
                  <a:pt x="5998" y="21075"/>
                </a:cubicBezTo>
                <a:cubicBezTo>
                  <a:pt x="5891" y="21074"/>
                  <a:pt x="5783" y="21066"/>
                  <a:pt x="5676" y="21053"/>
                </a:cubicBezTo>
                <a:cubicBezTo>
                  <a:pt x="5608" y="21045"/>
                  <a:pt x="5542" y="21034"/>
                  <a:pt x="5476" y="21021"/>
                </a:cubicBezTo>
                <a:cubicBezTo>
                  <a:pt x="5301" y="20987"/>
                  <a:pt x="5129" y="20934"/>
                  <a:pt x="4964" y="20866"/>
                </a:cubicBezTo>
                <a:cubicBezTo>
                  <a:pt x="4928" y="20851"/>
                  <a:pt x="4890" y="20834"/>
                  <a:pt x="4854" y="20819"/>
                </a:cubicBezTo>
                <a:cubicBezTo>
                  <a:pt x="4818" y="20804"/>
                  <a:pt x="4786" y="20787"/>
                  <a:pt x="4754" y="20770"/>
                </a:cubicBezTo>
                <a:cubicBezTo>
                  <a:pt x="3541" y="20154"/>
                  <a:pt x="2945" y="18753"/>
                  <a:pt x="3343" y="17453"/>
                </a:cubicBezTo>
                <a:cubicBezTo>
                  <a:pt x="3354" y="17417"/>
                  <a:pt x="3367" y="17381"/>
                  <a:pt x="3378" y="17347"/>
                </a:cubicBezTo>
                <a:cubicBezTo>
                  <a:pt x="3390" y="17312"/>
                  <a:pt x="3405" y="17274"/>
                  <a:pt x="3420" y="17238"/>
                </a:cubicBezTo>
                <a:cubicBezTo>
                  <a:pt x="3482" y="17078"/>
                  <a:pt x="3559" y="16925"/>
                  <a:pt x="3652" y="16782"/>
                </a:cubicBezTo>
                <a:cubicBezTo>
                  <a:pt x="3684" y="16729"/>
                  <a:pt x="3718" y="16678"/>
                  <a:pt x="3754" y="16629"/>
                </a:cubicBezTo>
                <a:cubicBezTo>
                  <a:pt x="3804" y="16560"/>
                  <a:pt x="3859" y="16492"/>
                  <a:pt x="3916" y="16428"/>
                </a:cubicBezTo>
                <a:cubicBezTo>
                  <a:pt x="3965" y="16371"/>
                  <a:pt x="4017" y="16314"/>
                  <a:pt x="4074" y="16262"/>
                </a:cubicBezTo>
                <a:close/>
                <a:moveTo>
                  <a:pt x="26135" y="15970"/>
                </a:moveTo>
                <a:cubicBezTo>
                  <a:pt x="26231" y="16083"/>
                  <a:pt x="26322" y="16201"/>
                  <a:pt x="26403" y="16324"/>
                </a:cubicBezTo>
                <a:cubicBezTo>
                  <a:pt x="26422" y="16358"/>
                  <a:pt x="26444" y="16392"/>
                  <a:pt x="26465" y="16428"/>
                </a:cubicBezTo>
                <a:lnTo>
                  <a:pt x="26467" y="16429"/>
                </a:lnTo>
                <a:cubicBezTo>
                  <a:pt x="26488" y="16462"/>
                  <a:pt x="26507" y="16495"/>
                  <a:pt x="26525" y="16527"/>
                </a:cubicBezTo>
                <a:cubicBezTo>
                  <a:pt x="26565" y="16601"/>
                  <a:pt x="26603" y="16673"/>
                  <a:pt x="26639" y="16746"/>
                </a:cubicBezTo>
                <a:cubicBezTo>
                  <a:pt x="26654" y="16778"/>
                  <a:pt x="26667" y="16810"/>
                  <a:pt x="26680" y="16844"/>
                </a:cubicBezTo>
                <a:cubicBezTo>
                  <a:pt x="26695" y="16876"/>
                  <a:pt x="26708" y="16906"/>
                  <a:pt x="26721" y="16938"/>
                </a:cubicBezTo>
                <a:cubicBezTo>
                  <a:pt x="26769" y="17055"/>
                  <a:pt x="26808" y="17174"/>
                  <a:pt x="26842" y="17295"/>
                </a:cubicBezTo>
                <a:cubicBezTo>
                  <a:pt x="26850" y="17327"/>
                  <a:pt x="26859" y="17359"/>
                  <a:pt x="26867" y="17389"/>
                </a:cubicBezTo>
                <a:cubicBezTo>
                  <a:pt x="26876" y="17421"/>
                  <a:pt x="26882" y="17453"/>
                  <a:pt x="26889" y="17485"/>
                </a:cubicBezTo>
                <a:cubicBezTo>
                  <a:pt x="27217" y="18974"/>
                  <a:pt x="26542" y="20502"/>
                  <a:pt x="25221" y="21264"/>
                </a:cubicBezTo>
                <a:cubicBezTo>
                  <a:pt x="25193" y="21279"/>
                  <a:pt x="25167" y="21296"/>
                  <a:pt x="25136" y="21311"/>
                </a:cubicBezTo>
                <a:cubicBezTo>
                  <a:pt x="25108" y="21328"/>
                  <a:pt x="25078" y="21343"/>
                  <a:pt x="25048" y="21358"/>
                </a:cubicBezTo>
                <a:cubicBezTo>
                  <a:pt x="24931" y="21417"/>
                  <a:pt x="24812" y="21469"/>
                  <a:pt x="24690" y="21515"/>
                </a:cubicBezTo>
                <a:cubicBezTo>
                  <a:pt x="24656" y="21526"/>
                  <a:pt x="24622" y="21537"/>
                  <a:pt x="24588" y="21550"/>
                </a:cubicBezTo>
                <a:cubicBezTo>
                  <a:pt x="24554" y="21562"/>
                  <a:pt x="24518" y="21573"/>
                  <a:pt x="24480" y="21584"/>
                </a:cubicBezTo>
                <a:cubicBezTo>
                  <a:pt x="24396" y="21609"/>
                  <a:pt x="24309" y="21631"/>
                  <a:pt x="24222" y="21650"/>
                </a:cubicBezTo>
                <a:cubicBezTo>
                  <a:pt x="24179" y="21660"/>
                  <a:pt x="24136" y="21667"/>
                  <a:pt x="24092" y="21675"/>
                </a:cubicBezTo>
                <a:cubicBezTo>
                  <a:pt x="24043" y="21684"/>
                  <a:pt x="23996" y="21692"/>
                  <a:pt x="23947" y="21699"/>
                </a:cubicBezTo>
                <a:cubicBezTo>
                  <a:pt x="23868" y="21709"/>
                  <a:pt x="23789" y="21716"/>
                  <a:pt x="23710" y="21722"/>
                </a:cubicBezTo>
                <a:lnTo>
                  <a:pt x="23700" y="21696"/>
                </a:lnTo>
                <a:cubicBezTo>
                  <a:pt x="23696" y="21686"/>
                  <a:pt x="23695" y="21675"/>
                  <a:pt x="23691" y="21663"/>
                </a:cubicBezTo>
                <a:cubicBezTo>
                  <a:pt x="23691" y="21662"/>
                  <a:pt x="23691" y="21660"/>
                  <a:pt x="23689" y="21660"/>
                </a:cubicBezTo>
                <a:cubicBezTo>
                  <a:pt x="23678" y="21631"/>
                  <a:pt x="23668" y="21603"/>
                  <a:pt x="23657" y="21575"/>
                </a:cubicBezTo>
                <a:cubicBezTo>
                  <a:pt x="23655" y="21571"/>
                  <a:pt x="23653" y="21565"/>
                  <a:pt x="23651" y="21562"/>
                </a:cubicBezTo>
                <a:cubicBezTo>
                  <a:pt x="23645" y="21545"/>
                  <a:pt x="23640" y="21528"/>
                  <a:pt x="23632" y="21511"/>
                </a:cubicBezTo>
                <a:cubicBezTo>
                  <a:pt x="23627" y="21496"/>
                  <a:pt x="23615" y="21473"/>
                  <a:pt x="23608" y="21452"/>
                </a:cubicBezTo>
                <a:lnTo>
                  <a:pt x="23602" y="21443"/>
                </a:lnTo>
                <a:cubicBezTo>
                  <a:pt x="23591" y="21415"/>
                  <a:pt x="23578" y="21386"/>
                  <a:pt x="23564" y="21358"/>
                </a:cubicBezTo>
                <a:cubicBezTo>
                  <a:pt x="23561" y="21349"/>
                  <a:pt x="23555" y="21339"/>
                  <a:pt x="23551" y="21332"/>
                </a:cubicBezTo>
                <a:lnTo>
                  <a:pt x="23551" y="21330"/>
                </a:lnTo>
                <a:cubicBezTo>
                  <a:pt x="23536" y="21298"/>
                  <a:pt x="23519" y="21268"/>
                  <a:pt x="23504" y="21236"/>
                </a:cubicBezTo>
                <a:cubicBezTo>
                  <a:pt x="23630" y="21236"/>
                  <a:pt x="23759" y="21226"/>
                  <a:pt x="23885" y="21209"/>
                </a:cubicBezTo>
                <a:cubicBezTo>
                  <a:pt x="23943" y="21202"/>
                  <a:pt x="24002" y="21192"/>
                  <a:pt x="24060" y="21181"/>
                </a:cubicBezTo>
                <a:cubicBezTo>
                  <a:pt x="24109" y="21172"/>
                  <a:pt x="24158" y="21162"/>
                  <a:pt x="24205" y="21149"/>
                </a:cubicBezTo>
                <a:cubicBezTo>
                  <a:pt x="24358" y="21111"/>
                  <a:pt x="24507" y="21062"/>
                  <a:pt x="24650" y="21002"/>
                </a:cubicBezTo>
                <a:cubicBezTo>
                  <a:pt x="24686" y="20987"/>
                  <a:pt x="24720" y="20972"/>
                  <a:pt x="24754" y="20955"/>
                </a:cubicBezTo>
                <a:cubicBezTo>
                  <a:pt x="24788" y="20940"/>
                  <a:pt x="24818" y="20925"/>
                  <a:pt x="24848" y="20908"/>
                </a:cubicBezTo>
                <a:cubicBezTo>
                  <a:pt x="26096" y="20269"/>
                  <a:pt x="26733" y="18851"/>
                  <a:pt x="26386" y="17494"/>
                </a:cubicBezTo>
                <a:cubicBezTo>
                  <a:pt x="26377" y="17460"/>
                  <a:pt x="26367" y="17428"/>
                  <a:pt x="26358" y="17394"/>
                </a:cubicBezTo>
                <a:cubicBezTo>
                  <a:pt x="26348" y="17362"/>
                  <a:pt x="26337" y="17329"/>
                  <a:pt x="26328" y="17295"/>
                </a:cubicBezTo>
                <a:cubicBezTo>
                  <a:pt x="26282" y="17161"/>
                  <a:pt x="26228" y="17029"/>
                  <a:pt x="26165" y="16903"/>
                </a:cubicBezTo>
                <a:cubicBezTo>
                  <a:pt x="26147" y="16863"/>
                  <a:pt x="26128" y="16827"/>
                  <a:pt x="26107" y="16789"/>
                </a:cubicBezTo>
                <a:cubicBezTo>
                  <a:pt x="26084" y="16750"/>
                  <a:pt x="26062" y="16710"/>
                  <a:pt x="26037" y="16671"/>
                </a:cubicBezTo>
                <a:cubicBezTo>
                  <a:pt x="25971" y="16561"/>
                  <a:pt x="25898" y="16458"/>
                  <a:pt x="25817" y="16358"/>
                </a:cubicBezTo>
                <a:cubicBezTo>
                  <a:pt x="25768" y="16296"/>
                  <a:pt x="25713" y="16235"/>
                  <a:pt x="25657" y="16175"/>
                </a:cubicBezTo>
                <a:lnTo>
                  <a:pt x="25675" y="16169"/>
                </a:lnTo>
                <a:cubicBezTo>
                  <a:pt x="25702" y="16160"/>
                  <a:pt x="25728" y="16151"/>
                  <a:pt x="25756" y="16141"/>
                </a:cubicBezTo>
                <a:lnTo>
                  <a:pt x="25783" y="16130"/>
                </a:lnTo>
                <a:lnTo>
                  <a:pt x="25792" y="16126"/>
                </a:lnTo>
                <a:cubicBezTo>
                  <a:pt x="25822" y="16115"/>
                  <a:pt x="25851" y="16105"/>
                  <a:pt x="25879" y="16092"/>
                </a:cubicBezTo>
                <a:cubicBezTo>
                  <a:pt x="25898" y="16085"/>
                  <a:pt x="25917" y="16075"/>
                  <a:pt x="25936" y="16068"/>
                </a:cubicBezTo>
                <a:cubicBezTo>
                  <a:pt x="25954" y="16060"/>
                  <a:pt x="25977" y="16049"/>
                  <a:pt x="25998" y="16039"/>
                </a:cubicBezTo>
                <a:lnTo>
                  <a:pt x="26020" y="16030"/>
                </a:lnTo>
                <a:cubicBezTo>
                  <a:pt x="26041" y="16019"/>
                  <a:pt x="26062" y="16009"/>
                  <a:pt x="26083" y="15998"/>
                </a:cubicBezTo>
                <a:lnTo>
                  <a:pt x="26111" y="15983"/>
                </a:lnTo>
                <a:lnTo>
                  <a:pt x="26135" y="15970"/>
                </a:lnTo>
                <a:close/>
                <a:moveTo>
                  <a:pt x="3356" y="16015"/>
                </a:moveTo>
                <a:lnTo>
                  <a:pt x="3380" y="16026"/>
                </a:lnTo>
                <a:lnTo>
                  <a:pt x="3382" y="16028"/>
                </a:lnTo>
                <a:cubicBezTo>
                  <a:pt x="3392" y="16032"/>
                  <a:pt x="3401" y="16036"/>
                  <a:pt x="3410" y="16039"/>
                </a:cubicBezTo>
                <a:cubicBezTo>
                  <a:pt x="3439" y="16053"/>
                  <a:pt x="3469" y="16066"/>
                  <a:pt x="3497" y="16079"/>
                </a:cubicBezTo>
                <a:cubicBezTo>
                  <a:pt x="3518" y="16088"/>
                  <a:pt x="3539" y="16098"/>
                  <a:pt x="3559" y="16105"/>
                </a:cubicBezTo>
                <a:cubicBezTo>
                  <a:pt x="3576" y="16113"/>
                  <a:pt x="3593" y="16118"/>
                  <a:pt x="3610" y="16124"/>
                </a:cubicBezTo>
                <a:lnTo>
                  <a:pt x="3618" y="16128"/>
                </a:lnTo>
                <a:cubicBezTo>
                  <a:pt x="3652" y="16141"/>
                  <a:pt x="3684" y="16152"/>
                  <a:pt x="3716" y="16164"/>
                </a:cubicBezTo>
                <a:lnTo>
                  <a:pt x="3729" y="16167"/>
                </a:lnTo>
                <a:lnTo>
                  <a:pt x="3744" y="16173"/>
                </a:lnTo>
                <a:cubicBezTo>
                  <a:pt x="3780" y="16184"/>
                  <a:pt x="3814" y="16196"/>
                  <a:pt x="3848" y="16205"/>
                </a:cubicBezTo>
                <a:lnTo>
                  <a:pt x="3846" y="16207"/>
                </a:lnTo>
                <a:cubicBezTo>
                  <a:pt x="3723" y="16335"/>
                  <a:pt x="3614" y="16473"/>
                  <a:pt x="3516" y="16620"/>
                </a:cubicBezTo>
                <a:cubicBezTo>
                  <a:pt x="3488" y="16663"/>
                  <a:pt x="3461" y="16707"/>
                  <a:pt x="3435" y="16750"/>
                </a:cubicBezTo>
                <a:cubicBezTo>
                  <a:pt x="3410" y="16789"/>
                  <a:pt x="3390" y="16829"/>
                  <a:pt x="3369" y="16869"/>
                </a:cubicBezTo>
                <a:cubicBezTo>
                  <a:pt x="3297" y="17001"/>
                  <a:pt x="3239" y="17136"/>
                  <a:pt x="3190" y="17278"/>
                </a:cubicBezTo>
                <a:cubicBezTo>
                  <a:pt x="3177" y="17312"/>
                  <a:pt x="3165" y="17345"/>
                  <a:pt x="3154" y="17381"/>
                </a:cubicBezTo>
                <a:cubicBezTo>
                  <a:pt x="3143" y="17415"/>
                  <a:pt x="3135" y="17447"/>
                  <a:pt x="3126" y="17481"/>
                </a:cubicBezTo>
                <a:cubicBezTo>
                  <a:pt x="2762" y="18816"/>
                  <a:pt x="3360" y="20225"/>
                  <a:pt x="4571" y="20893"/>
                </a:cubicBezTo>
                <a:cubicBezTo>
                  <a:pt x="4602" y="20910"/>
                  <a:pt x="4632" y="20927"/>
                  <a:pt x="4664" y="20942"/>
                </a:cubicBezTo>
                <a:cubicBezTo>
                  <a:pt x="4696" y="20959"/>
                  <a:pt x="4730" y="20976"/>
                  <a:pt x="4764" y="20991"/>
                </a:cubicBezTo>
                <a:cubicBezTo>
                  <a:pt x="4903" y="21055"/>
                  <a:pt x="5046" y="21107"/>
                  <a:pt x="5193" y="21151"/>
                </a:cubicBezTo>
                <a:cubicBezTo>
                  <a:pt x="5239" y="21162"/>
                  <a:pt x="5284" y="21175"/>
                  <a:pt x="5331" y="21187"/>
                </a:cubicBezTo>
                <a:cubicBezTo>
                  <a:pt x="5384" y="21198"/>
                  <a:pt x="5437" y="21209"/>
                  <a:pt x="5491" y="21219"/>
                </a:cubicBezTo>
                <a:cubicBezTo>
                  <a:pt x="5621" y="21243"/>
                  <a:pt x="5753" y="21256"/>
                  <a:pt x="5885" y="21264"/>
                </a:cubicBezTo>
                <a:cubicBezTo>
                  <a:pt x="5874" y="21285"/>
                  <a:pt x="5863" y="21305"/>
                  <a:pt x="5853" y="21326"/>
                </a:cubicBezTo>
                <a:cubicBezTo>
                  <a:pt x="5847" y="21337"/>
                  <a:pt x="5842" y="21347"/>
                  <a:pt x="5838" y="21356"/>
                </a:cubicBezTo>
                <a:cubicBezTo>
                  <a:pt x="5832" y="21366"/>
                  <a:pt x="5831" y="21373"/>
                  <a:pt x="5827" y="21383"/>
                </a:cubicBezTo>
                <a:cubicBezTo>
                  <a:pt x="5817" y="21402"/>
                  <a:pt x="5808" y="21422"/>
                  <a:pt x="5800" y="21441"/>
                </a:cubicBezTo>
                <a:cubicBezTo>
                  <a:pt x="5795" y="21452"/>
                  <a:pt x="5789" y="21466"/>
                  <a:pt x="5785" y="21477"/>
                </a:cubicBezTo>
                <a:cubicBezTo>
                  <a:pt x="5776" y="21496"/>
                  <a:pt x="5768" y="21515"/>
                  <a:pt x="5761" y="21533"/>
                </a:cubicBezTo>
                <a:lnTo>
                  <a:pt x="5751" y="21560"/>
                </a:lnTo>
                <a:cubicBezTo>
                  <a:pt x="5746" y="21571"/>
                  <a:pt x="5742" y="21584"/>
                  <a:pt x="5736" y="21598"/>
                </a:cubicBezTo>
                <a:cubicBezTo>
                  <a:pt x="5729" y="21616"/>
                  <a:pt x="5721" y="21635"/>
                  <a:pt x="5716" y="21656"/>
                </a:cubicBezTo>
                <a:cubicBezTo>
                  <a:pt x="5712" y="21665"/>
                  <a:pt x="5708" y="21677"/>
                  <a:pt x="5704" y="21686"/>
                </a:cubicBezTo>
                <a:cubicBezTo>
                  <a:pt x="5702" y="21696"/>
                  <a:pt x="5699" y="21707"/>
                  <a:pt x="5695" y="21718"/>
                </a:cubicBezTo>
                <a:cubicBezTo>
                  <a:pt x="5691" y="21729"/>
                  <a:pt x="5689" y="21735"/>
                  <a:pt x="5687" y="21745"/>
                </a:cubicBezTo>
                <a:cubicBezTo>
                  <a:pt x="5602" y="21737"/>
                  <a:pt x="5518" y="21724"/>
                  <a:pt x="5435" y="21711"/>
                </a:cubicBezTo>
                <a:cubicBezTo>
                  <a:pt x="5388" y="21703"/>
                  <a:pt x="5342" y="21694"/>
                  <a:pt x="5297" y="21684"/>
                </a:cubicBezTo>
                <a:cubicBezTo>
                  <a:pt x="5254" y="21675"/>
                  <a:pt x="5214" y="21665"/>
                  <a:pt x="5173" y="21656"/>
                </a:cubicBezTo>
                <a:cubicBezTo>
                  <a:pt x="5088" y="21635"/>
                  <a:pt x="5005" y="21609"/>
                  <a:pt x="4922" y="21582"/>
                </a:cubicBezTo>
                <a:cubicBezTo>
                  <a:pt x="4886" y="21571"/>
                  <a:pt x="4850" y="21558"/>
                  <a:pt x="4817" y="21547"/>
                </a:cubicBezTo>
                <a:cubicBezTo>
                  <a:pt x="4783" y="21533"/>
                  <a:pt x="4751" y="21520"/>
                  <a:pt x="4719" y="21507"/>
                </a:cubicBezTo>
                <a:cubicBezTo>
                  <a:pt x="4598" y="21460"/>
                  <a:pt x="4481" y="21405"/>
                  <a:pt x="4368" y="21343"/>
                </a:cubicBezTo>
                <a:cubicBezTo>
                  <a:pt x="4338" y="21328"/>
                  <a:pt x="4310" y="21311"/>
                  <a:pt x="4281" y="21294"/>
                </a:cubicBezTo>
                <a:cubicBezTo>
                  <a:pt x="4251" y="21277"/>
                  <a:pt x="4225" y="21262"/>
                  <a:pt x="4196" y="21245"/>
                </a:cubicBezTo>
                <a:cubicBezTo>
                  <a:pt x="2919" y="20463"/>
                  <a:pt x="2281" y="18953"/>
                  <a:pt x="2617" y="17492"/>
                </a:cubicBezTo>
                <a:lnTo>
                  <a:pt x="2617" y="17492"/>
                </a:lnTo>
                <a:lnTo>
                  <a:pt x="2619" y="17494"/>
                </a:lnTo>
                <a:cubicBezTo>
                  <a:pt x="2626" y="17462"/>
                  <a:pt x="2632" y="17430"/>
                  <a:pt x="2641" y="17400"/>
                </a:cubicBezTo>
                <a:cubicBezTo>
                  <a:pt x="2649" y="17370"/>
                  <a:pt x="2658" y="17336"/>
                  <a:pt x="2668" y="17304"/>
                </a:cubicBezTo>
                <a:cubicBezTo>
                  <a:pt x="2704" y="17181"/>
                  <a:pt x="2745" y="17059"/>
                  <a:pt x="2794" y="16942"/>
                </a:cubicBezTo>
                <a:cubicBezTo>
                  <a:pt x="2807" y="16910"/>
                  <a:pt x="2822" y="16878"/>
                  <a:pt x="2836" y="16846"/>
                </a:cubicBezTo>
                <a:cubicBezTo>
                  <a:pt x="2851" y="16814"/>
                  <a:pt x="2866" y="16778"/>
                  <a:pt x="2881" y="16746"/>
                </a:cubicBezTo>
                <a:cubicBezTo>
                  <a:pt x="2919" y="16669"/>
                  <a:pt x="2960" y="16593"/>
                  <a:pt x="3003" y="16520"/>
                </a:cubicBezTo>
                <a:cubicBezTo>
                  <a:pt x="3024" y="16486"/>
                  <a:pt x="3045" y="16450"/>
                  <a:pt x="3066" y="16416"/>
                </a:cubicBezTo>
                <a:cubicBezTo>
                  <a:pt x="3088" y="16380"/>
                  <a:pt x="3113" y="16341"/>
                  <a:pt x="3139" y="16303"/>
                </a:cubicBezTo>
                <a:cubicBezTo>
                  <a:pt x="3207" y="16203"/>
                  <a:pt x="3279" y="16107"/>
                  <a:pt x="3356" y="16015"/>
                </a:cubicBezTo>
                <a:close/>
                <a:moveTo>
                  <a:pt x="26893" y="15412"/>
                </a:moveTo>
                <a:cubicBezTo>
                  <a:pt x="27078" y="15634"/>
                  <a:pt x="27240" y="15875"/>
                  <a:pt x="27379" y="16132"/>
                </a:cubicBezTo>
                <a:cubicBezTo>
                  <a:pt x="27394" y="16160"/>
                  <a:pt x="27409" y="16190"/>
                  <a:pt x="27424" y="16218"/>
                </a:cubicBezTo>
                <a:cubicBezTo>
                  <a:pt x="27438" y="16247"/>
                  <a:pt x="27453" y="16277"/>
                  <a:pt x="27466" y="16305"/>
                </a:cubicBezTo>
                <a:cubicBezTo>
                  <a:pt x="27498" y="16371"/>
                  <a:pt x="27528" y="16437"/>
                  <a:pt x="27556" y="16505"/>
                </a:cubicBezTo>
                <a:cubicBezTo>
                  <a:pt x="27570" y="16535"/>
                  <a:pt x="27583" y="16563"/>
                  <a:pt x="27594" y="16593"/>
                </a:cubicBezTo>
                <a:cubicBezTo>
                  <a:pt x="27605" y="16624"/>
                  <a:pt x="27617" y="16656"/>
                  <a:pt x="27628" y="16686"/>
                </a:cubicBezTo>
                <a:cubicBezTo>
                  <a:pt x="27671" y="16803"/>
                  <a:pt x="27709" y="16920"/>
                  <a:pt x="27743" y="17038"/>
                </a:cubicBezTo>
                <a:cubicBezTo>
                  <a:pt x="27751" y="17068"/>
                  <a:pt x="27760" y="17100"/>
                  <a:pt x="27768" y="17132"/>
                </a:cubicBezTo>
                <a:cubicBezTo>
                  <a:pt x="27777" y="17163"/>
                  <a:pt x="27784" y="17197"/>
                  <a:pt x="27792" y="17230"/>
                </a:cubicBezTo>
                <a:cubicBezTo>
                  <a:pt x="28233" y="19121"/>
                  <a:pt x="27389" y="21077"/>
                  <a:pt x="25713" y="22056"/>
                </a:cubicBezTo>
                <a:lnTo>
                  <a:pt x="25711" y="22059"/>
                </a:lnTo>
                <a:cubicBezTo>
                  <a:pt x="25683" y="22076"/>
                  <a:pt x="25655" y="22091"/>
                  <a:pt x="25626" y="22106"/>
                </a:cubicBezTo>
                <a:cubicBezTo>
                  <a:pt x="25598" y="22123"/>
                  <a:pt x="25570" y="22140"/>
                  <a:pt x="25540" y="22154"/>
                </a:cubicBezTo>
                <a:cubicBezTo>
                  <a:pt x="25432" y="22212"/>
                  <a:pt x="25321" y="22263"/>
                  <a:pt x="25208" y="22310"/>
                </a:cubicBezTo>
                <a:cubicBezTo>
                  <a:pt x="25180" y="22323"/>
                  <a:pt x="25150" y="22334"/>
                  <a:pt x="25119" y="22348"/>
                </a:cubicBezTo>
                <a:cubicBezTo>
                  <a:pt x="25089" y="22359"/>
                  <a:pt x="25059" y="22370"/>
                  <a:pt x="25027" y="22382"/>
                </a:cubicBezTo>
                <a:cubicBezTo>
                  <a:pt x="24959" y="22406"/>
                  <a:pt x="24891" y="22431"/>
                  <a:pt x="24822" y="22451"/>
                </a:cubicBezTo>
                <a:cubicBezTo>
                  <a:pt x="24791" y="22461"/>
                  <a:pt x="24761" y="22472"/>
                  <a:pt x="24729" y="22481"/>
                </a:cubicBezTo>
                <a:cubicBezTo>
                  <a:pt x="24699" y="22491"/>
                  <a:pt x="24667" y="22498"/>
                  <a:pt x="24635" y="22506"/>
                </a:cubicBezTo>
                <a:cubicBezTo>
                  <a:pt x="24384" y="22574"/>
                  <a:pt x="24126" y="22621"/>
                  <a:pt x="23866" y="22644"/>
                </a:cubicBezTo>
                <a:cubicBezTo>
                  <a:pt x="23864" y="22625"/>
                  <a:pt x="23862" y="22606"/>
                  <a:pt x="23860" y="22585"/>
                </a:cubicBezTo>
                <a:cubicBezTo>
                  <a:pt x="23857" y="22534"/>
                  <a:pt x="23851" y="22483"/>
                  <a:pt x="23845" y="22431"/>
                </a:cubicBezTo>
                <a:cubicBezTo>
                  <a:pt x="23838" y="22380"/>
                  <a:pt x="23832" y="22327"/>
                  <a:pt x="23825" y="22276"/>
                </a:cubicBezTo>
                <a:cubicBezTo>
                  <a:pt x="23817" y="22225"/>
                  <a:pt x="23809" y="22172"/>
                  <a:pt x="23802" y="22121"/>
                </a:cubicBezTo>
                <a:cubicBezTo>
                  <a:pt x="23793" y="22071"/>
                  <a:pt x="23783" y="22018"/>
                  <a:pt x="23772" y="21967"/>
                </a:cubicBezTo>
                <a:cubicBezTo>
                  <a:pt x="23768" y="21946"/>
                  <a:pt x="23762" y="21927"/>
                  <a:pt x="23759" y="21909"/>
                </a:cubicBezTo>
                <a:cubicBezTo>
                  <a:pt x="23896" y="21897"/>
                  <a:pt x="24034" y="21880"/>
                  <a:pt x="24169" y="21854"/>
                </a:cubicBezTo>
                <a:cubicBezTo>
                  <a:pt x="24209" y="21846"/>
                  <a:pt x="24249" y="21839"/>
                  <a:pt x="24288" y="21829"/>
                </a:cubicBezTo>
                <a:cubicBezTo>
                  <a:pt x="24328" y="21820"/>
                  <a:pt x="24364" y="21812"/>
                  <a:pt x="24399" y="21803"/>
                </a:cubicBezTo>
                <a:cubicBezTo>
                  <a:pt x="24479" y="21782"/>
                  <a:pt x="24556" y="21760"/>
                  <a:pt x="24635" y="21733"/>
                </a:cubicBezTo>
                <a:cubicBezTo>
                  <a:pt x="24667" y="21724"/>
                  <a:pt x="24701" y="21713"/>
                  <a:pt x="24735" y="21699"/>
                </a:cubicBezTo>
                <a:cubicBezTo>
                  <a:pt x="24767" y="21688"/>
                  <a:pt x="24799" y="21677"/>
                  <a:pt x="24831" y="21663"/>
                </a:cubicBezTo>
                <a:cubicBezTo>
                  <a:pt x="24948" y="21618"/>
                  <a:pt x="25063" y="21565"/>
                  <a:pt x="25174" y="21509"/>
                </a:cubicBezTo>
                <a:cubicBezTo>
                  <a:pt x="25204" y="21494"/>
                  <a:pt x="25232" y="21477"/>
                  <a:pt x="25263" y="21462"/>
                </a:cubicBezTo>
                <a:cubicBezTo>
                  <a:pt x="25291" y="21447"/>
                  <a:pt x="25319" y="21430"/>
                  <a:pt x="25347" y="21415"/>
                </a:cubicBezTo>
                <a:cubicBezTo>
                  <a:pt x="26720" y="20608"/>
                  <a:pt x="27419" y="19012"/>
                  <a:pt x="27081" y="17457"/>
                </a:cubicBezTo>
                <a:cubicBezTo>
                  <a:pt x="27076" y="17425"/>
                  <a:pt x="27068" y="17393"/>
                  <a:pt x="27061" y="17361"/>
                </a:cubicBezTo>
                <a:cubicBezTo>
                  <a:pt x="27053" y="17329"/>
                  <a:pt x="27044" y="17298"/>
                  <a:pt x="27036" y="17266"/>
                </a:cubicBezTo>
                <a:cubicBezTo>
                  <a:pt x="27004" y="17148"/>
                  <a:pt x="26966" y="17031"/>
                  <a:pt x="26921" y="16914"/>
                </a:cubicBezTo>
                <a:cubicBezTo>
                  <a:pt x="26910" y="16884"/>
                  <a:pt x="26899" y="16852"/>
                  <a:pt x="26885" y="16820"/>
                </a:cubicBezTo>
                <a:cubicBezTo>
                  <a:pt x="26872" y="16789"/>
                  <a:pt x="26859" y="16759"/>
                  <a:pt x="26846" y="16727"/>
                </a:cubicBezTo>
                <a:cubicBezTo>
                  <a:pt x="26814" y="16658"/>
                  <a:pt x="26780" y="16588"/>
                  <a:pt x="26744" y="16518"/>
                </a:cubicBezTo>
                <a:cubicBezTo>
                  <a:pt x="26729" y="16488"/>
                  <a:pt x="26710" y="16456"/>
                  <a:pt x="26693" y="16426"/>
                </a:cubicBezTo>
                <a:cubicBezTo>
                  <a:pt x="26676" y="16396"/>
                  <a:pt x="26657" y="16362"/>
                  <a:pt x="26639" y="16330"/>
                </a:cubicBezTo>
                <a:cubicBezTo>
                  <a:pt x="26539" y="16166"/>
                  <a:pt x="26426" y="16009"/>
                  <a:pt x="26301" y="15862"/>
                </a:cubicBezTo>
                <a:cubicBezTo>
                  <a:pt x="26318" y="15851"/>
                  <a:pt x="26335" y="15840"/>
                  <a:pt x="26352" y="15828"/>
                </a:cubicBezTo>
                <a:cubicBezTo>
                  <a:pt x="26394" y="15800"/>
                  <a:pt x="26437" y="15770"/>
                  <a:pt x="26480" y="15740"/>
                </a:cubicBezTo>
                <a:cubicBezTo>
                  <a:pt x="26522" y="15708"/>
                  <a:pt x="26563" y="15677"/>
                  <a:pt x="26605" y="15645"/>
                </a:cubicBezTo>
                <a:cubicBezTo>
                  <a:pt x="26648" y="15611"/>
                  <a:pt x="26688" y="15581"/>
                  <a:pt x="26727" y="15547"/>
                </a:cubicBezTo>
                <a:cubicBezTo>
                  <a:pt x="26769" y="15515"/>
                  <a:pt x="26808" y="15481"/>
                  <a:pt x="26848" y="15449"/>
                </a:cubicBezTo>
                <a:lnTo>
                  <a:pt x="26893" y="15412"/>
                </a:lnTo>
                <a:close/>
                <a:moveTo>
                  <a:pt x="2585" y="15478"/>
                </a:moveTo>
                <a:lnTo>
                  <a:pt x="2628" y="15513"/>
                </a:lnTo>
                <a:cubicBezTo>
                  <a:pt x="2668" y="15547"/>
                  <a:pt x="2709" y="15579"/>
                  <a:pt x="2751" y="15611"/>
                </a:cubicBezTo>
                <a:cubicBezTo>
                  <a:pt x="2792" y="15644"/>
                  <a:pt x="2832" y="15676"/>
                  <a:pt x="2873" y="15706"/>
                </a:cubicBezTo>
                <a:cubicBezTo>
                  <a:pt x="2915" y="15736"/>
                  <a:pt x="2958" y="15768"/>
                  <a:pt x="3001" y="15798"/>
                </a:cubicBezTo>
                <a:cubicBezTo>
                  <a:pt x="3043" y="15826"/>
                  <a:pt x="3088" y="15856"/>
                  <a:pt x="3132" y="15885"/>
                </a:cubicBezTo>
                <a:cubicBezTo>
                  <a:pt x="3148" y="15896"/>
                  <a:pt x="3165" y="15905"/>
                  <a:pt x="3182" y="15917"/>
                </a:cubicBezTo>
                <a:cubicBezTo>
                  <a:pt x="3073" y="16049"/>
                  <a:pt x="2973" y="16186"/>
                  <a:pt x="2885" y="16333"/>
                </a:cubicBezTo>
                <a:cubicBezTo>
                  <a:pt x="2864" y="16365"/>
                  <a:pt x="2845" y="16399"/>
                  <a:pt x="2824" y="16431"/>
                </a:cubicBezTo>
                <a:cubicBezTo>
                  <a:pt x="2805" y="16465"/>
                  <a:pt x="2788" y="16495"/>
                  <a:pt x="2772" y="16527"/>
                </a:cubicBezTo>
                <a:cubicBezTo>
                  <a:pt x="2734" y="16599"/>
                  <a:pt x="2700" y="16669"/>
                  <a:pt x="2666" y="16740"/>
                </a:cubicBezTo>
                <a:cubicBezTo>
                  <a:pt x="2651" y="16771"/>
                  <a:pt x="2636" y="16803"/>
                  <a:pt x="2623" y="16835"/>
                </a:cubicBezTo>
                <a:cubicBezTo>
                  <a:pt x="2609" y="16865"/>
                  <a:pt x="2600" y="16897"/>
                  <a:pt x="2587" y="16929"/>
                </a:cubicBezTo>
                <a:cubicBezTo>
                  <a:pt x="2542" y="17044"/>
                  <a:pt x="2502" y="17163"/>
                  <a:pt x="2468" y="17281"/>
                </a:cubicBezTo>
                <a:cubicBezTo>
                  <a:pt x="2459" y="17313"/>
                  <a:pt x="2451" y="17345"/>
                  <a:pt x="2442" y="17378"/>
                </a:cubicBezTo>
                <a:cubicBezTo>
                  <a:pt x="2434" y="17410"/>
                  <a:pt x="2429" y="17440"/>
                  <a:pt x="2421" y="17472"/>
                </a:cubicBezTo>
                <a:cubicBezTo>
                  <a:pt x="2082" y="18997"/>
                  <a:pt x="2743" y="20570"/>
                  <a:pt x="4070" y="21396"/>
                </a:cubicBezTo>
                <a:cubicBezTo>
                  <a:pt x="4097" y="21413"/>
                  <a:pt x="4125" y="21428"/>
                  <a:pt x="4153" y="21445"/>
                </a:cubicBezTo>
                <a:cubicBezTo>
                  <a:pt x="4181" y="21462"/>
                  <a:pt x="4210" y="21479"/>
                  <a:pt x="4238" y="21494"/>
                </a:cubicBezTo>
                <a:cubicBezTo>
                  <a:pt x="4347" y="21556"/>
                  <a:pt x="4460" y="21611"/>
                  <a:pt x="4575" y="21660"/>
                </a:cubicBezTo>
                <a:cubicBezTo>
                  <a:pt x="4607" y="21673"/>
                  <a:pt x="4637" y="21684"/>
                  <a:pt x="4670" y="21697"/>
                </a:cubicBezTo>
                <a:cubicBezTo>
                  <a:pt x="4702" y="21709"/>
                  <a:pt x="4734" y="21724"/>
                  <a:pt x="4768" y="21735"/>
                </a:cubicBezTo>
                <a:cubicBezTo>
                  <a:pt x="4841" y="21762"/>
                  <a:pt x="4918" y="21786"/>
                  <a:pt x="4996" y="21809"/>
                </a:cubicBezTo>
                <a:cubicBezTo>
                  <a:pt x="5031" y="21820"/>
                  <a:pt x="5067" y="21829"/>
                  <a:pt x="5103" y="21839"/>
                </a:cubicBezTo>
                <a:cubicBezTo>
                  <a:pt x="5141" y="21848"/>
                  <a:pt x="5180" y="21858"/>
                  <a:pt x="5220" y="21867"/>
                </a:cubicBezTo>
                <a:cubicBezTo>
                  <a:pt x="5357" y="21897"/>
                  <a:pt x="5495" y="21920"/>
                  <a:pt x="5636" y="21935"/>
                </a:cubicBezTo>
                <a:cubicBezTo>
                  <a:pt x="5631" y="21954"/>
                  <a:pt x="5627" y="21973"/>
                  <a:pt x="5623" y="21991"/>
                </a:cubicBezTo>
                <a:cubicBezTo>
                  <a:pt x="5614" y="22042"/>
                  <a:pt x="5604" y="22093"/>
                  <a:pt x="5595" y="22146"/>
                </a:cubicBezTo>
                <a:cubicBezTo>
                  <a:pt x="5587" y="22197"/>
                  <a:pt x="5580" y="22248"/>
                  <a:pt x="5572" y="22301"/>
                </a:cubicBezTo>
                <a:cubicBezTo>
                  <a:pt x="5565" y="22351"/>
                  <a:pt x="5557" y="22402"/>
                  <a:pt x="5552" y="22455"/>
                </a:cubicBezTo>
                <a:cubicBezTo>
                  <a:pt x="5546" y="22506"/>
                  <a:pt x="5542" y="22559"/>
                  <a:pt x="5537" y="22610"/>
                </a:cubicBezTo>
                <a:lnTo>
                  <a:pt x="5531" y="22668"/>
                </a:lnTo>
                <a:cubicBezTo>
                  <a:pt x="5271" y="22640"/>
                  <a:pt x="5013" y="22587"/>
                  <a:pt x="4762" y="22514"/>
                </a:cubicBezTo>
                <a:cubicBezTo>
                  <a:pt x="4732" y="22504"/>
                  <a:pt x="4700" y="22495"/>
                  <a:pt x="4668" y="22485"/>
                </a:cubicBezTo>
                <a:cubicBezTo>
                  <a:pt x="4636" y="22474"/>
                  <a:pt x="4607" y="22465"/>
                  <a:pt x="4577" y="22453"/>
                </a:cubicBezTo>
                <a:cubicBezTo>
                  <a:pt x="4507" y="22431"/>
                  <a:pt x="4440" y="22404"/>
                  <a:pt x="4374" y="22378"/>
                </a:cubicBezTo>
                <a:cubicBezTo>
                  <a:pt x="4343" y="22367"/>
                  <a:pt x="4311" y="22353"/>
                  <a:pt x="4283" y="22342"/>
                </a:cubicBezTo>
                <a:cubicBezTo>
                  <a:pt x="4253" y="22329"/>
                  <a:pt x="4223" y="22314"/>
                  <a:pt x="4195" y="22301"/>
                </a:cubicBezTo>
                <a:cubicBezTo>
                  <a:pt x="4083" y="22250"/>
                  <a:pt x="3974" y="22195"/>
                  <a:pt x="3867" y="22137"/>
                </a:cubicBezTo>
                <a:cubicBezTo>
                  <a:pt x="3838" y="22120"/>
                  <a:pt x="3810" y="22105"/>
                  <a:pt x="3782" y="22088"/>
                </a:cubicBezTo>
                <a:cubicBezTo>
                  <a:pt x="3754" y="22071"/>
                  <a:pt x="3725" y="22054"/>
                  <a:pt x="3697" y="22037"/>
                </a:cubicBezTo>
                <a:cubicBezTo>
                  <a:pt x="2078" y="21043"/>
                  <a:pt x="1275" y="19125"/>
                  <a:pt x="1705" y="17274"/>
                </a:cubicBezTo>
                <a:cubicBezTo>
                  <a:pt x="1712" y="17244"/>
                  <a:pt x="1720" y="17212"/>
                  <a:pt x="1727" y="17180"/>
                </a:cubicBezTo>
                <a:lnTo>
                  <a:pt x="1727" y="17178"/>
                </a:lnTo>
                <a:cubicBezTo>
                  <a:pt x="1735" y="17146"/>
                  <a:pt x="1744" y="17116"/>
                  <a:pt x="1754" y="17083"/>
                </a:cubicBezTo>
                <a:cubicBezTo>
                  <a:pt x="1786" y="16967"/>
                  <a:pt x="1823" y="16848"/>
                  <a:pt x="1865" y="16735"/>
                </a:cubicBezTo>
                <a:cubicBezTo>
                  <a:pt x="1876" y="16705"/>
                  <a:pt x="1889" y="16674"/>
                  <a:pt x="1901" y="16644"/>
                </a:cubicBezTo>
                <a:cubicBezTo>
                  <a:pt x="1914" y="16614"/>
                  <a:pt x="1925" y="16584"/>
                  <a:pt x="1937" y="16554"/>
                </a:cubicBezTo>
                <a:cubicBezTo>
                  <a:pt x="1965" y="16486"/>
                  <a:pt x="1995" y="16420"/>
                  <a:pt x="2027" y="16356"/>
                </a:cubicBezTo>
                <a:cubicBezTo>
                  <a:pt x="2040" y="16326"/>
                  <a:pt x="2055" y="16298"/>
                  <a:pt x="2070" y="16269"/>
                </a:cubicBezTo>
                <a:cubicBezTo>
                  <a:pt x="2085" y="16241"/>
                  <a:pt x="2099" y="16211"/>
                  <a:pt x="2116" y="16183"/>
                </a:cubicBezTo>
                <a:cubicBezTo>
                  <a:pt x="2249" y="15934"/>
                  <a:pt x="2406" y="15696"/>
                  <a:pt x="2585" y="15478"/>
                </a:cubicBezTo>
                <a:close/>
                <a:moveTo>
                  <a:pt x="19488" y="21460"/>
                </a:moveTo>
                <a:lnTo>
                  <a:pt x="19491" y="21462"/>
                </a:lnTo>
                <a:cubicBezTo>
                  <a:pt x="19525" y="21462"/>
                  <a:pt x="19557" y="21475"/>
                  <a:pt x="19582" y="21498"/>
                </a:cubicBezTo>
                <a:lnTo>
                  <a:pt x="19648" y="21564"/>
                </a:lnTo>
                <a:lnTo>
                  <a:pt x="19729" y="21647"/>
                </a:lnTo>
                <a:lnTo>
                  <a:pt x="19948" y="21865"/>
                </a:lnTo>
                <a:cubicBezTo>
                  <a:pt x="19970" y="21927"/>
                  <a:pt x="19995" y="21988"/>
                  <a:pt x="20021" y="22048"/>
                </a:cubicBezTo>
                <a:lnTo>
                  <a:pt x="20027" y="22059"/>
                </a:lnTo>
                <a:cubicBezTo>
                  <a:pt x="20110" y="22252"/>
                  <a:pt x="20213" y="22432"/>
                  <a:pt x="20336" y="22600"/>
                </a:cubicBezTo>
                <a:lnTo>
                  <a:pt x="20341" y="22610"/>
                </a:lnTo>
                <a:cubicBezTo>
                  <a:pt x="20345" y="22613"/>
                  <a:pt x="20349" y="22617"/>
                  <a:pt x="20351" y="22621"/>
                </a:cubicBezTo>
                <a:cubicBezTo>
                  <a:pt x="20377" y="22657"/>
                  <a:pt x="20404" y="22693"/>
                  <a:pt x="20432" y="22727"/>
                </a:cubicBezTo>
                <a:lnTo>
                  <a:pt x="20390" y="22753"/>
                </a:lnTo>
                <a:lnTo>
                  <a:pt x="20387" y="22753"/>
                </a:lnTo>
                <a:cubicBezTo>
                  <a:pt x="20366" y="22768"/>
                  <a:pt x="20345" y="22783"/>
                  <a:pt x="20325" y="22798"/>
                </a:cubicBezTo>
                <a:lnTo>
                  <a:pt x="20300" y="22813"/>
                </a:lnTo>
                <a:lnTo>
                  <a:pt x="20281" y="22826"/>
                </a:lnTo>
                <a:lnTo>
                  <a:pt x="20213" y="22874"/>
                </a:lnTo>
                <a:lnTo>
                  <a:pt x="20189" y="22889"/>
                </a:lnTo>
                <a:lnTo>
                  <a:pt x="20174" y="22898"/>
                </a:lnTo>
                <a:lnTo>
                  <a:pt x="20125" y="22932"/>
                </a:lnTo>
                <a:lnTo>
                  <a:pt x="20064" y="22972"/>
                </a:lnTo>
                <a:lnTo>
                  <a:pt x="20049" y="22981"/>
                </a:lnTo>
                <a:lnTo>
                  <a:pt x="20034" y="22990"/>
                </a:lnTo>
                <a:cubicBezTo>
                  <a:pt x="20008" y="23007"/>
                  <a:pt x="19980" y="23024"/>
                  <a:pt x="19953" y="23041"/>
                </a:cubicBezTo>
                <a:lnTo>
                  <a:pt x="19946" y="23047"/>
                </a:lnTo>
                <a:lnTo>
                  <a:pt x="19908" y="23070"/>
                </a:lnTo>
                <a:lnTo>
                  <a:pt x="19878" y="23088"/>
                </a:lnTo>
                <a:cubicBezTo>
                  <a:pt x="19870" y="22990"/>
                  <a:pt x="19855" y="22894"/>
                  <a:pt x="19831" y="22798"/>
                </a:cubicBezTo>
                <a:cubicBezTo>
                  <a:pt x="19810" y="22710"/>
                  <a:pt x="19782" y="22623"/>
                  <a:pt x="19750" y="22538"/>
                </a:cubicBezTo>
                <a:cubicBezTo>
                  <a:pt x="19744" y="22525"/>
                  <a:pt x="19738" y="22510"/>
                  <a:pt x="19733" y="22497"/>
                </a:cubicBezTo>
                <a:cubicBezTo>
                  <a:pt x="19693" y="22399"/>
                  <a:pt x="19646" y="22304"/>
                  <a:pt x="19591" y="22214"/>
                </a:cubicBezTo>
                <a:lnTo>
                  <a:pt x="19563" y="22142"/>
                </a:lnTo>
                <a:lnTo>
                  <a:pt x="19550" y="22108"/>
                </a:lnTo>
                <a:lnTo>
                  <a:pt x="19535" y="22072"/>
                </a:lnTo>
                <a:lnTo>
                  <a:pt x="19482" y="21939"/>
                </a:lnTo>
                <a:lnTo>
                  <a:pt x="19442" y="21841"/>
                </a:lnTo>
                <a:lnTo>
                  <a:pt x="19431" y="21812"/>
                </a:lnTo>
                <a:lnTo>
                  <a:pt x="19412" y="21765"/>
                </a:lnTo>
                <a:lnTo>
                  <a:pt x="19363" y="21643"/>
                </a:lnTo>
                <a:lnTo>
                  <a:pt x="19361" y="21639"/>
                </a:lnTo>
                <a:cubicBezTo>
                  <a:pt x="19360" y="21631"/>
                  <a:pt x="19356" y="21622"/>
                  <a:pt x="19356" y="21614"/>
                </a:cubicBezTo>
                <a:cubicBezTo>
                  <a:pt x="19348" y="21579"/>
                  <a:pt x="19360" y="21541"/>
                  <a:pt x="19382" y="21513"/>
                </a:cubicBezTo>
                <a:lnTo>
                  <a:pt x="19384" y="21511"/>
                </a:lnTo>
                <a:cubicBezTo>
                  <a:pt x="19392" y="21501"/>
                  <a:pt x="19399" y="21494"/>
                  <a:pt x="19409" y="21488"/>
                </a:cubicBezTo>
                <a:lnTo>
                  <a:pt x="19416" y="21483"/>
                </a:lnTo>
                <a:cubicBezTo>
                  <a:pt x="19429" y="21473"/>
                  <a:pt x="19444" y="21467"/>
                  <a:pt x="19461" y="21464"/>
                </a:cubicBezTo>
                <a:cubicBezTo>
                  <a:pt x="19469" y="21462"/>
                  <a:pt x="19478" y="21460"/>
                  <a:pt x="19488" y="21460"/>
                </a:cubicBezTo>
                <a:close/>
                <a:moveTo>
                  <a:pt x="9917" y="21482"/>
                </a:moveTo>
                <a:cubicBezTo>
                  <a:pt x="9932" y="21482"/>
                  <a:pt x="9948" y="21484"/>
                  <a:pt x="9964" y="21488"/>
                </a:cubicBezTo>
                <a:cubicBezTo>
                  <a:pt x="9973" y="21490"/>
                  <a:pt x="9985" y="21492"/>
                  <a:pt x="9994" y="21494"/>
                </a:cubicBezTo>
                <a:lnTo>
                  <a:pt x="9996" y="21496"/>
                </a:lnTo>
                <a:cubicBezTo>
                  <a:pt x="10002" y="21498"/>
                  <a:pt x="10007" y="21501"/>
                  <a:pt x="10013" y="21505"/>
                </a:cubicBezTo>
                <a:cubicBezTo>
                  <a:pt x="10019" y="21509"/>
                  <a:pt x="10022" y="21511"/>
                  <a:pt x="10028" y="21513"/>
                </a:cubicBezTo>
                <a:cubicBezTo>
                  <a:pt x="10047" y="21526"/>
                  <a:pt x="10064" y="21543"/>
                  <a:pt x="10075" y="21562"/>
                </a:cubicBezTo>
                <a:lnTo>
                  <a:pt x="10077" y="21564"/>
                </a:lnTo>
                <a:cubicBezTo>
                  <a:pt x="10090" y="21584"/>
                  <a:pt x="10100" y="21609"/>
                  <a:pt x="10105" y="21631"/>
                </a:cubicBezTo>
                <a:cubicBezTo>
                  <a:pt x="10107" y="21643"/>
                  <a:pt x="10107" y="21652"/>
                  <a:pt x="10109" y="21662"/>
                </a:cubicBezTo>
                <a:cubicBezTo>
                  <a:pt x="10109" y="21690"/>
                  <a:pt x="10103" y="21716"/>
                  <a:pt x="10094" y="21741"/>
                </a:cubicBezTo>
                <a:lnTo>
                  <a:pt x="10064" y="21811"/>
                </a:lnTo>
                <a:lnTo>
                  <a:pt x="10043" y="21861"/>
                </a:lnTo>
                <a:lnTo>
                  <a:pt x="10030" y="21890"/>
                </a:lnTo>
                <a:lnTo>
                  <a:pt x="9983" y="21999"/>
                </a:lnTo>
                <a:lnTo>
                  <a:pt x="9926" y="22133"/>
                </a:lnTo>
                <a:cubicBezTo>
                  <a:pt x="9922" y="22138"/>
                  <a:pt x="9915" y="22148"/>
                  <a:pt x="9907" y="22161"/>
                </a:cubicBezTo>
                <a:cubicBezTo>
                  <a:pt x="9900" y="22174"/>
                  <a:pt x="9887" y="22197"/>
                  <a:pt x="9875" y="22220"/>
                </a:cubicBezTo>
                <a:cubicBezTo>
                  <a:pt x="9866" y="22238"/>
                  <a:pt x="9855" y="22257"/>
                  <a:pt x="9843" y="22280"/>
                </a:cubicBezTo>
                <a:cubicBezTo>
                  <a:pt x="9777" y="22414"/>
                  <a:pt x="9724" y="22553"/>
                  <a:pt x="9685" y="22698"/>
                </a:cubicBezTo>
                <a:cubicBezTo>
                  <a:pt x="9681" y="22713"/>
                  <a:pt x="9677" y="22728"/>
                  <a:pt x="9674" y="22743"/>
                </a:cubicBezTo>
                <a:cubicBezTo>
                  <a:pt x="9651" y="22832"/>
                  <a:pt x="9636" y="22921"/>
                  <a:pt x="9626" y="23011"/>
                </a:cubicBezTo>
                <a:cubicBezTo>
                  <a:pt x="9623" y="23056"/>
                  <a:pt x="9619" y="23102"/>
                  <a:pt x="9617" y="23149"/>
                </a:cubicBezTo>
                <a:lnTo>
                  <a:pt x="9602" y="23139"/>
                </a:lnTo>
                <a:cubicBezTo>
                  <a:pt x="9589" y="23132"/>
                  <a:pt x="9576" y="23124"/>
                  <a:pt x="9564" y="23117"/>
                </a:cubicBezTo>
                <a:lnTo>
                  <a:pt x="9557" y="23113"/>
                </a:lnTo>
                <a:cubicBezTo>
                  <a:pt x="9528" y="23096"/>
                  <a:pt x="9500" y="23077"/>
                  <a:pt x="9472" y="23060"/>
                </a:cubicBezTo>
                <a:lnTo>
                  <a:pt x="9459" y="23051"/>
                </a:lnTo>
                <a:lnTo>
                  <a:pt x="9444" y="23041"/>
                </a:lnTo>
                <a:cubicBezTo>
                  <a:pt x="9423" y="23028"/>
                  <a:pt x="9402" y="23017"/>
                  <a:pt x="9381" y="23004"/>
                </a:cubicBezTo>
                <a:lnTo>
                  <a:pt x="9332" y="22972"/>
                </a:lnTo>
                <a:lnTo>
                  <a:pt x="9317" y="22962"/>
                </a:lnTo>
                <a:lnTo>
                  <a:pt x="9293" y="22945"/>
                </a:lnTo>
                <a:cubicBezTo>
                  <a:pt x="9268" y="22930"/>
                  <a:pt x="9246" y="22913"/>
                  <a:pt x="9221" y="22898"/>
                </a:cubicBezTo>
                <a:lnTo>
                  <a:pt x="9202" y="22885"/>
                </a:lnTo>
                <a:cubicBezTo>
                  <a:pt x="9195" y="22879"/>
                  <a:pt x="9187" y="22875"/>
                  <a:pt x="9180" y="22870"/>
                </a:cubicBezTo>
                <a:lnTo>
                  <a:pt x="9116" y="22826"/>
                </a:lnTo>
                <a:lnTo>
                  <a:pt x="9114" y="22825"/>
                </a:lnTo>
                <a:lnTo>
                  <a:pt x="9080" y="22800"/>
                </a:lnTo>
                <a:lnTo>
                  <a:pt x="9044" y="22777"/>
                </a:lnTo>
                <a:lnTo>
                  <a:pt x="9029" y="22768"/>
                </a:lnTo>
                <a:lnTo>
                  <a:pt x="9006" y="22751"/>
                </a:lnTo>
                <a:lnTo>
                  <a:pt x="8971" y="22728"/>
                </a:lnTo>
                <a:cubicBezTo>
                  <a:pt x="8997" y="22696"/>
                  <a:pt x="9020" y="22666"/>
                  <a:pt x="9044" y="22634"/>
                </a:cubicBezTo>
                <a:cubicBezTo>
                  <a:pt x="9046" y="22630"/>
                  <a:pt x="9050" y="22625"/>
                  <a:pt x="9054" y="22621"/>
                </a:cubicBezTo>
                <a:cubicBezTo>
                  <a:pt x="9070" y="22598"/>
                  <a:pt x="9087" y="22574"/>
                  <a:pt x="9104" y="22551"/>
                </a:cubicBezTo>
                <a:cubicBezTo>
                  <a:pt x="9119" y="22527"/>
                  <a:pt x="9136" y="22502"/>
                  <a:pt x="9153" y="22478"/>
                </a:cubicBezTo>
                <a:cubicBezTo>
                  <a:pt x="9223" y="22370"/>
                  <a:pt x="9285" y="22259"/>
                  <a:pt x="9340" y="22146"/>
                </a:cubicBezTo>
                <a:cubicBezTo>
                  <a:pt x="9351" y="22120"/>
                  <a:pt x="9363" y="22093"/>
                  <a:pt x="9374" y="22067"/>
                </a:cubicBezTo>
                <a:cubicBezTo>
                  <a:pt x="9387" y="22037"/>
                  <a:pt x="9400" y="22005"/>
                  <a:pt x="9414" y="21973"/>
                </a:cubicBezTo>
                <a:cubicBezTo>
                  <a:pt x="9429" y="21937"/>
                  <a:pt x="9442" y="21903"/>
                  <a:pt x="9455" y="21865"/>
                </a:cubicBezTo>
                <a:lnTo>
                  <a:pt x="9787" y="21535"/>
                </a:lnTo>
                <a:cubicBezTo>
                  <a:pt x="9822" y="21501"/>
                  <a:pt x="9869" y="21482"/>
                  <a:pt x="9917" y="21482"/>
                </a:cubicBezTo>
                <a:close/>
                <a:moveTo>
                  <a:pt x="20562" y="22874"/>
                </a:moveTo>
                <a:cubicBezTo>
                  <a:pt x="20588" y="22902"/>
                  <a:pt x="20617" y="22930"/>
                  <a:pt x="20643" y="22956"/>
                </a:cubicBezTo>
                <a:cubicBezTo>
                  <a:pt x="20660" y="22972"/>
                  <a:pt x="20675" y="22987"/>
                  <a:pt x="20690" y="23002"/>
                </a:cubicBezTo>
                <a:lnTo>
                  <a:pt x="20703" y="23013"/>
                </a:lnTo>
                <a:cubicBezTo>
                  <a:pt x="20722" y="23032"/>
                  <a:pt x="20741" y="23049"/>
                  <a:pt x="20760" y="23066"/>
                </a:cubicBezTo>
                <a:cubicBezTo>
                  <a:pt x="20786" y="23088"/>
                  <a:pt x="20815" y="23113"/>
                  <a:pt x="20843" y="23134"/>
                </a:cubicBezTo>
                <a:lnTo>
                  <a:pt x="20865" y="23154"/>
                </a:lnTo>
                <a:lnTo>
                  <a:pt x="20869" y="23156"/>
                </a:lnTo>
                <a:cubicBezTo>
                  <a:pt x="20875" y="23162"/>
                  <a:pt x="20882" y="23168"/>
                  <a:pt x="20890" y="23171"/>
                </a:cubicBezTo>
                <a:lnTo>
                  <a:pt x="20871" y="23185"/>
                </a:lnTo>
                <a:lnTo>
                  <a:pt x="20869" y="23185"/>
                </a:lnTo>
                <a:lnTo>
                  <a:pt x="20867" y="23188"/>
                </a:lnTo>
                <a:lnTo>
                  <a:pt x="20847" y="23201"/>
                </a:lnTo>
                <a:cubicBezTo>
                  <a:pt x="20822" y="23218"/>
                  <a:pt x="20799" y="23237"/>
                  <a:pt x="20775" y="23254"/>
                </a:cubicBezTo>
                <a:cubicBezTo>
                  <a:pt x="20760" y="23266"/>
                  <a:pt x="20743" y="23275"/>
                  <a:pt x="20728" y="23288"/>
                </a:cubicBezTo>
                <a:lnTo>
                  <a:pt x="20717" y="23294"/>
                </a:lnTo>
                <a:lnTo>
                  <a:pt x="20677" y="23322"/>
                </a:lnTo>
                <a:cubicBezTo>
                  <a:pt x="20654" y="23339"/>
                  <a:pt x="20630" y="23356"/>
                  <a:pt x="20605" y="23373"/>
                </a:cubicBezTo>
                <a:lnTo>
                  <a:pt x="20577" y="23390"/>
                </a:lnTo>
                <a:lnTo>
                  <a:pt x="20562" y="23401"/>
                </a:lnTo>
                <a:cubicBezTo>
                  <a:pt x="20549" y="23411"/>
                  <a:pt x="20536" y="23418"/>
                  <a:pt x="20522" y="23426"/>
                </a:cubicBezTo>
                <a:lnTo>
                  <a:pt x="20479" y="23456"/>
                </a:lnTo>
                <a:lnTo>
                  <a:pt x="20475" y="23458"/>
                </a:lnTo>
                <a:lnTo>
                  <a:pt x="20432" y="23486"/>
                </a:lnTo>
                <a:lnTo>
                  <a:pt x="20400" y="23507"/>
                </a:lnTo>
                <a:lnTo>
                  <a:pt x="20372" y="23526"/>
                </a:lnTo>
                <a:cubicBezTo>
                  <a:pt x="20364" y="23531"/>
                  <a:pt x="20357" y="23535"/>
                  <a:pt x="20349" y="23541"/>
                </a:cubicBezTo>
                <a:lnTo>
                  <a:pt x="20343" y="23545"/>
                </a:lnTo>
                <a:lnTo>
                  <a:pt x="20264" y="23594"/>
                </a:lnTo>
                <a:lnTo>
                  <a:pt x="20232" y="23612"/>
                </a:lnTo>
                <a:lnTo>
                  <a:pt x="20215" y="23624"/>
                </a:lnTo>
                <a:lnTo>
                  <a:pt x="20153" y="23661"/>
                </a:lnTo>
                <a:cubicBezTo>
                  <a:pt x="20127" y="23678"/>
                  <a:pt x="20100" y="23693"/>
                  <a:pt x="20076" y="23708"/>
                </a:cubicBezTo>
                <a:lnTo>
                  <a:pt x="20055" y="23720"/>
                </a:lnTo>
                <a:lnTo>
                  <a:pt x="20036" y="23731"/>
                </a:lnTo>
                <a:cubicBezTo>
                  <a:pt x="20000" y="23752"/>
                  <a:pt x="19963" y="23774"/>
                  <a:pt x="19927" y="23795"/>
                </a:cubicBezTo>
                <a:lnTo>
                  <a:pt x="19916" y="23801"/>
                </a:lnTo>
                <a:lnTo>
                  <a:pt x="19865" y="23829"/>
                </a:lnTo>
                <a:lnTo>
                  <a:pt x="19787" y="23872"/>
                </a:lnTo>
                <a:lnTo>
                  <a:pt x="19767" y="23886"/>
                </a:lnTo>
                <a:lnTo>
                  <a:pt x="19721" y="23910"/>
                </a:lnTo>
                <a:lnTo>
                  <a:pt x="19776" y="23778"/>
                </a:lnTo>
                <a:cubicBezTo>
                  <a:pt x="19808" y="23703"/>
                  <a:pt x="19833" y="23624"/>
                  <a:pt x="19851" y="23543"/>
                </a:cubicBezTo>
                <a:cubicBezTo>
                  <a:pt x="19863" y="23490"/>
                  <a:pt x="19872" y="23435"/>
                  <a:pt x="19878" y="23381"/>
                </a:cubicBezTo>
                <a:cubicBezTo>
                  <a:pt x="19880" y="23358"/>
                  <a:pt x="19882" y="23337"/>
                  <a:pt x="19883" y="23315"/>
                </a:cubicBezTo>
                <a:cubicBezTo>
                  <a:pt x="19900" y="23305"/>
                  <a:pt x="19917" y="23294"/>
                  <a:pt x="19936" y="23284"/>
                </a:cubicBezTo>
                <a:lnTo>
                  <a:pt x="19974" y="23260"/>
                </a:lnTo>
                <a:lnTo>
                  <a:pt x="19983" y="23256"/>
                </a:lnTo>
                <a:cubicBezTo>
                  <a:pt x="20012" y="23237"/>
                  <a:pt x="20042" y="23218"/>
                  <a:pt x="20070" y="23201"/>
                </a:cubicBezTo>
                <a:lnTo>
                  <a:pt x="20085" y="23192"/>
                </a:lnTo>
                <a:lnTo>
                  <a:pt x="20100" y="23181"/>
                </a:lnTo>
                <a:cubicBezTo>
                  <a:pt x="20123" y="23168"/>
                  <a:pt x="20144" y="23154"/>
                  <a:pt x="20164" y="23141"/>
                </a:cubicBezTo>
                <a:cubicBezTo>
                  <a:pt x="20185" y="23128"/>
                  <a:pt x="20198" y="23119"/>
                  <a:pt x="20217" y="23107"/>
                </a:cubicBezTo>
                <a:lnTo>
                  <a:pt x="20230" y="23098"/>
                </a:lnTo>
                <a:lnTo>
                  <a:pt x="20257" y="23081"/>
                </a:lnTo>
                <a:lnTo>
                  <a:pt x="20309" y="23045"/>
                </a:lnTo>
                <a:lnTo>
                  <a:pt x="20330" y="23032"/>
                </a:lnTo>
                <a:lnTo>
                  <a:pt x="20349" y="23021"/>
                </a:lnTo>
                <a:cubicBezTo>
                  <a:pt x="20357" y="23015"/>
                  <a:pt x="20366" y="23009"/>
                  <a:pt x="20374" y="23004"/>
                </a:cubicBezTo>
                <a:lnTo>
                  <a:pt x="20409" y="22979"/>
                </a:lnTo>
                <a:lnTo>
                  <a:pt x="20439" y="22958"/>
                </a:lnTo>
                <a:lnTo>
                  <a:pt x="20441" y="22956"/>
                </a:lnTo>
                <a:lnTo>
                  <a:pt x="20513" y="22907"/>
                </a:lnTo>
                <a:lnTo>
                  <a:pt x="20515" y="22906"/>
                </a:lnTo>
                <a:lnTo>
                  <a:pt x="20530" y="22896"/>
                </a:lnTo>
                <a:lnTo>
                  <a:pt x="20554" y="22879"/>
                </a:lnTo>
                <a:lnTo>
                  <a:pt x="20562" y="22874"/>
                </a:lnTo>
                <a:close/>
                <a:moveTo>
                  <a:pt x="8842" y="22872"/>
                </a:moveTo>
                <a:lnTo>
                  <a:pt x="8846" y="22874"/>
                </a:lnTo>
                <a:lnTo>
                  <a:pt x="8856" y="22881"/>
                </a:lnTo>
                <a:lnTo>
                  <a:pt x="8891" y="22906"/>
                </a:lnTo>
                <a:lnTo>
                  <a:pt x="8893" y="22906"/>
                </a:lnTo>
                <a:lnTo>
                  <a:pt x="8957" y="22951"/>
                </a:lnTo>
                <a:lnTo>
                  <a:pt x="8980" y="22968"/>
                </a:lnTo>
                <a:lnTo>
                  <a:pt x="8995" y="22977"/>
                </a:lnTo>
                <a:cubicBezTo>
                  <a:pt x="9018" y="22994"/>
                  <a:pt x="9042" y="23011"/>
                  <a:pt x="9067" y="23028"/>
                </a:cubicBezTo>
                <a:lnTo>
                  <a:pt x="9070" y="23030"/>
                </a:lnTo>
                <a:lnTo>
                  <a:pt x="9093" y="23043"/>
                </a:lnTo>
                <a:lnTo>
                  <a:pt x="9136" y="23073"/>
                </a:lnTo>
                <a:lnTo>
                  <a:pt x="9163" y="23090"/>
                </a:lnTo>
                <a:lnTo>
                  <a:pt x="9182" y="23102"/>
                </a:lnTo>
                <a:cubicBezTo>
                  <a:pt x="9206" y="23119"/>
                  <a:pt x="9231" y="23136"/>
                  <a:pt x="9255" y="23151"/>
                </a:cubicBezTo>
                <a:lnTo>
                  <a:pt x="9283" y="23168"/>
                </a:lnTo>
                <a:lnTo>
                  <a:pt x="9297" y="23177"/>
                </a:lnTo>
                <a:lnTo>
                  <a:pt x="9351" y="23211"/>
                </a:lnTo>
                <a:cubicBezTo>
                  <a:pt x="9372" y="23224"/>
                  <a:pt x="9395" y="23237"/>
                  <a:pt x="9415" y="23250"/>
                </a:cubicBezTo>
                <a:lnTo>
                  <a:pt x="9430" y="23260"/>
                </a:lnTo>
                <a:lnTo>
                  <a:pt x="9446" y="23269"/>
                </a:lnTo>
                <a:cubicBezTo>
                  <a:pt x="9476" y="23288"/>
                  <a:pt x="9506" y="23305"/>
                  <a:pt x="9536" y="23324"/>
                </a:cubicBezTo>
                <a:lnTo>
                  <a:pt x="9544" y="23328"/>
                </a:lnTo>
                <a:lnTo>
                  <a:pt x="9583" y="23352"/>
                </a:lnTo>
                <a:cubicBezTo>
                  <a:pt x="9598" y="23360"/>
                  <a:pt x="9613" y="23369"/>
                  <a:pt x="9628" y="23379"/>
                </a:cubicBezTo>
                <a:cubicBezTo>
                  <a:pt x="9634" y="23426"/>
                  <a:pt x="9640" y="23473"/>
                  <a:pt x="9651" y="23520"/>
                </a:cubicBezTo>
                <a:cubicBezTo>
                  <a:pt x="9662" y="23567"/>
                  <a:pt x="9674" y="23618"/>
                  <a:pt x="9689" y="23667"/>
                </a:cubicBezTo>
                <a:cubicBezTo>
                  <a:pt x="9702" y="23708"/>
                  <a:pt x="9715" y="23750"/>
                  <a:pt x="9732" y="23791"/>
                </a:cubicBezTo>
                <a:lnTo>
                  <a:pt x="9792" y="23942"/>
                </a:lnTo>
                <a:lnTo>
                  <a:pt x="9806" y="23972"/>
                </a:lnTo>
                <a:lnTo>
                  <a:pt x="9806" y="23972"/>
                </a:lnTo>
                <a:lnTo>
                  <a:pt x="9781" y="23961"/>
                </a:lnTo>
                <a:lnTo>
                  <a:pt x="9760" y="23948"/>
                </a:lnTo>
                <a:cubicBezTo>
                  <a:pt x="9732" y="23935"/>
                  <a:pt x="9706" y="23921"/>
                  <a:pt x="9679" y="23906"/>
                </a:cubicBezTo>
                <a:cubicBezTo>
                  <a:pt x="9660" y="23897"/>
                  <a:pt x="9643" y="23886"/>
                  <a:pt x="9626" y="23876"/>
                </a:cubicBezTo>
                <a:lnTo>
                  <a:pt x="9615" y="23871"/>
                </a:lnTo>
                <a:cubicBezTo>
                  <a:pt x="9577" y="23850"/>
                  <a:pt x="9538" y="23827"/>
                  <a:pt x="9500" y="23806"/>
                </a:cubicBezTo>
                <a:cubicBezTo>
                  <a:pt x="9495" y="23803"/>
                  <a:pt x="9489" y="23799"/>
                  <a:pt x="9481" y="23795"/>
                </a:cubicBezTo>
                <a:lnTo>
                  <a:pt x="9463" y="23786"/>
                </a:lnTo>
                <a:cubicBezTo>
                  <a:pt x="9436" y="23769"/>
                  <a:pt x="9408" y="23754"/>
                  <a:pt x="9381" y="23739"/>
                </a:cubicBezTo>
                <a:lnTo>
                  <a:pt x="9317" y="23701"/>
                </a:lnTo>
                <a:lnTo>
                  <a:pt x="9300" y="23690"/>
                </a:lnTo>
                <a:cubicBezTo>
                  <a:pt x="9289" y="23684"/>
                  <a:pt x="9278" y="23676"/>
                  <a:pt x="9268" y="23671"/>
                </a:cubicBezTo>
                <a:cubicBezTo>
                  <a:pt x="9238" y="23652"/>
                  <a:pt x="9210" y="23635"/>
                  <a:pt x="9180" y="23616"/>
                </a:cubicBezTo>
                <a:lnTo>
                  <a:pt x="9157" y="23603"/>
                </a:lnTo>
                <a:lnTo>
                  <a:pt x="9127" y="23584"/>
                </a:lnTo>
                <a:cubicBezTo>
                  <a:pt x="9104" y="23571"/>
                  <a:pt x="9084" y="23558"/>
                  <a:pt x="9061" y="23543"/>
                </a:cubicBezTo>
                <a:lnTo>
                  <a:pt x="9050" y="23537"/>
                </a:lnTo>
                <a:lnTo>
                  <a:pt x="9048" y="23535"/>
                </a:lnTo>
                <a:lnTo>
                  <a:pt x="8972" y="23486"/>
                </a:lnTo>
                <a:lnTo>
                  <a:pt x="8963" y="23479"/>
                </a:lnTo>
                <a:lnTo>
                  <a:pt x="8946" y="23467"/>
                </a:lnTo>
                <a:lnTo>
                  <a:pt x="8918" y="23450"/>
                </a:lnTo>
                <a:lnTo>
                  <a:pt x="8882" y="23426"/>
                </a:lnTo>
                <a:lnTo>
                  <a:pt x="8844" y="23401"/>
                </a:lnTo>
                <a:lnTo>
                  <a:pt x="8803" y="23375"/>
                </a:lnTo>
                <a:cubicBezTo>
                  <a:pt x="8801" y="23373"/>
                  <a:pt x="8797" y="23369"/>
                  <a:pt x="8793" y="23367"/>
                </a:cubicBezTo>
                <a:lnTo>
                  <a:pt x="8744" y="23333"/>
                </a:lnTo>
                <a:lnTo>
                  <a:pt x="8671" y="23283"/>
                </a:lnTo>
                <a:lnTo>
                  <a:pt x="8650" y="23269"/>
                </a:lnTo>
                <a:lnTo>
                  <a:pt x="8646" y="23266"/>
                </a:lnTo>
                <a:lnTo>
                  <a:pt x="8552" y="23198"/>
                </a:lnTo>
                <a:lnTo>
                  <a:pt x="8550" y="23198"/>
                </a:lnTo>
                <a:cubicBezTo>
                  <a:pt x="8545" y="23194"/>
                  <a:pt x="8539" y="23190"/>
                  <a:pt x="8533" y="23186"/>
                </a:cubicBezTo>
                <a:cubicBezTo>
                  <a:pt x="8530" y="23183"/>
                  <a:pt x="8520" y="23175"/>
                  <a:pt x="8514" y="23171"/>
                </a:cubicBezTo>
                <a:lnTo>
                  <a:pt x="8535" y="23156"/>
                </a:lnTo>
                <a:cubicBezTo>
                  <a:pt x="8539" y="23149"/>
                  <a:pt x="8547" y="23143"/>
                  <a:pt x="8552" y="23137"/>
                </a:cubicBezTo>
                <a:lnTo>
                  <a:pt x="8554" y="23139"/>
                </a:lnTo>
                <a:cubicBezTo>
                  <a:pt x="8556" y="23139"/>
                  <a:pt x="8556" y="23139"/>
                  <a:pt x="8558" y="23137"/>
                </a:cubicBezTo>
                <a:cubicBezTo>
                  <a:pt x="8594" y="23107"/>
                  <a:pt x="8631" y="23077"/>
                  <a:pt x="8665" y="23045"/>
                </a:cubicBezTo>
                <a:lnTo>
                  <a:pt x="8671" y="23041"/>
                </a:lnTo>
                <a:cubicBezTo>
                  <a:pt x="8680" y="23034"/>
                  <a:pt x="8688" y="23026"/>
                  <a:pt x="8695" y="23017"/>
                </a:cubicBezTo>
                <a:cubicBezTo>
                  <a:pt x="8726" y="22988"/>
                  <a:pt x="8756" y="22962"/>
                  <a:pt x="8784" y="22932"/>
                </a:cubicBezTo>
                <a:cubicBezTo>
                  <a:pt x="8805" y="22913"/>
                  <a:pt x="8824" y="22892"/>
                  <a:pt x="8842" y="22872"/>
                </a:cubicBezTo>
                <a:close/>
                <a:moveTo>
                  <a:pt x="13147" y="22810"/>
                </a:moveTo>
                <a:cubicBezTo>
                  <a:pt x="13154" y="22810"/>
                  <a:pt x="13162" y="22810"/>
                  <a:pt x="13170" y="22811"/>
                </a:cubicBezTo>
                <a:lnTo>
                  <a:pt x="13174" y="22811"/>
                </a:lnTo>
                <a:lnTo>
                  <a:pt x="13183" y="22813"/>
                </a:lnTo>
                <a:cubicBezTo>
                  <a:pt x="13253" y="22826"/>
                  <a:pt x="13302" y="22887"/>
                  <a:pt x="13304" y="22956"/>
                </a:cubicBezTo>
                <a:lnTo>
                  <a:pt x="13304" y="23456"/>
                </a:lnTo>
                <a:cubicBezTo>
                  <a:pt x="13279" y="23505"/>
                  <a:pt x="13258" y="23554"/>
                  <a:pt x="13238" y="23605"/>
                </a:cubicBezTo>
                <a:cubicBezTo>
                  <a:pt x="13236" y="23609"/>
                  <a:pt x="13234" y="23612"/>
                  <a:pt x="13232" y="23616"/>
                </a:cubicBezTo>
                <a:cubicBezTo>
                  <a:pt x="13151" y="23818"/>
                  <a:pt x="13091" y="24031"/>
                  <a:pt x="13057" y="24248"/>
                </a:cubicBezTo>
                <a:lnTo>
                  <a:pt x="13055" y="24257"/>
                </a:lnTo>
                <a:cubicBezTo>
                  <a:pt x="13051" y="24281"/>
                  <a:pt x="13049" y="24304"/>
                  <a:pt x="13045" y="24329"/>
                </a:cubicBezTo>
                <a:cubicBezTo>
                  <a:pt x="13042" y="24355"/>
                  <a:pt x="13038" y="24383"/>
                  <a:pt x="13036" y="24412"/>
                </a:cubicBezTo>
                <a:lnTo>
                  <a:pt x="12981" y="24402"/>
                </a:lnTo>
                <a:lnTo>
                  <a:pt x="12978" y="24402"/>
                </a:lnTo>
                <a:lnTo>
                  <a:pt x="12955" y="24398"/>
                </a:lnTo>
                <a:cubicBezTo>
                  <a:pt x="12938" y="24395"/>
                  <a:pt x="12919" y="24391"/>
                  <a:pt x="12902" y="24387"/>
                </a:cubicBezTo>
                <a:lnTo>
                  <a:pt x="12874" y="24381"/>
                </a:lnTo>
                <a:lnTo>
                  <a:pt x="12851" y="24378"/>
                </a:lnTo>
                <a:lnTo>
                  <a:pt x="12770" y="24362"/>
                </a:lnTo>
                <a:lnTo>
                  <a:pt x="12740" y="24357"/>
                </a:lnTo>
                <a:lnTo>
                  <a:pt x="12723" y="24353"/>
                </a:lnTo>
                <a:lnTo>
                  <a:pt x="12665" y="24342"/>
                </a:lnTo>
                <a:lnTo>
                  <a:pt x="12593" y="24325"/>
                </a:lnTo>
                <a:lnTo>
                  <a:pt x="12576" y="24321"/>
                </a:lnTo>
                <a:lnTo>
                  <a:pt x="12561" y="24317"/>
                </a:lnTo>
                <a:cubicBezTo>
                  <a:pt x="12527" y="24312"/>
                  <a:pt x="12495" y="24304"/>
                  <a:pt x="12463" y="24297"/>
                </a:cubicBezTo>
                <a:cubicBezTo>
                  <a:pt x="12459" y="24297"/>
                  <a:pt x="12457" y="24295"/>
                  <a:pt x="12454" y="24295"/>
                </a:cubicBezTo>
                <a:lnTo>
                  <a:pt x="12412" y="24285"/>
                </a:lnTo>
                <a:lnTo>
                  <a:pt x="12359" y="24272"/>
                </a:lnTo>
                <a:cubicBezTo>
                  <a:pt x="12467" y="24144"/>
                  <a:pt x="12559" y="24003"/>
                  <a:pt x="12631" y="23852"/>
                </a:cubicBezTo>
                <a:cubicBezTo>
                  <a:pt x="12667" y="23776"/>
                  <a:pt x="12699" y="23699"/>
                  <a:pt x="12725" y="23620"/>
                </a:cubicBezTo>
                <a:lnTo>
                  <a:pt x="12727" y="23622"/>
                </a:lnTo>
                <a:cubicBezTo>
                  <a:pt x="12733" y="23609"/>
                  <a:pt x="12736" y="23595"/>
                  <a:pt x="12742" y="23582"/>
                </a:cubicBezTo>
                <a:cubicBezTo>
                  <a:pt x="12763" y="23516"/>
                  <a:pt x="12776" y="23467"/>
                  <a:pt x="12780" y="23446"/>
                </a:cubicBezTo>
                <a:lnTo>
                  <a:pt x="12846" y="23296"/>
                </a:lnTo>
                <a:lnTo>
                  <a:pt x="12859" y="23264"/>
                </a:lnTo>
                <a:lnTo>
                  <a:pt x="12872" y="23232"/>
                </a:lnTo>
                <a:lnTo>
                  <a:pt x="12927" y="23105"/>
                </a:lnTo>
                <a:lnTo>
                  <a:pt x="12966" y="23011"/>
                </a:lnTo>
                <a:lnTo>
                  <a:pt x="12978" y="22985"/>
                </a:lnTo>
                <a:lnTo>
                  <a:pt x="12996" y="22939"/>
                </a:lnTo>
                <a:lnTo>
                  <a:pt x="13015" y="22896"/>
                </a:lnTo>
                <a:cubicBezTo>
                  <a:pt x="13025" y="22875"/>
                  <a:pt x="13038" y="22858"/>
                  <a:pt x="13055" y="22843"/>
                </a:cubicBezTo>
                <a:cubicBezTo>
                  <a:pt x="13061" y="22840"/>
                  <a:pt x="13066" y="22834"/>
                  <a:pt x="13072" y="22830"/>
                </a:cubicBezTo>
                <a:cubicBezTo>
                  <a:pt x="13079" y="22826"/>
                  <a:pt x="13089" y="22821"/>
                  <a:pt x="13096" y="22819"/>
                </a:cubicBezTo>
                <a:cubicBezTo>
                  <a:pt x="13113" y="22812"/>
                  <a:pt x="13130" y="22810"/>
                  <a:pt x="13147" y="22810"/>
                </a:cubicBezTo>
                <a:close/>
                <a:moveTo>
                  <a:pt x="16309" y="22801"/>
                </a:moveTo>
                <a:cubicBezTo>
                  <a:pt x="16322" y="22801"/>
                  <a:pt x="16334" y="22802"/>
                  <a:pt x="16348" y="22804"/>
                </a:cubicBezTo>
                <a:lnTo>
                  <a:pt x="16350" y="22804"/>
                </a:lnTo>
                <a:cubicBezTo>
                  <a:pt x="16374" y="22809"/>
                  <a:pt x="16397" y="22819"/>
                  <a:pt x="16417" y="22832"/>
                </a:cubicBezTo>
                <a:cubicBezTo>
                  <a:pt x="16425" y="22838"/>
                  <a:pt x="16434" y="22843"/>
                  <a:pt x="16440" y="22849"/>
                </a:cubicBezTo>
                <a:cubicBezTo>
                  <a:pt x="16448" y="22855"/>
                  <a:pt x="16453" y="22860"/>
                  <a:pt x="16457" y="22866"/>
                </a:cubicBezTo>
                <a:cubicBezTo>
                  <a:pt x="16474" y="22883"/>
                  <a:pt x="16487" y="22904"/>
                  <a:pt x="16497" y="22926"/>
                </a:cubicBezTo>
                <a:lnTo>
                  <a:pt x="16515" y="22973"/>
                </a:lnTo>
                <a:lnTo>
                  <a:pt x="16534" y="23022"/>
                </a:lnTo>
                <a:lnTo>
                  <a:pt x="16546" y="23051"/>
                </a:lnTo>
                <a:lnTo>
                  <a:pt x="16587" y="23154"/>
                </a:lnTo>
                <a:lnTo>
                  <a:pt x="16645" y="23298"/>
                </a:lnTo>
                <a:lnTo>
                  <a:pt x="16647" y="23303"/>
                </a:lnTo>
                <a:cubicBezTo>
                  <a:pt x="16649" y="23315"/>
                  <a:pt x="16653" y="23332"/>
                  <a:pt x="16660" y="23354"/>
                </a:cubicBezTo>
                <a:cubicBezTo>
                  <a:pt x="16664" y="23371"/>
                  <a:pt x="16670" y="23392"/>
                  <a:pt x="16677" y="23414"/>
                </a:cubicBezTo>
                <a:cubicBezTo>
                  <a:pt x="16713" y="23535"/>
                  <a:pt x="16762" y="23656"/>
                  <a:pt x="16819" y="23769"/>
                </a:cubicBezTo>
                <a:cubicBezTo>
                  <a:pt x="16826" y="23780"/>
                  <a:pt x="16832" y="23791"/>
                  <a:pt x="16838" y="23805"/>
                </a:cubicBezTo>
                <a:cubicBezTo>
                  <a:pt x="16870" y="23863"/>
                  <a:pt x="16906" y="23925"/>
                  <a:pt x="16947" y="23987"/>
                </a:cubicBezTo>
                <a:cubicBezTo>
                  <a:pt x="17009" y="24080"/>
                  <a:pt x="17077" y="24166"/>
                  <a:pt x="17154" y="24248"/>
                </a:cubicBezTo>
                <a:cubicBezTo>
                  <a:pt x="17137" y="24251"/>
                  <a:pt x="17118" y="24255"/>
                  <a:pt x="17102" y="24261"/>
                </a:cubicBezTo>
                <a:lnTo>
                  <a:pt x="17058" y="24270"/>
                </a:lnTo>
                <a:lnTo>
                  <a:pt x="17051" y="24272"/>
                </a:lnTo>
                <a:cubicBezTo>
                  <a:pt x="17019" y="24280"/>
                  <a:pt x="16987" y="24289"/>
                  <a:pt x="16956" y="24297"/>
                </a:cubicBezTo>
                <a:lnTo>
                  <a:pt x="16939" y="24300"/>
                </a:lnTo>
                <a:lnTo>
                  <a:pt x="16922" y="24304"/>
                </a:lnTo>
                <a:cubicBezTo>
                  <a:pt x="16900" y="24308"/>
                  <a:pt x="16875" y="24313"/>
                  <a:pt x="16853" y="24319"/>
                </a:cubicBezTo>
                <a:cubicBezTo>
                  <a:pt x="16834" y="24323"/>
                  <a:pt x="16813" y="24327"/>
                  <a:pt x="16794" y="24332"/>
                </a:cubicBezTo>
                <a:lnTo>
                  <a:pt x="16777" y="24334"/>
                </a:lnTo>
                <a:lnTo>
                  <a:pt x="16749" y="24342"/>
                </a:lnTo>
                <a:lnTo>
                  <a:pt x="16666" y="24359"/>
                </a:lnTo>
                <a:lnTo>
                  <a:pt x="16645" y="24362"/>
                </a:lnTo>
                <a:lnTo>
                  <a:pt x="16617" y="24368"/>
                </a:lnTo>
                <a:lnTo>
                  <a:pt x="16542" y="24383"/>
                </a:lnTo>
                <a:lnTo>
                  <a:pt x="16538" y="24383"/>
                </a:lnTo>
                <a:cubicBezTo>
                  <a:pt x="16510" y="24387"/>
                  <a:pt x="16483" y="24393"/>
                  <a:pt x="16455" y="24398"/>
                </a:cubicBezTo>
                <a:lnTo>
                  <a:pt x="16451" y="24398"/>
                </a:lnTo>
                <a:cubicBezTo>
                  <a:pt x="16446" y="24398"/>
                  <a:pt x="16442" y="24400"/>
                  <a:pt x="16438" y="24400"/>
                </a:cubicBezTo>
                <a:lnTo>
                  <a:pt x="16410" y="24406"/>
                </a:lnTo>
                <a:lnTo>
                  <a:pt x="16370" y="24412"/>
                </a:lnTo>
                <a:cubicBezTo>
                  <a:pt x="16366" y="24383"/>
                  <a:pt x="16363" y="24357"/>
                  <a:pt x="16361" y="24329"/>
                </a:cubicBezTo>
                <a:cubicBezTo>
                  <a:pt x="16359" y="24317"/>
                  <a:pt x="16357" y="24306"/>
                  <a:pt x="16355" y="24297"/>
                </a:cubicBezTo>
                <a:cubicBezTo>
                  <a:pt x="16350" y="24261"/>
                  <a:pt x="16346" y="24225"/>
                  <a:pt x="16338" y="24191"/>
                </a:cubicBezTo>
                <a:cubicBezTo>
                  <a:pt x="16333" y="24161"/>
                  <a:pt x="16327" y="24129"/>
                  <a:pt x="16321" y="24099"/>
                </a:cubicBezTo>
                <a:cubicBezTo>
                  <a:pt x="16299" y="23991"/>
                  <a:pt x="16268" y="23884"/>
                  <a:pt x="16233" y="23780"/>
                </a:cubicBezTo>
                <a:cubicBezTo>
                  <a:pt x="16223" y="23750"/>
                  <a:pt x="16212" y="23720"/>
                  <a:pt x="16201" y="23692"/>
                </a:cubicBezTo>
                <a:cubicBezTo>
                  <a:pt x="16187" y="23656"/>
                  <a:pt x="16174" y="23622"/>
                  <a:pt x="16161" y="23588"/>
                </a:cubicBezTo>
                <a:cubicBezTo>
                  <a:pt x="16142" y="23545"/>
                  <a:pt x="16123" y="23501"/>
                  <a:pt x="16103" y="23458"/>
                </a:cubicBezTo>
                <a:lnTo>
                  <a:pt x="16103" y="23000"/>
                </a:lnTo>
                <a:cubicBezTo>
                  <a:pt x="16103" y="22923"/>
                  <a:pt x="16148" y="22855"/>
                  <a:pt x="16216" y="22823"/>
                </a:cubicBezTo>
                <a:lnTo>
                  <a:pt x="16214" y="22823"/>
                </a:lnTo>
                <a:cubicBezTo>
                  <a:pt x="16223" y="22817"/>
                  <a:pt x="16235" y="22813"/>
                  <a:pt x="16244" y="22811"/>
                </a:cubicBezTo>
                <a:cubicBezTo>
                  <a:pt x="16250" y="22809"/>
                  <a:pt x="16255" y="22808"/>
                  <a:pt x="16261" y="22806"/>
                </a:cubicBezTo>
                <a:lnTo>
                  <a:pt x="16263" y="22806"/>
                </a:lnTo>
                <a:lnTo>
                  <a:pt x="16270" y="22804"/>
                </a:lnTo>
                <a:cubicBezTo>
                  <a:pt x="16284" y="22802"/>
                  <a:pt x="16296" y="22801"/>
                  <a:pt x="16309" y="22801"/>
                </a:cubicBezTo>
                <a:close/>
                <a:moveTo>
                  <a:pt x="12201" y="24434"/>
                </a:moveTo>
                <a:lnTo>
                  <a:pt x="12211" y="24436"/>
                </a:lnTo>
                <a:cubicBezTo>
                  <a:pt x="12233" y="24442"/>
                  <a:pt x="12254" y="24445"/>
                  <a:pt x="12276" y="24451"/>
                </a:cubicBezTo>
                <a:lnTo>
                  <a:pt x="12322" y="24462"/>
                </a:lnTo>
                <a:lnTo>
                  <a:pt x="12331" y="24464"/>
                </a:lnTo>
                <a:cubicBezTo>
                  <a:pt x="12365" y="24474"/>
                  <a:pt x="12399" y="24481"/>
                  <a:pt x="12433" y="24489"/>
                </a:cubicBezTo>
                <a:lnTo>
                  <a:pt x="12450" y="24493"/>
                </a:lnTo>
                <a:lnTo>
                  <a:pt x="12469" y="24496"/>
                </a:lnTo>
                <a:lnTo>
                  <a:pt x="12544" y="24513"/>
                </a:lnTo>
                <a:lnTo>
                  <a:pt x="12604" y="24526"/>
                </a:lnTo>
                <a:lnTo>
                  <a:pt x="12621" y="24530"/>
                </a:lnTo>
                <a:lnTo>
                  <a:pt x="12652" y="24536"/>
                </a:lnTo>
                <a:lnTo>
                  <a:pt x="12738" y="24555"/>
                </a:lnTo>
                <a:lnTo>
                  <a:pt x="12763" y="24559"/>
                </a:lnTo>
                <a:lnTo>
                  <a:pt x="12774" y="24560"/>
                </a:lnTo>
                <a:lnTo>
                  <a:pt x="12793" y="24564"/>
                </a:lnTo>
                <a:lnTo>
                  <a:pt x="12870" y="24579"/>
                </a:lnTo>
                <a:lnTo>
                  <a:pt x="12874" y="24579"/>
                </a:lnTo>
                <a:lnTo>
                  <a:pt x="12893" y="24583"/>
                </a:lnTo>
                <a:lnTo>
                  <a:pt x="12961" y="24594"/>
                </a:lnTo>
                <a:lnTo>
                  <a:pt x="12980" y="24598"/>
                </a:lnTo>
                <a:lnTo>
                  <a:pt x="13008" y="24602"/>
                </a:lnTo>
                <a:lnTo>
                  <a:pt x="13015" y="24604"/>
                </a:lnTo>
                <a:lnTo>
                  <a:pt x="13029" y="24606"/>
                </a:lnTo>
                <a:cubicBezTo>
                  <a:pt x="13029" y="24640"/>
                  <a:pt x="13025" y="24672"/>
                  <a:pt x="13025" y="24706"/>
                </a:cubicBezTo>
                <a:cubicBezTo>
                  <a:pt x="13025" y="24728"/>
                  <a:pt x="13027" y="24749"/>
                  <a:pt x="13029" y="24771"/>
                </a:cubicBezTo>
                <a:lnTo>
                  <a:pt x="13029" y="24788"/>
                </a:lnTo>
                <a:cubicBezTo>
                  <a:pt x="13029" y="24813"/>
                  <a:pt x="13029" y="24839"/>
                  <a:pt x="13030" y="24866"/>
                </a:cubicBezTo>
                <a:cubicBezTo>
                  <a:pt x="13032" y="24900"/>
                  <a:pt x="13036" y="24935"/>
                  <a:pt x="13040" y="24971"/>
                </a:cubicBezTo>
                <a:cubicBezTo>
                  <a:pt x="13040" y="24981"/>
                  <a:pt x="13042" y="24990"/>
                  <a:pt x="13042" y="25000"/>
                </a:cubicBezTo>
                <a:lnTo>
                  <a:pt x="13038" y="25009"/>
                </a:lnTo>
                <a:cubicBezTo>
                  <a:pt x="13040" y="25024"/>
                  <a:pt x="13042" y="25037"/>
                  <a:pt x="13044" y="25052"/>
                </a:cubicBezTo>
                <a:lnTo>
                  <a:pt x="13006" y="25047"/>
                </a:lnTo>
                <a:lnTo>
                  <a:pt x="13000" y="25047"/>
                </a:lnTo>
                <a:lnTo>
                  <a:pt x="12978" y="25043"/>
                </a:lnTo>
                <a:cubicBezTo>
                  <a:pt x="12947" y="25037"/>
                  <a:pt x="12917" y="25033"/>
                  <a:pt x="12889" y="25028"/>
                </a:cubicBezTo>
                <a:cubicBezTo>
                  <a:pt x="12868" y="25024"/>
                  <a:pt x="12849" y="25020"/>
                  <a:pt x="12829" y="25018"/>
                </a:cubicBezTo>
                <a:lnTo>
                  <a:pt x="12817" y="25015"/>
                </a:lnTo>
                <a:lnTo>
                  <a:pt x="12770" y="25005"/>
                </a:lnTo>
                <a:lnTo>
                  <a:pt x="12682" y="24988"/>
                </a:lnTo>
                <a:lnTo>
                  <a:pt x="12650" y="24983"/>
                </a:lnTo>
                <a:lnTo>
                  <a:pt x="12631" y="24979"/>
                </a:lnTo>
                <a:lnTo>
                  <a:pt x="12544" y="24962"/>
                </a:lnTo>
                <a:lnTo>
                  <a:pt x="12531" y="24960"/>
                </a:lnTo>
                <a:lnTo>
                  <a:pt x="12529" y="24960"/>
                </a:lnTo>
                <a:lnTo>
                  <a:pt x="12440" y="24939"/>
                </a:lnTo>
                <a:lnTo>
                  <a:pt x="12405" y="24932"/>
                </a:lnTo>
                <a:lnTo>
                  <a:pt x="12378" y="24926"/>
                </a:lnTo>
                <a:lnTo>
                  <a:pt x="12278" y="24903"/>
                </a:lnTo>
                <a:lnTo>
                  <a:pt x="12243" y="24894"/>
                </a:lnTo>
                <a:lnTo>
                  <a:pt x="12222" y="24888"/>
                </a:lnTo>
                <a:lnTo>
                  <a:pt x="12152" y="24871"/>
                </a:lnTo>
                <a:cubicBezTo>
                  <a:pt x="12122" y="24864"/>
                  <a:pt x="12090" y="24856"/>
                  <a:pt x="12060" y="24847"/>
                </a:cubicBezTo>
                <a:lnTo>
                  <a:pt x="12039" y="24841"/>
                </a:lnTo>
                <a:lnTo>
                  <a:pt x="12018" y="24836"/>
                </a:lnTo>
                <a:cubicBezTo>
                  <a:pt x="11975" y="24824"/>
                  <a:pt x="11933" y="24813"/>
                  <a:pt x="11890" y="24802"/>
                </a:cubicBezTo>
                <a:lnTo>
                  <a:pt x="11879" y="24798"/>
                </a:lnTo>
                <a:cubicBezTo>
                  <a:pt x="11860" y="24794"/>
                  <a:pt x="11841" y="24788"/>
                  <a:pt x="11820" y="24783"/>
                </a:cubicBezTo>
                <a:cubicBezTo>
                  <a:pt x="11792" y="24775"/>
                  <a:pt x="11762" y="24766"/>
                  <a:pt x="11734" y="24756"/>
                </a:cubicBezTo>
                <a:lnTo>
                  <a:pt x="11711" y="24749"/>
                </a:lnTo>
                <a:lnTo>
                  <a:pt x="11668" y="24738"/>
                </a:lnTo>
                <a:lnTo>
                  <a:pt x="11807" y="24681"/>
                </a:lnTo>
                <a:cubicBezTo>
                  <a:pt x="11911" y="24638"/>
                  <a:pt x="12009" y="24581"/>
                  <a:pt x="12099" y="24515"/>
                </a:cubicBezTo>
                <a:cubicBezTo>
                  <a:pt x="12135" y="24489"/>
                  <a:pt x="12169" y="24462"/>
                  <a:pt x="12201" y="24434"/>
                </a:cubicBezTo>
                <a:close/>
                <a:moveTo>
                  <a:pt x="17324" y="24404"/>
                </a:moveTo>
                <a:cubicBezTo>
                  <a:pt x="17435" y="24491"/>
                  <a:pt x="17556" y="24564"/>
                  <a:pt x="17684" y="24619"/>
                </a:cubicBezTo>
                <a:lnTo>
                  <a:pt x="17833" y="24683"/>
                </a:lnTo>
                <a:lnTo>
                  <a:pt x="17871" y="24698"/>
                </a:lnTo>
                <a:lnTo>
                  <a:pt x="17784" y="24726"/>
                </a:lnTo>
                <a:lnTo>
                  <a:pt x="17761" y="24732"/>
                </a:lnTo>
                <a:lnTo>
                  <a:pt x="17675" y="24758"/>
                </a:lnTo>
                <a:lnTo>
                  <a:pt x="17620" y="24775"/>
                </a:lnTo>
                <a:lnTo>
                  <a:pt x="17609" y="24777"/>
                </a:lnTo>
                <a:cubicBezTo>
                  <a:pt x="17567" y="24790"/>
                  <a:pt x="17526" y="24802"/>
                  <a:pt x="17484" y="24813"/>
                </a:cubicBezTo>
                <a:lnTo>
                  <a:pt x="17463" y="24819"/>
                </a:lnTo>
                <a:lnTo>
                  <a:pt x="17443" y="24824"/>
                </a:lnTo>
                <a:cubicBezTo>
                  <a:pt x="17413" y="24832"/>
                  <a:pt x="17384" y="24839"/>
                  <a:pt x="17354" y="24847"/>
                </a:cubicBezTo>
                <a:lnTo>
                  <a:pt x="17284" y="24866"/>
                </a:lnTo>
                <a:lnTo>
                  <a:pt x="17264" y="24870"/>
                </a:lnTo>
                <a:lnTo>
                  <a:pt x="17228" y="24879"/>
                </a:lnTo>
                <a:cubicBezTo>
                  <a:pt x="17196" y="24886"/>
                  <a:pt x="17162" y="24896"/>
                  <a:pt x="17130" y="24902"/>
                </a:cubicBezTo>
                <a:cubicBezTo>
                  <a:pt x="17122" y="24905"/>
                  <a:pt x="17113" y="24907"/>
                  <a:pt x="17105" y="24909"/>
                </a:cubicBezTo>
                <a:lnTo>
                  <a:pt x="17071" y="24917"/>
                </a:lnTo>
                <a:cubicBezTo>
                  <a:pt x="17041" y="24924"/>
                  <a:pt x="17013" y="24930"/>
                  <a:pt x="16983" y="24935"/>
                </a:cubicBezTo>
                <a:lnTo>
                  <a:pt x="16979" y="24935"/>
                </a:lnTo>
                <a:lnTo>
                  <a:pt x="16966" y="24939"/>
                </a:lnTo>
                <a:lnTo>
                  <a:pt x="16883" y="24956"/>
                </a:lnTo>
                <a:lnTo>
                  <a:pt x="16864" y="24962"/>
                </a:lnTo>
                <a:lnTo>
                  <a:pt x="16860" y="24962"/>
                </a:lnTo>
                <a:lnTo>
                  <a:pt x="16832" y="24968"/>
                </a:lnTo>
                <a:cubicBezTo>
                  <a:pt x="16806" y="24973"/>
                  <a:pt x="16779" y="24977"/>
                  <a:pt x="16755" y="24983"/>
                </a:cubicBezTo>
                <a:lnTo>
                  <a:pt x="16743" y="24984"/>
                </a:lnTo>
                <a:lnTo>
                  <a:pt x="16698" y="24994"/>
                </a:lnTo>
                <a:lnTo>
                  <a:pt x="16685" y="24996"/>
                </a:lnTo>
                <a:lnTo>
                  <a:pt x="16627" y="25007"/>
                </a:lnTo>
                <a:cubicBezTo>
                  <a:pt x="16598" y="25013"/>
                  <a:pt x="16570" y="25018"/>
                  <a:pt x="16540" y="25022"/>
                </a:cubicBezTo>
                <a:cubicBezTo>
                  <a:pt x="16532" y="25024"/>
                  <a:pt x="16523" y="25026"/>
                  <a:pt x="16517" y="25028"/>
                </a:cubicBezTo>
                <a:lnTo>
                  <a:pt x="16512" y="25028"/>
                </a:lnTo>
                <a:lnTo>
                  <a:pt x="16399" y="25047"/>
                </a:lnTo>
                <a:lnTo>
                  <a:pt x="16395" y="25047"/>
                </a:lnTo>
                <a:lnTo>
                  <a:pt x="16359" y="25052"/>
                </a:lnTo>
                <a:cubicBezTo>
                  <a:pt x="16361" y="25037"/>
                  <a:pt x="16363" y="25024"/>
                  <a:pt x="16365" y="25011"/>
                </a:cubicBezTo>
                <a:cubicBezTo>
                  <a:pt x="16363" y="25009"/>
                  <a:pt x="16363" y="25007"/>
                  <a:pt x="16363" y="25007"/>
                </a:cubicBezTo>
                <a:lnTo>
                  <a:pt x="16366" y="25007"/>
                </a:lnTo>
                <a:cubicBezTo>
                  <a:pt x="16370" y="24960"/>
                  <a:pt x="16376" y="24913"/>
                  <a:pt x="16378" y="24866"/>
                </a:cubicBezTo>
                <a:lnTo>
                  <a:pt x="16378" y="24858"/>
                </a:lnTo>
                <a:cubicBezTo>
                  <a:pt x="16378" y="24847"/>
                  <a:pt x="16378" y="24836"/>
                  <a:pt x="16380" y="24824"/>
                </a:cubicBezTo>
                <a:cubicBezTo>
                  <a:pt x="16382" y="24783"/>
                  <a:pt x="16383" y="24741"/>
                  <a:pt x="16383" y="24700"/>
                </a:cubicBezTo>
                <a:cubicBezTo>
                  <a:pt x="16383" y="24670"/>
                  <a:pt x="16383" y="24638"/>
                  <a:pt x="16382" y="24608"/>
                </a:cubicBezTo>
                <a:lnTo>
                  <a:pt x="16393" y="24606"/>
                </a:lnTo>
                <a:lnTo>
                  <a:pt x="16436" y="24598"/>
                </a:lnTo>
                <a:cubicBezTo>
                  <a:pt x="16461" y="24594"/>
                  <a:pt x="16487" y="24591"/>
                  <a:pt x="16513" y="24585"/>
                </a:cubicBezTo>
                <a:lnTo>
                  <a:pt x="16517" y="24585"/>
                </a:lnTo>
                <a:cubicBezTo>
                  <a:pt x="16525" y="24583"/>
                  <a:pt x="16534" y="24581"/>
                  <a:pt x="16542" y="24579"/>
                </a:cubicBezTo>
                <a:lnTo>
                  <a:pt x="16559" y="24577"/>
                </a:lnTo>
                <a:lnTo>
                  <a:pt x="16634" y="24562"/>
                </a:lnTo>
                <a:lnTo>
                  <a:pt x="16645" y="24560"/>
                </a:lnTo>
                <a:lnTo>
                  <a:pt x="16649" y="24560"/>
                </a:lnTo>
                <a:cubicBezTo>
                  <a:pt x="16676" y="24555"/>
                  <a:pt x="16702" y="24551"/>
                  <a:pt x="16728" y="24545"/>
                </a:cubicBezTo>
                <a:lnTo>
                  <a:pt x="16757" y="24540"/>
                </a:lnTo>
                <a:lnTo>
                  <a:pt x="16779" y="24534"/>
                </a:lnTo>
                <a:cubicBezTo>
                  <a:pt x="16808" y="24528"/>
                  <a:pt x="16836" y="24521"/>
                  <a:pt x="16864" y="24515"/>
                </a:cubicBezTo>
                <a:lnTo>
                  <a:pt x="16896" y="24510"/>
                </a:lnTo>
                <a:lnTo>
                  <a:pt x="16913" y="24506"/>
                </a:lnTo>
                <a:lnTo>
                  <a:pt x="16973" y="24493"/>
                </a:lnTo>
                <a:cubicBezTo>
                  <a:pt x="16996" y="24487"/>
                  <a:pt x="17022" y="24479"/>
                  <a:pt x="17047" y="24474"/>
                </a:cubicBezTo>
                <a:lnTo>
                  <a:pt x="17064" y="24470"/>
                </a:lnTo>
                <a:lnTo>
                  <a:pt x="17081" y="24466"/>
                </a:lnTo>
                <a:cubicBezTo>
                  <a:pt x="17115" y="24457"/>
                  <a:pt x="17149" y="24449"/>
                  <a:pt x="17181" y="24442"/>
                </a:cubicBezTo>
                <a:lnTo>
                  <a:pt x="17190" y="24440"/>
                </a:lnTo>
                <a:lnTo>
                  <a:pt x="17235" y="24428"/>
                </a:lnTo>
                <a:cubicBezTo>
                  <a:pt x="17258" y="24423"/>
                  <a:pt x="17279" y="24417"/>
                  <a:pt x="17301" y="24412"/>
                </a:cubicBezTo>
                <a:lnTo>
                  <a:pt x="17318" y="24406"/>
                </a:lnTo>
                <a:lnTo>
                  <a:pt x="17324" y="24404"/>
                </a:lnTo>
                <a:close/>
                <a:moveTo>
                  <a:pt x="25089" y="22570"/>
                </a:moveTo>
                <a:cubicBezTo>
                  <a:pt x="25280" y="23264"/>
                  <a:pt x="25091" y="24008"/>
                  <a:pt x="24592" y="24528"/>
                </a:cubicBezTo>
                <a:cubicBezTo>
                  <a:pt x="24201" y="24934"/>
                  <a:pt x="23665" y="25157"/>
                  <a:pt x="23115" y="25157"/>
                </a:cubicBezTo>
                <a:cubicBezTo>
                  <a:pt x="22962" y="25157"/>
                  <a:pt x="22808" y="25140"/>
                  <a:pt x="22656" y="25105"/>
                </a:cubicBezTo>
                <a:cubicBezTo>
                  <a:pt x="22684" y="25039"/>
                  <a:pt x="22711" y="24969"/>
                  <a:pt x="22733" y="24902"/>
                </a:cubicBezTo>
                <a:cubicBezTo>
                  <a:pt x="22745" y="24871"/>
                  <a:pt x="22756" y="24839"/>
                  <a:pt x="22765" y="24809"/>
                </a:cubicBezTo>
                <a:cubicBezTo>
                  <a:pt x="22777" y="24777"/>
                  <a:pt x="22786" y="24747"/>
                  <a:pt x="22795" y="24715"/>
                </a:cubicBezTo>
                <a:cubicBezTo>
                  <a:pt x="22886" y="24425"/>
                  <a:pt x="22946" y="24125"/>
                  <a:pt x="22976" y="23822"/>
                </a:cubicBezTo>
                <a:cubicBezTo>
                  <a:pt x="23257" y="23838"/>
                  <a:pt x="23506" y="23841"/>
                  <a:pt x="23658" y="23841"/>
                </a:cubicBezTo>
                <a:cubicBezTo>
                  <a:pt x="23745" y="23841"/>
                  <a:pt x="23799" y="23840"/>
                  <a:pt x="23809" y="23840"/>
                </a:cubicBezTo>
                <a:cubicBezTo>
                  <a:pt x="23860" y="23839"/>
                  <a:pt x="23902" y="23797"/>
                  <a:pt x="23904" y="23746"/>
                </a:cubicBezTo>
                <a:cubicBezTo>
                  <a:pt x="23904" y="23716"/>
                  <a:pt x="23913" y="23313"/>
                  <a:pt x="23879" y="22840"/>
                </a:cubicBezTo>
                <a:cubicBezTo>
                  <a:pt x="24156" y="22817"/>
                  <a:pt x="24430" y="22768"/>
                  <a:pt x="24695" y="22694"/>
                </a:cubicBezTo>
                <a:cubicBezTo>
                  <a:pt x="24725" y="22685"/>
                  <a:pt x="24758" y="22678"/>
                  <a:pt x="24790" y="22668"/>
                </a:cubicBezTo>
                <a:lnTo>
                  <a:pt x="24791" y="22670"/>
                </a:lnTo>
                <a:cubicBezTo>
                  <a:pt x="24822" y="22661"/>
                  <a:pt x="24854" y="22649"/>
                  <a:pt x="24884" y="22640"/>
                </a:cubicBezTo>
                <a:cubicBezTo>
                  <a:pt x="24954" y="22619"/>
                  <a:pt x="25021" y="22595"/>
                  <a:pt x="25089" y="22570"/>
                </a:cubicBezTo>
                <a:close/>
                <a:moveTo>
                  <a:pt x="4313" y="22564"/>
                </a:moveTo>
                <a:lnTo>
                  <a:pt x="4313" y="22564"/>
                </a:lnTo>
                <a:cubicBezTo>
                  <a:pt x="4381" y="22591"/>
                  <a:pt x="4449" y="22615"/>
                  <a:pt x="4519" y="22640"/>
                </a:cubicBezTo>
                <a:cubicBezTo>
                  <a:pt x="4549" y="22649"/>
                  <a:pt x="4579" y="22661"/>
                  <a:pt x="4609" y="22670"/>
                </a:cubicBezTo>
                <a:cubicBezTo>
                  <a:pt x="4641" y="22681"/>
                  <a:pt x="4671" y="22691"/>
                  <a:pt x="4703" y="22700"/>
                </a:cubicBezTo>
                <a:cubicBezTo>
                  <a:pt x="4969" y="22779"/>
                  <a:pt x="5242" y="22834"/>
                  <a:pt x="5520" y="22864"/>
                </a:cubicBezTo>
                <a:cubicBezTo>
                  <a:pt x="5489" y="23326"/>
                  <a:pt x="5497" y="23714"/>
                  <a:pt x="5499" y="23744"/>
                </a:cubicBezTo>
                <a:cubicBezTo>
                  <a:pt x="5499" y="23795"/>
                  <a:pt x="5540" y="23837"/>
                  <a:pt x="5593" y="23839"/>
                </a:cubicBezTo>
                <a:cubicBezTo>
                  <a:pt x="5603" y="23839"/>
                  <a:pt x="5661" y="23840"/>
                  <a:pt x="5752" y="23840"/>
                </a:cubicBezTo>
                <a:cubicBezTo>
                  <a:pt x="5925" y="23840"/>
                  <a:pt x="6219" y="23836"/>
                  <a:pt x="6543" y="23812"/>
                </a:cubicBezTo>
                <a:cubicBezTo>
                  <a:pt x="6571" y="24110"/>
                  <a:pt x="6628" y="24402"/>
                  <a:pt x="6713" y="24689"/>
                </a:cubicBezTo>
                <a:cubicBezTo>
                  <a:pt x="6722" y="24721"/>
                  <a:pt x="6731" y="24751"/>
                  <a:pt x="6743" y="24783"/>
                </a:cubicBezTo>
                <a:lnTo>
                  <a:pt x="6745" y="24785"/>
                </a:lnTo>
                <a:cubicBezTo>
                  <a:pt x="6756" y="24815"/>
                  <a:pt x="6764" y="24845"/>
                  <a:pt x="6775" y="24877"/>
                </a:cubicBezTo>
                <a:cubicBezTo>
                  <a:pt x="6797" y="24945"/>
                  <a:pt x="6824" y="25013"/>
                  <a:pt x="6850" y="25081"/>
                </a:cubicBezTo>
                <a:cubicBezTo>
                  <a:pt x="6665" y="25133"/>
                  <a:pt x="6477" y="25159"/>
                  <a:pt x="6290" y="25159"/>
                </a:cubicBezTo>
                <a:cubicBezTo>
                  <a:pt x="5757" y="25159"/>
                  <a:pt x="5236" y="24951"/>
                  <a:pt x="4847" y="24564"/>
                </a:cubicBezTo>
                <a:cubicBezTo>
                  <a:pt x="4321" y="24042"/>
                  <a:pt x="4117" y="23277"/>
                  <a:pt x="4313" y="22564"/>
                </a:cubicBezTo>
                <a:close/>
                <a:moveTo>
                  <a:pt x="25604" y="22342"/>
                </a:moveTo>
                <a:lnTo>
                  <a:pt x="25604" y="22342"/>
                </a:lnTo>
                <a:cubicBezTo>
                  <a:pt x="26118" y="24019"/>
                  <a:pt x="24865" y="25718"/>
                  <a:pt x="23110" y="25718"/>
                </a:cubicBezTo>
                <a:cubicBezTo>
                  <a:pt x="22871" y="25718"/>
                  <a:pt x="22633" y="25684"/>
                  <a:pt x="22405" y="25620"/>
                </a:cubicBezTo>
                <a:cubicBezTo>
                  <a:pt x="22466" y="25512"/>
                  <a:pt x="22522" y="25401"/>
                  <a:pt x="22575" y="25288"/>
                </a:cubicBezTo>
                <a:cubicBezTo>
                  <a:pt x="22752" y="25331"/>
                  <a:pt x="22932" y="25353"/>
                  <a:pt x="23110" y="25353"/>
                </a:cubicBezTo>
                <a:cubicBezTo>
                  <a:pt x="23711" y="25353"/>
                  <a:pt x="24296" y="25111"/>
                  <a:pt x="24724" y="24668"/>
                </a:cubicBezTo>
                <a:cubicBezTo>
                  <a:pt x="25280" y="24093"/>
                  <a:pt x="25487" y="23267"/>
                  <a:pt x="25268" y="22498"/>
                </a:cubicBezTo>
                <a:cubicBezTo>
                  <a:pt x="25381" y="22451"/>
                  <a:pt x="25494" y="22399"/>
                  <a:pt x="25604" y="22342"/>
                </a:cubicBezTo>
                <a:close/>
                <a:moveTo>
                  <a:pt x="3801" y="22323"/>
                </a:moveTo>
                <a:cubicBezTo>
                  <a:pt x="3910" y="22383"/>
                  <a:pt x="4021" y="22438"/>
                  <a:pt x="4134" y="22489"/>
                </a:cubicBezTo>
                <a:cubicBezTo>
                  <a:pt x="3906" y="23275"/>
                  <a:pt x="4127" y="24123"/>
                  <a:pt x="4707" y="24700"/>
                </a:cubicBezTo>
                <a:cubicBezTo>
                  <a:pt x="5135" y="25125"/>
                  <a:pt x="5706" y="25352"/>
                  <a:pt x="6290" y="25352"/>
                </a:cubicBezTo>
                <a:cubicBezTo>
                  <a:pt x="6502" y="25352"/>
                  <a:pt x="6715" y="25323"/>
                  <a:pt x="6924" y="25262"/>
                </a:cubicBezTo>
                <a:cubicBezTo>
                  <a:pt x="6973" y="25373"/>
                  <a:pt x="7029" y="25484"/>
                  <a:pt x="7088" y="25593"/>
                </a:cubicBezTo>
                <a:cubicBezTo>
                  <a:pt x="6827" y="25677"/>
                  <a:pt x="6558" y="25718"/>
                  <a:pt x="6291" y="25718"/>
                </a:cubicBezTo>
                <a:cubicBezTo>
                  <a:pt x="5745" y="25718"/>
                  <a:pt x="5205" y="25547"/>
                  <a:pt x="4752" y="25216"/>
                </a:cubicBezTo>
                <a:cubicBezTo>
                  <a:pt x="4080" y="24726"/>
                  <a:pt x="3680" y="23942"/>
                  <a:pt x="3682" y="23109"/>
                </a:cubicBezTo>
                <a:lnTo>
                  <a:pt x="3680" y="23107"/>
                </a:lnTo>
                <a:cubicBezTo>
                  <a:pt x="3680" y="22841"/>
                  <a:pt x="3721" y="22578"/>
                  <a:pt x="3801" y="22323"/>
                </a:cubicBezTo>
                <a:close/>
                <a:moveTo>
                  <a:pt x="21056" y="23294"/>
                </a:moveTo>
                <a:lnTo>
                  <a:pt x="21073" y="23305"/>
                </a:lnTo>
                <a:lnTo>
                  <a:pt x="21077" y="23309"/>
                </a:lnTo>
                <a:lnTo>
                  <a:pt x="21099" y="23322"/>
                </a:lnTo>
                <a:cubicBezTo>
                  <a:pt x="21126" y="23339"/>
                  <a:pt x="21152" y="23356"/>
                  <a:pt x="21178" y="23371"/>
                </a:cubicBezTo>
                <a:lnTo>
                  <a:pt x="21182" y="23373"/>
                </a:lnTo>
                <a:cubicBezTo>
                  <a:pt x="21180" y="23492"/>
                  <a:pt x="21173" y="23610"/>
                  <a:pt x="21158" y="23727"/>
                </a:cubicBezTo>
                <a:cubicBezTo>
                  <a:pt x="21150" y="23793"/>
                  <a:pt x="21139" y="23859"/>
                  <a:pt x="21126" y="23923"/>
                </a:cubicBezTo>
                <a:cubicBezTo>
                  <a:pt x="21114" y="23976"/>
                  <a:pt x="21103" y="24029"/>
                  <a:pt x="21090" y="24080"/>
                </a:cubicBezTo>
                <a:cubicBezTo>
                  <a:pt x="21048" y="24234"/>
                  <a:pt x="20994" y="24387"/>
                  <a:pt x="20926" y="24532"/>
                </a:cubicBezTo>
                <a:cubicBezTo>
                  <a:pt x="20911" y="24568"/>
                  <a:pt x="20894" y="24602"/>
                  <a:pt x="20877" y="24636"/>
                </a:cubicBezTo>
                <a:cubicBezTo>
                  <a:pt x="20858" y="24670"/>
                  <a:pt x="20841" y="24700"/>
                  <a:pt x="20826" y="24730"/>
                </a:cubicBezTo>
                <a:cubicBezTo>
                  <a:pt x="20319" y="25639"/>
                  <a:pt x="19371" y="26168"/>
                  <a:pt x="18378" y="26168"/>
                </a:cubicBezTo>
                <a:cubicBezTo>
                  <a:pt x="18067" y="26168"/>
                  <a:pt x="17752" y="26116"/>
                  <a:pt x="17445" y="26008"/>
                </a:cubicBezTo>
                <a:cubicBezTo>
                  <a:pt x="17409" y="25995"/>
                  <a:pt x="17373" y="25982"/>
                  <a:pt x="17337" y="25966"/>
                </a:cubicBezTo>
                <a:cubicBezTo>
                  <a:pt x="17299" y="25951"/>
                  <a:pt x="17262" y="25934"/>
                  <a:pt x="17224" y="25919"/>
                </a:cubicBezTo>
                <a:cubicBezTo>
                  <a:pt x="17051" y="25840"/>
                  <a:pt x="16885" y="25744"/>
                  <a:pt x="16732" y="25633"/>
                </a:cubicBezTo>
                <a:cubicBezTo>
                  <a:pt x="16664" y="25584"/>
                  <a:pt x="16598" y="25531"/>
                  <a:pt x="16536" y="25476"/>
                </a:cubicBezTo>
                <a:cubicBezTo>
                  <a:pt x="16463" y="25412"/>
                  <a:pt x="16391" y="25344"/>
                  <a:pt x="16325" y="25273"/>
                </a:cubicBezTo>
                <a:lnTo>
                  <a:pt x="16325" y="25271"/>
                </a:lnTo>
                <a:cubicBezTo>
                  <a:pt x="16325" y="25265"/>
                  <a:pt x="16327" y="25262"/>
                  <a:pt x="16327" y="25258"/>
                </a:cubicBezTo>
                <a:cubicBezTo>
                  <a:pt x="16344" y="25256"/>
                  <a:pt x="16361" y="25252"/>
                  <a:pt x="16376" y="25250"/>
                </a:cubicBezTo>
                <a:lnTo>
                  <a:pt x="16410" y="25245"/>
                </a:lnTo>
                <a:lnTo>
                  <a:pt x="16434" y="25241"/>
                </a:lnTo>
                <a:lnTo>
                  <a:pt x="16485" y="25231"/>
                </a:lnTo>
                <a:lnTo>
                  <a:pt x="16493" y="25231"/>
                </a:lnTo>
                <a:lnTo>
                  <a:pt x="16555" y="25222"/>
                </a:lnTo>
                <a:lnTo>
                  <a:pt x="16559" y="25222"/>
                </a:lnTo>
                <a:cubicBezTo>
                  <a:pt x="16598" y="25214"/>
                  <a:pt x="16638" y="25207"/>
                  <a:pt x="16677" y="25199"/>
                </a:cubicBezTo>
                <a:lnTo>
                  <a:pt x="16683" y="25199"/>
                </a:lnTo>
                <a:lnTo>
                  <a:pt x="16708" y="25194"/>
                </a:lnTo>
                <a:lnTo>
                  <a:pt x="16800" y="25177"/>
                </a:lnTo>
                <a:cubicBezTo>
                  <a:pt x="16821" y="25173"/>
                  <a:pt x="16841" y="25169"/>
                  <a:pt x="16862" y="25165"/>
                </a:cubicBezTo>
                <a:lnTo>
                  <a:pt x="16875" y="25162"/>
                </a:lnTo>
                <a:lnTo>
                  <a:pt x="16883" y="25160"/>
                </a:lnTo>
                <a:lnTo>
                  <a:pt x="16924" y="25150"/>
                </a:lnTo>
                <a:lnTo>
                  <a:pt x="16983" y="25139"/>
                </a:lnTo>
                <a:lnTo>
                  <a:pt x="17019" y="25131"/>
                </a:lnTo>
                <a:lnTo>
                  <a:pt x="17053" y="25124"/>
                </a:lnTo>
                <a:lnTo>
                  <a:pt x="17073" y="25118"/>
                </a:lnTo>
                <a:lnTo>
                  <a:pt x="17085" y="25116"/>
                </a:lnTo>
                <a:cubicBezTo>
                  <a:pt x="17115" y="25109"/>
                  <a:pt x="17147" y="25101"/>
                  <a:pt x="17179" y="25094"/>
                </a:cubicBezTo>
                <a:lnTo>
                  <a:pt x="17183" y="25094"/>
                </a:lnTo>
                <a:cubicBezTo>
                  <a:pt x="17215" y="25086"/>
                  <a:pt x="17247" y="25079"/>
                  <a:pt x="17277" y="25071"/>
                </a:cubicBezTo>
                <a:lnTo>
                  <a:pt x="17315" y="25062"/>
                </a:lnTo>
                <a:lnTo>
                  <a:pt x="17343" y="25056"/>
                </a:lnTo>
                <a:cubicBezTo>
                  <a:pt x="17379" y="25047"/>
                  <a:pt x="17414" y="25037"/>
                  <a:pt x="17452" y="25026"/>
                </a:cubicBezTo>
                <a:lnTo>
                  <a:pt x="17490" y="25017"/>
                </a:lnTo>
                <a:lnTo>
                  <a:pt x="17514" y="25011"/>
                </a:lnTo>
                <a:lnTo>
                  <a:pt x="17593" y="24988"/>
                </a:lnTo>
                <a:cubicBezTo>
                  <a:pt x="17627" y="24979"/>
                  <a:pt x="17661" y="24969"/>
                  <a:pt x="17695" y="24960"/>
                </a:cubicBezTo>
                <a:lnTo>
                  <a:pt x="17718" y="24952"/>
                </a:lnTo>
                <a:lnTo>
                  <a:pt x="17742" y="24945"/>
                </a:lnTo>
                <a:cubicBezTo>
                  <a:pt x="17791" y="24930"/>
                  <a:pt x="17840" y="24917"/>
                  <a:pt x="17891" y="24902"/>
                </a:cubicBezTo>
                <a:lnTo>
                  <a:pt x="17904" y="24896"/>
                </a:lnTo>
                <a:cubicBezTo>
                  <a:pt x="17927" y="24888"/>
                  <a:pt x="17950" y="24881"/>
                  <a:pt x="17972" y="24873"/>
                </a:cubicBezTo>
                <a:cubicBezTo>
                  <a:pt x="18010" y="24862"/>
                  <a:pt x="18046" y="24849"/>
                  <a:pt x="18082" y="24837"/>
                </a:cubicBezTo>
                <a:lnTo>
                  <a:pt x="18114" y="24828"/>
                </a:lnTo>
                <a:lnTo>
                  <a:pt x="18142" y="24819"/>
                </a:lnTo>
                <a:lnTo>
                  <a:pt x="18191" y="24839"/>
                </a:lnTo>
                <a:lnTo>
                  <a:pt x="18238" y="24860"/>
                </a:lnTo>
                <a:cubicBezTo>
                  <a:pt x="18293" y="24883"/>
                  <a:pt x="18340" y="24905"/>
                  <a:pt x="18385" y="24926"/>
                </a:cubicBezTo>
                <a:cubicBezTo>
                  <a:pt x="18411" y="24932"/>
                  <a:pt x="18438" y="24945"/>
                  <a:pt x="18464" y="24958"/>
                </a:cubicBezTo>
                <a:lnTo>
                  <a:pt x="18466" y="24958"/>
                </a:lnTo>
                <a:lnTo>
                  <a:pt x="18481" y="24966"/>
                </a:lnTo>
                <a:cubicBezTo>
                  <a:pt x="18534" y="24992"/>
                  <a:pt x="18581" y="25017"/>
                  <a:pt x="18628" y="25043"/>
                </a:cubicBezTo>
                <a:cubicBezTo>
                  <a:pt x="18636" y="25047"/>
                  <a:pt x="18643" y="25050"/>
                  <a:pt x="18653" y="25054"/>
                </a:cubicBezTo>
                <a:lnTo>
                  <a:pt x="18675" y="25067"/>
                </a:lnTo>
                <a:cubicBezTo>
                  <a:pt x="18704" y="25084"/>
                  <a:pt x="18734" y="25101"/>
                  <a:pt x="18762" y="25120"/>
                </a:cubicBezTo>
                <a:cubicBezTo>
                  <a:pt x="18785" y="25133"/>
                  <a:pt x="18807" y="25147"/>
                  <a:pt x="18830" y="25162"/>
                </a:cubicBezTo>
                <a:lnTo>
                  <a:pt x="18847" y="25173"/>
                </a:lnTo>
                <a:lnTo>
                  <a:pt x="18879" y="25194"/>
                </a:lnTo>
                <a:cubicBezTo>
                  <a:pt x="18907" y="25213"/>
                  <a:pt x="18935" y="25231"/>
                  <a:pt x="18964" y="25252"/>
                </a:cubicBezTo>
                <a:cubicBezTo>
                  <a:pt x="18971" y="25258"/>
                  <a:pt x="18979" y="25263"/>
                  <a:pt x="18986" y="25267"/>
                </a:cubicBezTo>
                <a:lnTo>
                  <a:pt x="19015" y="25286"/>
                </a:lnTo>
                <a:lnTo>
                  <a:pt x="19024" y="25294"/>
                </a:lnTo>
                <a:cubicBezTo>
                  <a:pt x="19041" y="25306"/>
                  <a:pt x="19062" y="25312"/>
                  <a:pt x="19082" y="25312"/>
                </a:cubicBezTo>
                <a:cubicBezTo>
                  <a:pt x="19090" y="25312"/>
                  <a:pt x="19099" y="25311"/>
                  <a:pt x="19107" y="25309"/>
                </a:cubicBezTo>
                <a:cubicBezTo>
                  <a:pt x="19137" y="25299"/>
                  <a:pt x="19160" y="25279"/>
                  <a:pt x="19171" y="25252"/>
                </a:cubicBezTo>
                <a:cubicBezTo>
                  <a:pt x="19171" y="25252"/>
                  <a:pt x="19175" y="25241"/>
                  <a:pt x="19182" y="25224"/>
                </a:cubicBezTo>
                <a:lnTo>
                  <a:pt x="19197" y="25186"/>
                </a:lnTo>
                <a:cubicBezTo>
                  <a:pt x="19201" y="25177"/>
                  <a:pt x="19205" y="25169"/>
                  <a:pt x="19209" y="25158"/>
                </a:cubicBezTo>
                <a:lnTo>
                  <a:pt x="19254" y="25047"/>
                </a:lnTo>
                <a:cubicBezTo>
                  <a:pt x="19260" y="25035"/>
                  <a:pt x="19265" y="25020"/>
                  <a:pt x="19271" y="25007"/>
                </a:cubicBezTo>
                <a:lnTo>
                  <a:pt x="19280" y="24984"/>
                </a:lnTo>
                <a:cubicBezTo>
                  <a:pt x="19292" y="24958"/>
                  <a:pt x="19303" y="24930"/>
                  <a:pt x="19314" y="24900"/>
                </a:cubicBezTo>
                <a:cubicBezTo>
                  <a:pt x="19329" y="24864"/>
                  <a:pt x="19344" y="24828"/>
                  <a:pt x="19360" y="24788"/>
                </a:cubicBezTo>
                <a:cubicBezTo>
                  <a:pt x="19363" y="24779"/>
                  <a:pt x="19367" y="24770"/>
                  <a:pt x="19373" y="24760"/>
                </a:cubicBezTo>
                <a:cubicBezTo>
                  <a:pt x="19376" y="24751"/>
                  <a:pt x="19378" y="24743"/>
                  <a:pt x="19382" y="24734"/>
                </a:cubicBezTo>
                <a:lnTo>
                  <a:pt x="19456" y="24555"/>
                </a:lnTo>
                <a:cubicBezTo>
                  <a:pt x="19458" y="24549"/>
                  <a:pt x="19461" y="24543"/>
                  <a:pt x="19463" y="24538"/>
                </a:cubicBezTo>
                <a:lnTo>
                  <a:pt x="19503" y="24444"/>
                </a:lnTo>
                <a:cubicBezTo>
                  <a:pt x="19525" y="24385"/>
                  <a:pt x="19550" y="24325"/>
                  <a:pt x="19576" y="24266"/>
                </a:cubicBezTo>
                <a:lnTo>
                  <a:pt x="19601" y="24204"/>
                </a:lnTo>
                <a:lnTo>
                  <a:pt x="19606" y="24193"/>
                </a:lnTo>
                <a:lnTo>
                  <a:pt x="19610" y="24191"/>
                </a:lnTo>
                <a:lnTo>
                  <a:pt x="19638" y="24176"/>
                </a:lnTo>
                <a:cubicBezTo>
                  <a:pt x="19672" y="24159"/>
                  <a:pt x="19706" y="24140"/>
                  <a:pt x="19740" y="24123"/>
                </a:cubicBezTo>
                <a:cubicBezTo>
                  <a:pt x="19761" y="24112"/>
                  <a:pt x="19784" y="24101"/>
                  <a:pt x="19804" y="24089"/>
                </a:cubicBezTo>
                <a:cubicBezTo>
                  <a:pt x="19808" y="24087"/>
                  <a:pt x="19812" y="24085"/>
                  <a:pt x="19816" y="24082"/>
                </a:cubicBezTo>
                <a:cubicBezTo>
                  <a:pt x="19863" y="24059"/>
                  <a:pt x="19906" y="24033"/>
                  <a:pt x="19951" y="24006"/>
                </a:cubicBezTo>
                <a:cubicBezTo>
                  <a:pt x="19959" y="24003"/>
                  <a:pt x="19966" y="23999"/>
                  <a:pt x="19974" y="23995"/>
                </a:cubicBezTo>
                <a:lnTo>
                  <a:pt x="19997" y="23982"/>
                </a:lnTo>
                <a:cubicBezTo>
                  <a:pt x="20027" y="23965"/>
                  <a:pt x="20057" y="23948"/>
                  <a:pt x="20089" y="23929"/>
                </a:cubicBezTo>
                <a:cubicBezTo>
                  <a:pt x="20112" y="23916"/>
                  <a:pt x="20136" y="23901"/>
                  <a:pt x="20159" y="23888"/>
                </a:cubicBezTo>
                <a:lnTo>
                  <a:pt x="20179" y="23874"/>
                </a:lnTo>
                <a:lnTo>
                  <a:pt x="20213" y="23854"/>
                </a:lnTo>
                <a:cubicBezTo>
                  <a:pt x="20245" y="23835"/>
                  <a:pt x="20277" y="23816"/>
                  <a:pt x="20309" y="23795"/>
                </a:cubicBezTo>
                <a:cubicBezTo>
                  <a:pt x="20319" y="23791"/>
                  <a:pt x="20326" y="23786"/>
                  <a:pt x="20334" y="23780"/>
                </a:cubicBezTo>
                <a:lnTo>
                  <a:pt x="20368" y="23761"/>
                </a:lnTo>
                <a:lnTo>
                  <a:pt x="20383" y="23750"/>
                </a:lnTo>
                <a:lnTo>
                  <a:pt x="20451" y="23708"/>
                </a:lnTo>
                <a:lnTo>
                  <a:pt x="20453" y="23707"/>
                </a:lnTo>
                <a:lnTo>
                  <a:pt x="20470" y="23695"/>
                </a:lnTo>
                <a:cubicBezTo>
                  <a:pt x="20494" y="23680"/>
                  <a:pt x="20519" y="23663"/>
                  <a:pt x="20543" y="23648"/>
                </a:cubicBezTo>
                <a:lnTo>
                  <a:pt x="20558" y="23639"/>
                </a:lnTo>
                <a:lnTo>
                  <a:pt x="20562" y="23637"/>
                </a:lnTo>
                <a:lnTo>
                  <a:pt x="20590" y="23618"/>
                </a:lnTo>
                <a:cubicBezTo>
                  <a:pt x="20617" y="23599"/>
                  <a:pt x="20643" y="23582"/>
                  <a:pt x="20669" y="23565"/>
                </a:cubicBezTo>
                <a:lnTo>
                  <a:pt x="20711" y="23537"/>
                </a:lnTo>
                <a:lnTo>
                  <a:pt x="20722" y="23529"/>
                </a:lnTo>
                <a:cubicBezTo>
                  <a:pt x="20741" y="23518"/>
                  <a:pt x="20758" y="23507"/>
                  <a:pt x="20775" y="23494"/>
                </a:cubicBezTo>
                <a:lnTo>
                  <a:pt x="20850" y="23441"/>
                </a:lnTo>
                <a:cubicBezTo>
                  <a:pt x="20858" y="23435"/>
                  <a:pt x="20865" y="23431"/>
                  <a:pt x="20873" y="23426"/>
                </a:cubicBezTo>
                <a:lnTo>
                  <a:pt x="20877" y="23422"/>
                </a:lnTo>
                <a:lnTo>
                  <a:pt x="20890" y="23414"/>
                </a:lnTo>
                <a:lnTo>
                  <a:pt x="20977" y="23350"/>
                </a:lnTo>
                <a:lnTo>
                  <a:pt x="20979" y="23350"/>
                </a:lnTo>
                <a:lnTo>
                  <a:pt x="21029" y="23313"/>
                </a:lnTo>
                <a:lnTo>
                  <a:pt x="21056" y="23294"/>
                </a:lnTo>
                <a:close/>
                <a:moveTo>
                  <a:pt x="8349" y="23288"/>
                </a:moveTo>
                <a:cubicBezTo>
                  <a:pt x="8373" y="23307"/>
                  <a:pt x="8398" y="23324"/>
                  <a:pt x="8422" y="23343"/>
                </a:cubicBezTo>
                <a:lnTo>
                  <a:pt x="8426" y="23345"/>
                </a:lnTo>
                <a:lnTo>
                  <a:pt x="8443" y="23358"/>
                </a:lnTo>
                <a:lnTo>
                  <a:pt x="8492" y="23394"/>
                </a:lnTo>
                <a:lnTo>
                  <a:pt x="8516" y="23409"/>
                </a:lnTo>
                <a:lnTo>
                  <a:pt x="8545" y="23430"/>
                </a:lnTo>
                <a:lnTo>
                  <a:pt x="8547" y="23431"/>
                </a:lnTo>
                <a:cubicBezTo>
                  <a:pt x="8580" y="23454"/>
                  <a:pt x="8614" y="23479"/>
                  <a:pt x="8646" y="23501"/>
                </a:cubicBezTo>
                <a:lnTo>
                  <a:pt x="8652" y="23505"/>
                </a:lnTo>
                <a:cubicBezTo>
                  <a:pt x="8660" y="23509"/>
                  <a:pt x="8667" y="23514"/>
                  <a:pt x="8675" y="23520"/>
                </a:cubicBezTo>
                <a:cubicBezTo>
                  <a:pt x="8701" y="23537"/>
                  <a:pt x="8727" y="23556"/>
                  <a:pt x="8754" y="23573"/>
                </a:cubicBezTo>
                <a:lnTo>
                  <a:pt x="8807" y="23607"/>
                </a:lnTo>
                <a:lnTo>
                  <a:pt x="8818" y="23614"/>
                </a:lnTo>
                <a:lnTo>
                  <a:pt x="8850" y="23635"/>
                </a:lnTo>
                <a:lnTo>
                  <a:pt x="8861" y="23643"/>
                </a:lnTo>
                <a:cubicBezTo>
                  <a:pt x="8886" y="23659"/>
                  <a:pt x="8910" y="23676"/>
                  <a:pt x="8937" y="23692"/>
                </a:cubicBezTo>
                <a:lnTo>
                  <a:pt x="8942" y="23695"/>
                </a:lnTo>
                <a:cubicBezTo>
                  <a:pt x="8952" y="23701"/>
                  <a:pt x="8961" y="23708"/>
                  <a:pt x="8972" y="23714"/>
                </a:cubicBezTo>
                <a:lnTo>
                  <a:pt x="8991" y="23725"/>
                </a:lnTo>
                <a:lnTo>
                  <a:pt x="9023" y="23746"/>
                </a:lnTo>
                <a:lnTo>
                  <a:pt x="9082" y="23784"/>
                </a:lnTo>
                <a:lnTo>
                  <a:pt x="9086" y="23786"/>
                </a:lnTo>
                <a:lnTo>
                  <a:pt x="9172" y="23839"/>
                </a:lnTo>
                <a:lnTo>
                  <a:pt x="9204" y="23857"/>
                </a:lnTo>
                <a:lnTo>
                  <a:pt x="9231" y="23872"/>
                </a:lnTo>
                <a:cubicBezTo>
                  <a:pt x="9263" y="23891"/>
                  <a:pt x="9295" y="23912"/>
                  <a:pt x="9329" y="23931"/>
                </a:cubicBezTo>
                <a:lnTo>
                  <a:pt x="9366" y="23954"/>
                </a:lnTo>
                <a:lnTo>
                  <a:pt x="9387" y="23965"/>
                </a:lnTo>
                <a:lnTo>
                  <a:pt x="9461" y="24006"/>
                </a:lnTo>
                <a:cubicBezTo>
                  <a:pt x="9493" y="24023"/>
                  <a:pt x="9523" y="24042"/>
                  <a:pt x="9555" y="24059"/>
                </a:cubicBezTo>
                <a:cubicBezTo>
                  <a:pt x="9562" y="24063"/>
                  <a:pt x="9570" y="24068"/>
                  <a:pt x="9577" y="24072"/>
                </a:cubicBezTo>
                <a:lnTo>
                  <a:pt x="9602" y="24084"/>
                </a:lnTo>
                <a:cubicBezTo>
                  <a:pt x="9649" y="24110"/>
                  <a:pt x="9696" y="24134"/>
                  <a:pt x="9743" y="24159"/>
                </a:cubicBezTo>
                <a:lnTo>
                  <a:pt x="9757" y="24166"/>
                </a:lnTo>
                <a:cubicBezTo>
                  <a:pt x="9779" y="24178"/>
                  <a:pt x="9802" y="24189"/>
                  <a:pt x="9824" y="24202"/>
                </a:cubicBezTo>
                <a:cubicBezTo>
                  <a:pt x="9855" y="24217"/>
                  <a:pt x="9885" y="24232"/>
                  <a:pt x="9915" y="24248"/>
                </a:cubicBezTo>
                <a:cubicBezTo>
                  <a:pt x="9937" y="24304"/>
                  <a:pt x="9958" y="24357"/>
                  <a:pt x="9977" y="24404"/>
                </a:cubicBezTo>
                <a:cubicBezTo>
                  <a:pt x="9990" y="24440"/>
                  <a:pt x="10002" y="24472"/>
                  <a:pt x="10015" y="24504"/>
                </a:cubicBezTo>
                <a:cubicBezTo>
                  <a:pt x="10013" y="24510"/>
                  <a:pt x="10015" y="24517"/>
                  <a:pt x="10017" y="24521"/>
                </a:cubicBezTo>
                <a:lnTo>
                  <a:pt x="10020" y="24523"/>
                </a:lnTo>
                <a:cubicBezTo>
                  <a:pt x="10043" y="24587"/>
                  <a:pt x="10062" y="24643"/>
                  <a:pt x="10081" y="24700"/>
                </a:cubicBezTo>
                <a:lnTo>
                  <a:pt x="10088" y="24726"/>
                </a:lnTo>
                <a:lnTo>
                  <a:pt x="10096" y="24753"/>
                </a:lnTo>
                <a:cubicBezTo>
                  <a:pt x="10107" y="24788"/>
                  <a:pt x="10117" y="24822"/>
                  <a:pt x="10126" y="24858"/>
                </a:cubicBezTo>
                <a:cubicBezTo>
                  <a:pt x="10132" y="24885"/>
                  <a:pt x="10139" y="24911"/>
                  <a:pt x="10145" y="24937"/>
                </a:cubicBezTo>
                <a:lnTo>
                  <a:pt x="10149" y="24960"/>
                </a:lnTo>
                <a:cubicBezTo>
                  <a:pt x="10152" y="24973"/>
                  <a:pt x="10156" y="24984"/>
                  <a:pt x="10158" y="25000"/>
                </a:cubicBezTo>
                <a:cubicBezTo>
                  <a:pt x="10166" y="25032"/>
                  <a:pt x="10171" y="25066"/>
                  <a:pt x="10179" y="25101"/>
                </a:cubicBezTo>
                <a:cubicBezTo>
                  <a:pt x="10181" y="25111"/>
                  <a:pt x="10182" y="25120"/>
                  <a:pt x="10184" y="25130"/>
                </a:cubicBezTo>
                <a:lnTo>
                  <a:pt x="10190" y="25164"/>
                </a:lnTo>
                <a:cubicBezTo>
                  <a:pt x="10194" y="25182"/>
                  <a:pt x="10196" y="25199"/>
                  <a:pt x="10199" y="25218"/>
                </a:cubicBezTo>
                <a:cubicBezTo>
                  <a:pt x="10203" y="25233"/>
                  <a:pt x="10209" y="25246"/>
                  <a:pt x="10216" y="25258"/>
                </a:cubicBezTo>
                <a:cubicBezTo>
                  <a:pt x="10218" y="25262"/>
                  <a:pt x="10220" y="25263"/>
                  <a:pt x="10222" y="25265"/>
                </a:cubicBezTo>
                <a:cubicBezTo>
                  <a:pt x="10230" y="25275"/>
                  <a:pt x="10239" y="25282"/>
                  <a:pt x="10248" y="25288"/>
                </a:cubicBezTo>
                <a:cubicBezTo>
                  <a:pt x="10264" y="25295"/>
                  <a:pt x="10281" y="25299"/>
                  <a:pt x="10296" y="25299"/>
                </a:cubicBezTo>
                <a:lnTo>
                  <a:pt x="10303" y="25299"/>
                </a:lnTo>
                <a:cubicBezTo>
                  <a:pt x="10313" y="25299"/>
                  <a:pt x="10324" y="25297"/>
                  <a:pt x="10333" y="25294"/>
                </a:cubicBezTo>
                <a:lnTo>
                  <a:pt x="10405" y="25263"/>
                </a:lnTo>
                <a:lnTo>
                  <a:pt x="10441" y="25248"/>
                </a:lnTo>
                <a:lnTo>
                  <a:pt x="10467" y="25237"/>
                </a:lnTo>
                <a:lnTo>
                  <a:pt x="10578" y="25190"/>
                </a:lnTo>
                <a:lnTo>
                  <a:pt x="10620" y="25171"/>
                </a:lnTo>
                <a:lnTo>
                  <a:pt x="10644" y="25162"/>
                </a:lnTo>
                <a:lnTo>
                  <a:pt x="10729" y="25126"/>
                </a:lnTo>
                <a:lnTo>
                  <a:pt x="10840" y="25079"/>
                </a:lnTo>
                <a:lnTo>
                  <a:pt x="10869" y="25067"/>
                </a:lnTo>
                <a:lnTo>
                  <a:pt x="10895" y="25056"/>
                </a:lnTo>
                <a:lnTo>
                  <a:pt x="11076" y="24981"/>
                </a:lnTo>
                <a:lnTo>
                  <a:pt x="11093" y="24973"/>
                </a:lnTo>
                <a:lnTo>
                  <a:pt x="11191" y="24934"/>
                </a:lnTo>
                <a:cubicBezTo>
                  <a:pt x="11249" y="24909"/>
                  <a:pt x="11310" y="24883"/>
                  <a:pt x="11372" y="24858"/>
                </a:cubicBezTo>
                <a:lnTo>
                  <a:pt x="11385" y="24853"/>
                </a:lnTo>
                <a:cubicBezTo>
                  <a:pt x="11387" y="24853"/>
                  <a:pt x="11389" y="24854"/>
                  <a:pt x="11391" y="24854"/>
                </a:cubicBezTo>
                <a:cubicBezTo>
                  <a:pt x="11430" y="24868"/>
                  <a:pt x="11468" y="24881"/>
                  <a:pt x="11507" y="24892"/>
                </a:cubicBezTo>
                <a:cubicBezTo>
                  <a:pt x="11530" y="24900"/>
                  <a:pt x="11557" y="24907"/>
                  <a:pt x="11581" y="24915"/>
                </a:cubicBezTo>
                <a:lnTo>
                  <a:pt x="11596" y="24919"/>
                </a:lnTo>
                <a:cubicBezTo>
                  <a:pt x="11647" y="24934"/>
                  <a:pt x="11698" y="24951"/>
                  <a:pt x="11749" y="24964"/>
                </a:cubicBezTo>
                <a:cubicBezTo>
                  <a:pt x="11758" y="24968"/>
                  <a:pt x="11766" y="24969"/>
                  <a:pt x="11773" y="24971"/>
                </a:cubicBezTo>
                <a:lnTo>
                  <a:pt x="11800" y="24979"/>
                </a:lnTo>
                <a:lnTo>
                  <a:pt x="11903" y="25007"/>
                </a:lnTo>
                <a:lnTo>
                  <a:pt x="11986" y="25030"/>
                </a:lnTo>
                <a:lnTo>
                  <a:pt x="12009" y="25035"/>
                </a:lnTo>
                <a:lnTo>
                  <a:pt x="12050" y="25047"/>
                </a:lnTo>
                <a:cubicBezTo>
                  <a:pt x="12088" y="25056"/>
                  <a:pt x="12126" y="25064"/>
                  <a:pt x="12163" y="25073"/>
                </a:cubicBezTo>
                <a:lnTo>
                  <a:pt x="12192" y="25081"/>
                </a:lnTo>
                <a:lnTo>
                  <a:pt x="12227" y="25090"/>
                </a:lnTo>
                <a:lnTo>
                  <a:pt x="12322" y="25111"/>
                </a:lnTo>
                <a:lnTo>
                  <a:pt x="12331" y="25111"/>
                </a:lnTo>
                <a:cubicBezTo>
                  <a:pt x="12361" y="25118"/>
                  <a:pt x="12391" y="25124"/>
                  <a:pt x="12424" y="25131"/>
                </a:cubicBezTo>
                <a:lnTo>
                  <a:pt x="12437" y="25135"/>
                </a:lnTo>
                <a:lnTo>
                  <a:pt x="12459" y="25139"/>
                </a:lnTo>
                <a:lnTo>
                  <a:pt x="12493" y="25147"/>
                </a:lnTo>
                <a:lnTo>
                  <a:pt x="12523" y="25154"/>
                </a:lnTo>
                <a:cubicBezTo>
                  <a:pt x="12544" y="25158"/>
                  <a:pt x="12567" y="25162"/>
                  <a:pt x="12587" y="25165"/>
                </a:cubicBezTo>
                <a:lnTo>
                  <a:pt x="12638" y="25177"/>
                </a:lnTo>
                <a:lnTo>
                  <a:pt x="12652" y="25179"/>
                </a:lnTo>
                <a:cubicBezTo>
                  <a:pt x="12672" y="25182"/>
                  <a:pt x="12693" y="25186"/>
                  <a:pt x="12714" y="25190"/>
                </a:cubicBezTo>
                <a:cubicBezTo>
                  <a:pt x="12744" y="25196"/>
                  <a:pt x="12776" y="25203"/>
                  <a:pt x="12806" y="25209"/>
                </a:cubicBezTo>
                <a:lnTo>
                  <a:pt x="12833" y="25213"/>
                </a:lnTo>
                <a:lnTo>
                  <a:pt x="12838" y="25213"/>
                </a:lnTo>
                <a:cubicBezTo>
                  <a:pt x="12866" y="25218"/>
                  <a:pt x="12893" y="25222"/>
                  <a:pt x="12921" y="25226"/>
                </a:cubicBezTo>
                <a:lnTo>
                  <a:pt x="12959" y="25233"/>
                </a:lnTo>
                <a:lnTo>
                  <a:pt x="12963" y="25233"/>
                </a:lnTo>
                <a:lnTo>
                  <a:pt x="13025" y="25243"/>
                </a:lnTo>
                <a:lnTo>
                  <a:pt x="13030" y="25243"/>
                </a:lnTo>
                <a:lnTo>
                  <a:pt x="13078" y="25250"/>
                </a:lnTo>
                <a:cubicBezTo>
                  <a:pt x="13078" y="25252"/>
                  <a:pt x="13078" y="25254"/>
                  <a:pt x="13078" y="25256"/>
                </a:cubicBezTo>
                <a:cubicBezTo>
                  <a:pt x="13079" y="25265"/>
                  <a:pt x="13081" y="25275"/>
                  <a:pt x="13083" y="25282"/>
                </a:cubicBezTo>
                <a:cubicBezTo>
                  <a:pt x="13085" y="25295"/>
                  <a:pt x="13089" y="25309"/>
                  <a:pt x="13091" y="25322"/>
                </a:cubicBezTo>
                <a:cubicBezTo>
                  <a:pt x="13094" y="25339"/>
                  <a:pt x="13098" y="25356"/>
                  <a:pt x="13104" y="25373"/>
                </a:cubicBezTo>
                <a:lnTo>
                  <a:pt x="13104" y="25377"/>
                </a:lnTo>
                <a:cubicBezTo>
                  <a:pt x="13057" y="25422"/>
                  <a:pt x="13010" y="25465"/>
                  <a:pt x="12961" y="25507"/>
                </a:cubicBezTo>
                <a:cubicBezTo>
                  <a:pt x="12897" y="25559"/>
                  <a:pt x="12833" y="25610"/>
                  <a:pt x="12767" y="25657"/>
                </a:cubicBezTo>
                <a:cubicBezTo>
                  <a:pt x="12718" y="25693"/>
                  <a:pt x="12667" y="25725"/>
                  <a:pt x="12616" y="25757"/>
                </a:cubicBezTo>
                <a:cubicBezTo>
                  <a:pt x="12473" y="25846"/>
                  <a:pt x="12322" y="25921"/>
                  <a:pt x="12163" y="25983"/>
                </a:cubicBezTo>
                <a:cubicBezTo>
                  <a:pt x="12128" y="25998"/>
                  <a:pt x="12090" y="26012"/>
                  <a:pt x="12054" y="26023"/>
                </a:cubicBezTo>
                <a:cubicBezTo>
                  <a:pt x="12018" y="26036"/>
                  <a:pt x="11982" y="26047"/>
                  <a:pt x="11949" y="26057"/>
                </a:cubicBezTo>
                <a:cubicBezTo>
                  <a:pt x="11688" y="26136"/>
                  <a:pt x="11417" y="26176"/>
                  <a:pt x="11144" y="26176"/>
                </a:cubicBezTo>
                <a:cubicBezTo>
                  <a:pt x="10086" y="26176"/>
                  <a:pt x="9118" y="25578"/>
                  <a:pt x="8639" y="24634"/>
                </a:cubicBezTo>
                <a:cubicBezTo>
                  <a:pt x="8622" y="24602"/>
                  <a:pt x="8607" y="24568"/>
                  <a:pt x="8590" y="24534"/>
                </a:cubicBezTo>
                <a:cubicBezTo>
                  <a:pt x="8575" y="24498"/>
                  <a:pt x="8560" y="24462"/>
                  <a:pt x="8543" y="24423"/>
                </a:cubicBezTo>
                <a:cubicBezTo>
                  <a:pt x="8475" y="24253"/>
                  <a:pt x="8424" y="24080"/>
                  <a:pt x="8390" y="23901"/>
                </a:cubicBezTo>
                <a:cubicBezTo>
                  <a:pt x="8377" y="23829"/>
                  <a:pt x="8367" y="23759"/>
                  <a:pt x="8358" y="23688"/>
                </a:cubicBezTo>
                <a:cubicBezTo>
                  <a:pt x="8347" y="23584"/>
                  <a:pt x="8341" y="23477"/>
                  <a:pt x="8339" y="23371"/>
                </a:cubicBezTo>
                <a:cubicBezTo>
                  <a:pt x="8339" y="23345"/>
                  <a:pt x="8341" y="23318"/>
                  <a:pt x="8341" y="23292"/>
                </a:cubicBezTo>
                <a:lnTo>
                  <a:pt x="8345" y="23290"/>
                </a:lnTo>
                <a:lnTo>
                  <a:pt x="8349" y="23288"/>
                </a:lnTo>
                <a:close/>
                <a:moveTo>
                  <a:pt x="21372" y="23477"/>
                </a:moveTo>
                <a:cubicBezTo>
                  <a:pt x="21389" y="23486"/>
                  <a:pt x="21404" y="23494"/>
                  <a:pt x="21421" y="23503"/>
                </a:cubicBezTo>
                <a:cubicBezTo>
                  <a:pt x="21438" y="23511"/>
                  <a:pt x="21452" y="23516"/>
                  <a:pt x="21467" y="23522"/>
                </a:cubicBezTo>
                <a:lnTo>
                  <a:pt x="21493" y="23533"/>
                </a:lnTo>
                <a:lnTo>
                  <a:pt x="21535" y="23552"/>
                </a:lnTo>
                <a:cubicBezTo>
                  <a:pt x="21552" y="23560"/>
                  <a:pt x="21568" y="23567"/>
                  <a:pt x="21587" y="23575"/>
                </a:cubicBezTo>
                <a:cubicBezTo>
                  <a:pt x="21604" y="23582"/>
                  <a:pt x="21625" y="23590"/>
                  <a:pt x="21644" y="23595"/>
                </a:cubicBezTo>
                <a:cubicBezTo>
                  <a:pt x="21663" y="23603"/>
                  <a:pt x="21685" y="23612"/>
                  <a:pt x="21708" y="23620"/>
                </a:cubicBezTo>
                <a:lnTo>
                  <a:pt x="21721" y="23626"/>
                </a:lnTo>
                <a:cubicBezTo>
                  <a:pt x="21746" y="23633"/>
                  <a:pt x="21770" y="23643"/>
                  <a:pt x="21797" y="23648"/>
                </a:cubicBezTo>
                <a:lnTo>
                  <a:pt x="21829" y="23658"/>
                </a:lnTo>
                <a:lnTo>
                  <a:pt x="21855" y="23665"/>
                </a:lnTo>
                <a:cubicBezTo>
                  <a:pt x="21842" y="23805"/>
                  <a:pt x="21821" y="23942"/>
                  <a:pt x="21791" y="24078"/>
                </a:cubicBezTo>
                <a:lnTo>
                  <a:pt x="21795" y="24080"/>
                </a:lnTo>
                <a:cubicBezTo>
                  <a:pt x="21785" y="24121"/>
                  <a:pt x="21776" y="24163"/>
                  <a:pt x="21766" y="24204"/>
                </a:cubicBezTo>
                <a:cubicBezTo>
                  <a:pt x="21755" y="24244"/>
                  <a:pt x="21746" y="24278"/>
                  <a:pt x="21734" y="24315"/>
                </a:cubicBezTo>
                <a:cubicBezTo>
                  <a:pt x="21712" y="24396"/>
                  <a:pt x="21687" y="24476"/>
                  <a:pt x="21659" y="24553"/>
                </a:cubicBezTo>
                <a:cubicBezTo>
                  <a:pt x="21648" y="24587"/>
                  <a:pt x="21634" y="24619"/>
                  <a:pt x="21621" y="24653"/>
                </a:cubicBezTo>
                <a:cubicBezTo>
                  <a:pt x="21608" y="24685"/>
                  <a:pt x="21595" y="24715"/>
                  <a:pt x="21582" y="24747"/>
                </a:cubicBezTo>
                <a:cubicBezTo>
                  <a:pt x="21531" y="24862"/>
                  <a:pt x="21474" y="24975"/>
                  <a:pt x="21412" y="25086"/>
                </a:cubicBezTo>
                <a:cubicBezTo>
                  <a:pt x="21395" y="25115"/>
                  <a:pt x="21378" y="25143"/>
                  <a:pt x="21361" y="25173"/>
                </a:cubicBezTo>
                <a:cubicBezTo>
                  <a:pt x="21344" y="25201"/>
                  <a:pt x="21327" y="25226"/>
                  <a:pt x="21308" y="25254"/>
                </a:cubicBezTo>
                <a:cubicBezTo>
                  <a:pt x="20656" y="26267"/>
                  <a:pt x="19541" y="26854"/>
                  <a:pt x="18373" y="26854"/>
                </a:cubicBezTo>
                <a:cubicBezTo>
                  <a:pt x="18084" y="26854"/>
                  <a:pt x="17791" y="26818"/>
                  <a:pt x="17501" y="26743"/>
                </a:cubicBezTo>
                <a:cubicBezTo>
                  <a:pt x="17469" y="26734"/>
                  <a:pt x="17439" y="26724"/>
                  <a:pt x="17407" y="26715"/>
                </a:cubicBezTo>
                <a:cubicBezTo>
                  <a:pt x="17375" y="26705"/>
                  <a:pt x="17341" y="26696"/>
                  <a:pt x="17309" y="26686"/>
                </a:cubicBezTo>
                <a:cubicBezTo>
                  <a:pt x="17186" y="26645"/>
                  <a:pt x="17064" y="26598"/>
                  <a:pt x="16945" y="26545"/>
                </a:cubicBezTo>
                <a:cubicBezTo>
                  <a:pt x="16913" y="26530"/>
                  <a:pt x="16879" y="26515"/>
                  <a:pt x="16847" y="26500"/>
                </a:cubicBezTo>
                <a:cubicBezTo>
                  <a:pt x="16815" y="26483"/>
                  <a:pt x="16779" y="26466"/>
                  <a:pt x="16747" y="26447"/>
                </a:cubicBezTo>
                <a:cubicBezTo>
                  <a:pt x="16666" y="26406"/>
                  <a:pt x="16589" y="26360"/>
                  <a:pt x="16512" y="26311"/>
                </a:cubicBezTo>
                <a:cubicBezTo>
                  <a:pt x="16474" y="26287"/>
                  <a:pt x="16438" y="26264"/>
                  <a:pt x="16402" y="26238"/>
                </a:cubicBezTo>
                <a:cubicBezTo>
                  <a:pt x="16361" y="26210"/>
                  <a:pt x="16319" y="26181"/>
                  <a:pt x="16280" y="26151"/>
                </a:cubicBezTo>
                <a:cubicBezTo>
                  <a:pt x="16208" y="26098"/>
                  <a:pt x="16142" y="26042"/>
                  <a:pt x="16076" y="25985"/>
                </a:cubicBezTo>
                <a:lnTo>
                  <a:pt x="16088" y="25963"/>
                </a:lnTo>
                <a:cubicBezTo>
                  <a:pt x="16088" y="25961"/>
                  <a:pt x="16091" y="25959"/>
                  <a:pt x="16091" y="25955"/>
                </a:cubicBezTo>
                <a:cubicBezTo>
                  <a:pt x="16095" y="25948"/>
                  <a:pt x="16099" y="25940"/>
                  <a:pt x="16103" y="25933"/>
                </a:cubicBezTo>
                <a:cubicBezTo>
                  <a:pt x="16116" y="25904"/>
                  <a:pt x="16129" y="25874"/>
                  <a:pt x="16142" y="25846"/>
                </a:cubicBezTo>
                <a:cubicBezTo>
                  <a:pt x="16144" y="25838"/>
                  <a:pt x="16148" y="25833"/>
                  <a:pt x="16150" y="25825"/>
                </a:cubicBezTo>
                <a:cubicBezTo>
                  <a:pt x="16157" y="25812"/>
                  <a:pt x="16163" y="25797"/>
                  <a:pt x="16169" y="25782"/>
                </a:cubicBezTo>
                <a:cubicBezTo>
                  <a:pt x="16176" y="25763"/>
                  <a:pt x="16184" y="25742"/>
                  <a:pt x="16191" y="25723"/>
                </a:cubicBezTo>
                <a:lnTo>
                  <a:pt x="16197" y="25708"/>
                </a:lnTo>
                <a:cubicBezTo>
                  <a:pt x="16208" y="25680"/>
                  <a:pt x="16219" y="25652"/>
                  <a:pt x="16229" y="25623"/>
                </a:cubicBezTo>
                <a:cubicBezTo>
                  <a:pt x="16231" y="25614"/>
                  <a:pt x="16235" y="25605"/>
                  <a:pt x="16238" y="25595"/>
                </a:cubicBezTo>
                <a:cubicBezTo>
                  <a:pt x="16238" y="25595"/>
                  <a:pt x="16238" y="25593"/>
                  <a:pt x="16238" y="25591"/>
                </a:cubicBezTo>
                <a:cubicBezTo>
                  <a:pt x="16250" y="25559"/>
                  <a:pt x="16261" y="25525"/>
                  <a:pt x="16270" y="25493"/>
                </a:cubicBezTo>
                <a:cubicBezTo>
                  <a:pt x="16366" y="25588"/>
                  <a:pt x="16468" y="25674"/>
                  <a:pt x="16576" y="25755"/>
                </a:cubicBezTo>
                <a:cubicBezTo>
                  <a:pt x="16623" y="25791"/>
                  <a:pt x="16672" y="25827"/>
                  <a:pt x="16721" y="25859"/>
                </a:cubicBezTo>
                <a:cubicBezTo>
                  <a:pt x="16764" y="25887"/>
                  <a:pt x="16808" y="25916"/>
                  <a:pt x="16851" y="25942"/>
                </a:cubicBezTo>
                <a:cubicBezTo>
                  <a:pt x="16987" y="26021"/>
                  <a:pt x="17128" y="26091"/>
                  <a:pt x="17275" y="26149"/>
                </a:cubicBezTo>
                <a:cubicBezTo>
                  <a:pt x="17309" y="26162"/>
                  <a:pt x="17345" y="26176"/>
                  <a:pt x="17379" y="26189"/>
                </a:cubicBezTo>
                <a:cubicBezTo>
                  <a:pt x="17414" y="26200"/>
                  <a:pt x="17448" y="26211"/>
                  <a:pt x="17482" y="26223"/>
                </a:cubicBezTo>
                <a:cubicBezTo>
                  <a:pt x="17778" y="26315"/>
                  <a:pt x="18079" y="26360"/>
                  <a:pt x="18377" y="26360"/>
                </a:cubicBezTo>
                <a:cubicBezTo>
                  <a:pt x="19412" y="26360"/>
                  <a:pt x="20402" y="25821"/>
                  <a:pt x="20952" y="24894"/>
                </a:cubicBezTo>
                <a:cubicBezTo>
                  <a:pt x="20971" y="24866"/>
                  <a:pt x="20988" y="24836"/>
                  <a:pt x="21005" y="24805"/>
                </a:cubicBezTo>
                <a:cubicBezTo>
                  <a:pt x="21020" y="24775"/>
                  <a:pt x="21039" y="24741"/>
                  <a:pt x="21054" y="24711"/>
                </a:cubicBezTo>
                <a:cubicBezTo>
                  <a:pt x="21118" y="24583"/>
                  <a:pt x="21175" y="24449"/>
                  <a:pt x="21220" y="24313"/>
                </a:cubicBezTo>
                <a:cubicBezTo>
                  <a:pt x="21233" y="24274"/>
                  <a:pt x="21246" y="24232"/>
                  <a:pt x="21257" y="24191"/>
                </a:cubicBezTo>
                <a:cubicBezTo>
                  <a:pt x="21271" y="24146"/>
                  <a:pt x="21282" y="24101"/>
                  <a:pt x="21293" y="24055"/>
                </a:cubicBezTo>
                <a:cubicBezTo>
                  <a:pt x="21325" y="23921"/>
                  <a:pt x="21348" y="23788"/>
                  <a:pt x="21361" y="23652"/>
                </a:cubicBezTo>
                <a:cubicBezTo>
                  <a:pt x="21367" y="23594"/>
                  <a:pt x="21371" y="23535"/>
                  <a:pt x="21372" y="23477"/>
                </a:cubicBezTo>
                <a:close/>
                <a:moveTo>
                  <a:pt x="8147" y="23416"/>
                </a:moveTo>
                <a:cubicBezTo>
                  <a:pt x="8149" y="23573"/>
                  <a:pt x="8164" y="23729"/>
                  <a:pt x="8188" y="23884"/>
                </a:cubicBezTo>
                <a:cubicBezTo>
                  <a:pt x="8200" y="23940"/>
                  <a:pt x="8209" y="23995"/>
                  <a:pt x="8222" y="24050"/>
                </a:cubicBezTo>
                <a:cubicBezTo>
                  <a:pt x="8234" y="24097"/>
                  <a:pt x="8245" y="24142"/>
                  <a:pt x="8258" y="24189"/>
                </a:cubicBezTo>
                <a:cubicBezTo>
                  <a:pt x="8300" y="24336"/>
                  <a:pt x="8352" y="24481"/>
                  <a:pt x="8416" y="24621"/>
                </a:cubicBezTo>
                <a:cubicBezTo>
                  <a:pt x="8432" y="24655"/>
                  <a:pt x="8448" y="24689"/>
                  <a:pt x="8465" y="24722"/>
                </a:cubicBezTo>
                <a:cubicBezTo>
                  <a:pt x="8482" y="24756"/>
                  <a:pt x="8498" y="24785"/>
                  <a:pt x="8514" y="24817"/>
                </a:cubicBezTo>
                <a:cubicBezTo>
                  <a:pt x="9052" y="25794"/>
                  <a:pt x="10072" y="26375"/>
                  <a:pt x="11147" y="26375"/>
                </a:cubicBezTo>
                <a:cubicBezTo>
                  <a:pt x="11403" y="26375"/>
                  <a:pt x="11662" y="26342"/>
                  <a:pt x="11918" y="26274"/>
                </a:cubicBezTo>
                <a:cubicBezTo>
                  <a:pt x="11952" y="26264"/>
                  <a:pt x="11984" y="26255"/>
                  <a:pt x="12018" y="26245"/>
                </a:cubicBezTo>
                <a:cubicBezTo>
                  <a:pt x="12050" y="26236"/>
                  <a:pt x="12086" y="26223"/>
                  <a:pt x="12122" y="26211"/>
                </a:cubicBezTo>
                <a:cubicBezTo>
                  <a:pt x="12261" y="26162"/>
                  <a:pt x="12397" y="26104"/>
                  <a:pt x="12529" y="26036"/>
                </a:cubicBezTo>
                <a:cubicBezTo>
                  <a:pt x="12569" y="26015"/>
                  <a:pt x="12608" y="25995"/>
                  <a:pt x="12646" y="25972"/>
                </a:cubicBezTo>
                <a:cubicBezTo>
                  <a:pt x="12689" y="25946"/>
                  <a:pt x="12733" y="25919"/>
                  <a:pt x="12776" y="25891"/>
                </a:cubicBezTo>
                <a:cubicBezTo>
                  <a:pt x="12914" y="25802"/>
                  <a:pt x="13044" y="25703"/>
                  <a:pt x="13164" y="25591"/>
                </a:cubicBezTo>
                <a:lnTo>
                  <a:pt x="13164" y="25593"/>
                </a:lnTo>
                <a:cubicBezTo>
                  <a:pt x="13176" y="25625"/>
                  <a:pt x="13185" y="25657"/>
                  <a:pt x="13198" y="25689"/>
                </a:cubicBezTo>
                <a:cubicBezTo>
                  <a:pt x="13200" y="25697"/>
                  <a:pt x="13204" y="25703"/>
                  <a:pt x="13206" y="25710"/>
                </a:cubicBezTo>
                <a:cubicBezTo>
                  <a:pt x="13206" y="25712"/>
                  <a:pt x="13208" y="25714"/>
                  <a:pt x="13208" y="25716"/>
                </a:cubicBezTo>
                <a:cubicBezTo>
                  <a:pt x="13219" y="25748"/>
                  <a:pt x="13230" y="25780"/>
                  <a:pt x="13245" y="25812"/>
                </a:cubicBezTo>
                <a:cubicBezTo>
                  <a:pt x="13247" y="25818"/>
                  <a:pt x="13249" y="25821"/>
                  <a:pt x="13253" y="25827"/>
                </a:cubicBezTo>
                <a:cubicBezTo>
                  <a:pt x="13258" y="25840"/>
                  <a:pt x="13264" y="25853"/>
                  <a:pt x="13270" y="25868"/>
                </a:cubicBezTo>
                <a:cubicBezTo>
                  <a:pt x="13279" y="25887"/>
                  <a:pt x="13289" y="25908"/>
                  <a:pt x="13298" y="25929"/>
                </a:cubicBezTo>
                <a:cubicBezTo>
                  <a:pt x="13302" y="25938"/>
                  <a:pt x="13306" y="25948"/>
                  <a:pt x="13311" y="25957"/>
                </a:cubicBezTo>
                <a:cubicBezTo>
                  <a:pt x="13319" y="25976"/>
                  <a:pt x="13330" y="25995"/>
                  <a:pt x="13340" y="26014"/>
                </a:cubicBezTo>
                <a:cubicBezTo>
                  <a:pt x="13345" y="26023"/>
                  <a:pt x="13349" y="26034"/>
                  <a:pt x="13355" y="26044"/>
                </a:cubicBezTo>
                <a:lnTo>
                  <a:pt x="13368" y="26066"/>
                </a:lnTo>
                <a:cubicBezTo>
                  <a:pt x="13279" y="26140"/>
                  <a:pt x="13189" y="26208"/>
                  <a:pt x="13094" y="26272"/>
                </a:cubicBezTo>
                <a:cubicBezTo>
                  <a:pt x="13057" y="26294"/>
                  <a:pt x="13019" y="26317"/>
                  <a:pt x="12981" y="26340"/>
                </a:cubicBezTo>
                <a:lnTo>
                  <a:pt x="12983" y="26342"/>
                </a:lnTo>
                <a:cubicBezTo>
                  <a:pt x="12949" y="26364"/>
                  <a:pt x="12915" y="26385"/>
                  <a:pt x="12880" y="26406"/>
                </a:cubicBezTo>
                <a:cubicBezTo>
                  <a:pt x="12806" y="26447"/>
                  <a:pt x="12731" y="26487"/>
                  <a:pt x="12653" y="26522"/>
                </a:cubicBezTo>
                <a:cubicBezTo>
                  <a:pt x="12621" y="26538"/>
                  <a:pt x="12587" y="26553"/>
                  <a:pt x="12555" y="26568"/>
                </a:cubicBezTo>
                <a:cubicBezTo>
                  <a:pt x="12522" y="26583"/>
                  <a:pt x="12491" y="26596"/>
                  <a:pt x="12459" y="26609"/>
                </a:cubicBezTo>
                <a:cubicBezTo>
                  <a:pt x="12341" y="26656"/>
                  <a:pt x="12220" y="26698"/>
                  <a:pt x="12097" y="26732"/>
                </a:cubicBezTo>
                <a:cubicBezTo>
                  <a:pt x="12065" y="26741"/>
                  <a:pt x="12033" y="26751"/>
                  <a:pt x="12001" y="26758"/>
                </a:cubicBezTo>
                <a:cubicBezTo>
                  <a:pt x="11967" y="26766"/>
                  <a:pt x="11937" y="26773"/>
                  <a:pt x="11907" y="26781"/>
                </a:cubicBezTo>
                <a:cubicBezTo>
                  <a:pt x="11652" y="26838"/>
                  <a:pt x="11396" y="26866"/>
                  <a:pt x="11142" y="26866"/>
                </a:cubicBezTo>
                <a:cubicBezTo>
                  <a:pt x="9944" y="26866"/>
                  <a:pt x="8806" y="26247"/>
                  <a:pt x="8164" y="25194"/>
                </a:cubicBezTo>
                <a:cubicBezTo>
                  <a:pt x="8147" y="25165"/>
                  <a:pt x="8130" y="25137"/>
                  <a:pt x="8115" y="25109"/>
                </a:cubicBezTo>
                <a:cubicBezTo>
                  <a:pt x="8098" y="25081"/>
                  <a:pt x="8081" y="25050"/>
                  <a:pt x="8066" y="25020"/>
                </a:cubicBezTo>
                <a:cubicBezTo>
                  <a:pt x="8004" y="24907"/>
                  <a:pt x="7949" y="24788"/>
                  <a:pt x="7902" y="24670"/>
                </a:cubicBezTo>
                <a:cubicBezTo>
                  <a:pt x="7889" y="24636"/>
                  <a:pt x="7876" y="24604"/>
                  <a:pt x="7864" y="24570"/>
                </a:cubicBezTo>
                <a:cubicBezTo>
                  <a:pt x="7851" y="24536"/>
                  <a:pt x="7840" y="24498"/>
                  <a:pt x="7828" y="24464"/>
                </a:cubicBezTo>
                <a:cubicBezTo>
                  <a:pt x="7800" y="24379"/>
                  <a:pt x="7776" y="24297"/>
                  <a:pt x="7755" y="24210"/>
                </a:cubicBezTo>
                <a:cubicBezTo>
                  <a:pt x="7744" y="24168"/>
                  <a:pt x="7736" y="24127"/>
                  <a:pt x="7727" y="24084"/>
                </a:cubicBezTo>
                <a:cubicBezTo>
                  <a:pt x="7717" y="24036"/>
                  <a:pt x="7710" y="23989"/>
                  <a:pt x="7700" y="23942"/>
                </a:cubicBezTo>
                <a:cubicBezTo>
                  <a:pt x="7683" y="23839"/>
                  <a:pt x="7672" y="23735"/>
                  <a:pt x="7664" y="23629"/>
                </a:cubicBezTo>
                <a:lnTo>
                  <a:pt x="7681" y="23624"/>
                </a:lnTo>
                <a:lnTo>
                  <a:pt x="7689" y="23622"/>
                </a:lnTo>
                <a:cubicBezTo>
                  <a:pt x="7698" y="23618"/>
                  <a:pt x="7710" y="23612"/>
                  <a:pt x="7721" y="23609"/>
                </a:cubicBezTo>
                <a:cubicBezTo>
                  <a:pt x="7749" y="23599"/>
                  <a:pt x="7779" y="23588"/>
                  <a:pt x="7810" y="23575"/>
                </a:cubicBezTo>
                <a:cubicBezTo>
                  <a:pt x="7828" y="23567"/>
                  <a:pt x="7849" y="23560"/>
                  <a:pt x="7870" y="23550"/>
                </a:cubicBezTo>
                <a:lnTo>
                  <a:pt x="7872" y="23550"/>
                </a:lnTo>
                <a:cubicBezTo>
                  <a:pt x="7892" y="23543"/>
                  <a:pt x="7911" y="23533"/>
                  <a:pt x="7930" y="23524"/>
                </a:cubicBezTo>
                <a:cubicBezTo>
                  <a:pt x="7949" y="23516"/>
                  <a:pt x="7966" y="23509"/>
                  <a:pt x="7983" y="23501"/>
                </a:cubicBezTo>
                <a:cubicBezTo>
                  <a:pt x="8000" y="23492"/>
                  <a:pt x="8011" y="23486"/>
                  <a:pt x="8026" y="23479"/>
                </a:cubicBezTo>
                <a:cubicBezTo>
                  <a:pt x="8036" y="23475"/>
                  <a:pt x="8043" y="23469"/>
                  <a:pt x="8053" y="23465"/>
                </a:cubicBezTo>
                <a:lnTo>
                  <a:pt x="8094" y="23445"/>
                </a:lnTo>
                <a:cubicBezTo>
                  <a:pt x="8111" y="23435"/>
                  <a:pt x="8130" y="23426"/>
                  <a:pt x="8147" y="23416"/>
                </a:cubicBezTo>
                <a:close/>
                <a:moveTo>
                  <a:pt x="14702" y="1902"/>
                </a:moveTo>
                <a:cubicBezTo>
                  <a:pt x="14768" y="1966"/>
                  <a:pt x="14877" y="2077"/>
                  <a:pt x="15004" y="2213"/>
                </a:cubicBezTo>
                <a:cubicBezTo>
                  <a:pt x="15079" y="2294"/>
                  <a:pt x="15160" y="2382"/>
                  <a:pt x="15243" y="2476"/>
                </a:cubicBezTo>
                <a:cubicBezTo>
                  <a:pt x="15266" y="2499"/>
                  <a:pt x="15286" y="2525"/>
                  <a:pt x="15307" y="2550"/>
                </a:cubicBezTo>
                <a:cubicBezTo>
                  <a:pt x="15328" y="2574"/>
                  <a:pt x="15351" y="2599"/>
                  <a:pt x="15371" y="2623"/>
                </a:cubicBezTo>
                <a:cubicBezTo>
                  <a:pt x="15383" y="2639"/>
                  <a:pt x="15396" y="2654"/>
                  <a:pt x="15409" y="2669"/>
                </a:cubicBezTo>
                <a:lnTo>
                  <a:pt x="15413" y="2674"/>
                </a:lnTo>
                <a:cubicBezTo>
                  <a:pt x="15445" y="2712"/>
                  <a:pt x="15475" y="2752"/>
                  <a:pt x="15507" y="2791"/>
                </a:cubicBezTo>
                <a:cubicBezTo>
                  <a:pt x="15539" y="2829"/>
                  <a:pt x="15571" y="2870"/>
                  <a:pt x="15603" y="2916"/>
                </a:cubicBezTo>
                <a:cubicBezTo>
                  <a:pt x="15635" y="2957"/>
                  <a:pt x="15665" y="3000"/>
                  <a:pt x="15695" y="3042"/>
                </a:cubicBezTo>
                <a:cubicBezTo>
                  <a:pt x="15718" y="3078"/>
                  <a:pt x="15743" y="3112"/>
                  <a:pt x="15765" y="3146"/>
                </a:cubicBezTo>
                <a:cubicBezTo>
                  <a:pt x="15773" y="3155"/>
                  <a:pt x="15778" y="3164"/>
                  <a:pt x="15784" y="3174"/>
                </a:cubicBezTo>
                <a:cubicBezTo>
                  <a:pt x="15795" y="3191"/>
                  <a:pt x="15805" y="3208"/>
                  <a:pt x="15816" y="3225"/>
                </a:cubicBezTo>
                <a:cubicBezTo>
                  <a:pt x="15833" y="3253"/>
                  <a:pt x="15850" y="3281"/>
                  <a:pt x="15867" y="3310"/>
                </a:cubicBezTo>
                <a:cubicBezTo>
                  <a:pt x="15884" y="3342"/>
                  <a:pt x="15899" y="3370"/>
                  <a:pt x="15914" y="3400"/>
                </a:cubicBezTo>
                <a:cubicBezTo>
                  <a:pt x="15914" y="3402"/>
                  <a:pt x="15916" y="3406"/>
                  <a:pt x="15918" y="3409"/>
                </a:cubicBezTo>
                <a:cubicBezTo>
                  <a:pt x="15920" y="3411"/>
                  <a:pt x="15924" y="3419"/>
                  <a:pt x="15925" y="3424"/>
                </a:cubicBezTo>
                <a:cubicBezTo>
                  <a:pt x="15931" y="3436"/>
                  <a:pt x="15935" y="3445"/>
                  <a:pt x="15941" y="3457"/>
                </a:cubicBezTo>
                <a:cubicBezTo>
                  <a:pt x="15954" y="3487"/>
                  <a:pt x="15967" y="3515"/>
                  <a:pt x="15980" y="3545"/>
                </a:cubicBezTo>
                <a:cubicBezTo>
                  <a:pt x="15990" y="3568"/>
                  <a:pt x="15997" y="3588"/>
                  <a:pt x="16005" y="3611"/>
                </a:cubicBezTo>
                <a:cubicBezTo>
                  <a:pt x="16005" y="3613"/>
                  <a:pt x="16006" y="3615"/>
                  <a:pt x="16008" y="3617"/>
                </a:cubicBezTo>
                <a:cubicBezTo>
                  <a:pt x="16014" y="3636"/>
                  <a:pt x="16022" y="3654"/>
                  <a:pt x="16029" y="3671"/>
                </a:cubicBezTo>
                <a:cubicBezTo>
                  <a:pt x="16037" y="3694"/>
                  <a:pt x="16044" y="3717"/>
                  <a:pt x="16052" y="3739"/>
                </a:cubicBezTo>
                <a:cubicBezTo>
                  <a:pt x="16057" y="3751"/>
                  <a:pt x="16061" y="3764"/>
                  <a:pt x="16065" y="3777"/>
                </a:cubicBezTo>
                <a:cubicBezTo>
                  <a:pt x="16069" y="3790"/>
                  <a:pt x="16071" y="3796"/>
                  <a:pt x="16074" y="3805"/>
                </a:cubicBezTo>
                <a:cubicBezTo>
                  <a:pt x="16078" y="3822"/>
                  <a:pt x="16084" y="3837"/>
                  <a:pt x="16089" y="3854"/>
                </a:cubicBezTo>
                <a:cubicBezTo>
                  <a:pt x="16095" y="3875"/>
                  <a:pt x="16099" y="3894"/>
                  <a:pt x="16104" y="3915"/>
                </a:cubicBezTo>
                <a:cubicBezTo>
                  <a:pt x="16106" y="3926"/>
                  <a:pt x="16110" y="3937"/>
                  <a:pt x="16112" y="3947"/>
                </a:cubicBezTo>
                <a:cubicBezTo>
                  <a:pt x="16112" y="3950"/>
                  <a:pt x="16114" y="3952"/>
                  <a:pt x="16114" y="3954"/>
                </a:cubicBezTo>
                <a:cubicBezTo>
                  <a:pt x="16116" y="3960"/>
                  <a:pt x="16118" y="3967"/>
                  <a:pt x="16120" y="3973"/>
                </a:cubicBezTo>
                <a:cubicBezTo>
                  <a:pt x="16121" y="3979"/>
                  <a:pt x="16123" y="3988"/>
                  <a:pt x="16125" y="3996"/>
                </a:cubicBezTo>
                <a:cubicBezTo>
                  <a:pt x="16127" y="4003"/>
                  <a:pt x="16129" y="4020"/>
                  <a:pt x="16133" y="4031"/>
                </a:cubicBezTo>
                <a:cubicBezTo>
                  <a:pt x="16135" y="4048"/>
                  <a:pt x="16138" y="4065"/>
                  <a:pt x="16142" y="4082"/>
                </a:cubicBezTo>
                <a:cubicBezTo>
                  <a:pt x="16142" y="4086"/>
                  <a:pt x="16144" y="4092"/>
                  <a:pt x="16146" y="4097"/>
                </a:cubicBezTo>
                <a:cubicBezTo>
                  <a:pt x="16146" y="4097"/>
                  <a:pt x="16146" y="4097"/>
                  <a:pt x="16146" y="4099"/>
                </a:cubicBezTo>
                <a:cubicBezTo>
                  <a:pt x="16148" y="4116"/>
                  <a:pt x="16152" y="4131"/>
                  <a:pt x="16153" y="4148"/>
                </a:cubicBezTo>
                <a:lnTo>
                  <a:pt x="16153" y="4154"/>
                </a:lnTo>
                <a:lnTo>
                  <a:pt x="16153" y="4158"/>
                </a:lnTo>
                <a:cubicBezTo>
                  <a:pt x="16157" y="4171"/>
                  <a:pt x="16157" y="4184"/>
                  <a:pt x="16159" y="4197"/>
                </a:cubicBezTo>
                <a:cubicBezTo>
                  <a:pt x="16161" y="4210"/>
                  <a:pt x="16165" y="4227"/>
                  <a:pt x="16167" y="4242"/>
                </a:cubicBezTo>
                <a:cubicBezTo>
                  <a:pt x="16167" y="4250"/>
                  <a:pt x="16169" y="4258"/>
                  <a:pt x="16170" y="4265"/>
                </a:cubicBezTo>
                <a:cubicBezTo>
                  <a:pt x="16170" y="4275"/>
                  <a:pt x="16172" y="4286"/>
                  <a:pt x="16174" y="4297"/>
                </a:cubicBezTo>
                <a:cubicBezTo>
                  <a:pt x="16176" y="4320"/>
                  <a:pt x="16178" y="4342"/>
                  <a:pt x="16180" y="4365"/>
                </a:cubicBezTo>
                <a:lnTo>
                  <a:pt x="16180" y="4373"/>
                </a:lnTo>
                <a:cubicBezTo>
                  <a:pt x="16182" y="4399"/>
                  <a:pt x="16184" y="4425"/>
                  <a:pt x="16186" y="4452"/>
                </a:cubicBezTo>
                <a:cubicBezTo>
                  <a:pt x="16186" y="4454"/>
                  <a:pt x="16186" y="4455"/>
                  <a:pt x="16186" y="4455"/>
                </a:cubicBezTo>
                <a:lnTo>
                  <a:pt x="16186" y="4491"/>
                </a:lnTo>
                <a:lnTo>
                  <a:pt x="16186" y="4537"/>
                </a:lnTo>
                <a:lnTo>
                  <a:pt x="16186" y="4636"/>
                </a:lnTo>
                <a:lnTo>
                  <a:pt x="16186" y="4642"/>
                </a:lnTo>
                <a:cubicBezTo>
                  <a:pt x="16186" y="4644"/>
                  <a:pt x="16186" y="4646"/>
                  <a:pt x="16186" y="4646"/>
                </a:cubicBezTo>
                <a:lnTo>
                  <a:pt x="16186" y="4691"/>
                </a:lnTo>
                <a:cubicBezTo>
                  <a:pt x="16186" y="4706"/>
                  <a:pt x="16186" y="4723"/>
                  <a:pt x="16184" y="4738"/>
                </a:cubicBezTo>
                <a:cubicBezTo>
                  <a:pt x="16182" y="4772"/>
                  <a:pt x="16180" y="4804"/>
                  <a:pt x="16176" y="4836"/>
                </a:cubicBezTo>
                <a:cubicBezTo>
                  <a:pt x="16174" y="4849"/>
                  <a:pt x="16174" y="4864"/>
                  <a:pt x="16172" y="4878"/>
                </a:cubicBezTo>
                <a:cubicBezTo>
                  <a:pt x="16169" y="4910"/>
                  <a:pt x="16165" y="4942"/>
                  <a:pt x="16159" y="4972"/>
                </a:cubicBezTo>
                <a:cubicBezTo>
                  <a:pt x="16159" y="4976"/>
                  <a:pt x="16159" y="4978"/>
                  <a:pt x="16159" y="4981"/>
                </a:cubicBezTo>
                <a:cubicBezTo>
                  <a:pt x="16153" y="5013"/>
                  <a:pt x="16148" y="5044"/>
                  <a:pt x="16142" y="5076"/>
                </a:cubicBezTo>
                <a:cubicBezTo>
                  <a:pt x="16140" y="5085"/>
                  <a:pt x="16138" y="5094"/>
                  <a:pt x="16137" y="5102"/>
                </a:cubicBezTo>
                <a:cubicBezTo>
                  <a:pt x="16133" y="5119"/>
                  <a:pt x="16131" y="5136"/>
                  <a:pt x="16127" y="5153"/>
                </a:cubicBezTo>
                <a:cubicBezTo>
                  <a:pt x="16121" y="5179"/>
                  <a:pt x="16114" y="5207"/>
                  <a:pt x="16108" y="5234"/>
                </a:cubicBezTo>
                <a:cubicBezTo>
                  <a:pt x="16091" y="5294"/>
                  <a:pt x="16074" y="5355"/>
                  <a:pt x="16055" y="5415"/>
                </a:cubicBezTo>
                <a:cubicBezTo>
                  <a:pt x="16054" y="5417"/>
                  <a:pt x="16054" y="5420"/>
                  <a:pt x="16054" y="5422"/>
                </a:cubicBezTo>
                <a:cubicBezTo>
                  <a:pt x="16044" y="5445"/>
                  <a:pt x="16037" y="5469"/>
                  <a:pt x="16029" y="5494"/>
                </a:cubicBezTo>
                <a:cubicBezTo>
                  <a:pt x="16006" y="5556"/>
                  <a:pt x="15982" y="5616"/>
                  <a:pt x="15954" y="5679"/>
                </a:cubicBezTo>
                <a:cubicBezTo>
                  <a:pt x="15942" y="5705"/>
                  <a:pt x="15931" y="5731"/>
                  <a:pt x="15918" y="5758"/>
                </a:cubicBezTo>
                <a:cubicBezTo>
                  <a:pt x="15912" y="5771"/>
                  <a:pt x="15908" y="5784"/>
                  <a:pt x="15908" y="5799"/>
                </a:cubicBezTo>
                <a:lnTo>
                  <a:pt x="15908" y="6336"/>
                </a:lnTo>
                <a:cubicBezTo>
                  <a:pt x="15908" y="6342"/>
                  <a:pt x="15908" y="6348"/>
                  <a:pt x="15910" y="6353"/>
                </a:cubicBezTo>
                <a:cubicBezTo>
                  <a:pt x="15914" y="6451"/>
                  <a:pt x="15963" y="6542"/>
                  <a:pt x="16044" y="6597"/>
                </a:cubicBezTo>
                <a:cubicBezTo>
                  <a:pt x="16065" y="6612"/>
                  <a:pt x="16086" y="6623"/>
                  <a:pt x="16108" y="6632"/>
                </a:cubicBezTo>
                <a:cubicBezTo>
                  <a:pt x="16112" y="6634"/>
                  <a:pt x="16116" y="6636"/>
                  <a:pt x="16121" y="6638"/>
                </a:cubicBezTo>
                <a:cubicBezTo>
                  <a:pt x="16137" y="6644"/>
                  <a:pt x="16152" y="6647"/>
                  <a:pt x="16167" y="6651"/>
                </a:cubicBezTo>
                <a:cubicBezTo>
                  <a:pt x="16170" y="6651"/>
                  <a:pt x="16172" y="6653"/>
                  <a:pt x="16174" y="6653"/>
                </a:cubicBezTo>
                <a:lnTo>
                  <a:pt x="16184" y="6655"/>
                </a:lnTo>
                <a:cubicBezTo>
                  <a:pt x="16199" y="6658"/>
                  <a:pt x="16214" y="6660"/>
                  <a:pt x="16230" y="6660"/>
                </a:cubicBezTo>
                <a:cubicBezTo>
                  <a:pt x="16236" y="6660"/>
                  <a:pt x="16242" y="6659"/>
                  <a:pt x="16248" y="6659"/>
                </a:cubicBezTo>
                <a:cubicBezTo>
                  <a:pt x="16257" y="6659"/>
                  <a:pt x="16267" y="6659"/>
                  <a:pt x="16274" y="6657"/>
                </a:cubicBezTo>
                <a:cubicBezTo>
                  <a:pt x="16280" y="6657"/>
                  <a:pt x="16287" y="6657"/>
                  <a:pt x="16291" y="6655"/>
                </a:cubicBezTo>
                <a:cubicBezTo>
                  <a:pt x="16319" y="6651"/>
                  <a:pt x="16346" y="6644"/>
                  <a:pt x="16370" y="6632"/>
                </a:cubicBezTo>
                <a:lnTo>
                  <a:pt x="16372" y="6631"/>
                </a:lnTo>
                <a:cubicBezTo>
                  <a:pt x="16395" y="6621"/>
                  <a:pt x="16415" y="6610"/>
                  <a:pt x="16436" y="6595"/>
                </a:cubicBezTo>
                <a:cubicBezTo>
                  <a:pt x="16444" y="6589"/>
                  <a:pt x="16451" y="6582"/>
                  <a:pt x="16459" y="6574"/>
                </a:cubicBezTo>
                <a:cubicBezTo>
                  <a:pt x="16468" y="6568"/>
                  <a:pt x="16472" y="6565"/>
                  <a:pt x="16476" y="6559"/>
                </a:cubicBezTo>
                <a:cubicBezTo>
                  <a:pt x="16498" y="6534"/>
                  <a:pt x="16517" y="6508"/>
                  <a:pt x="16532" y="6478"/>
                </a:cubicBezTo>
                <a:cubicBezTo>
                  <a:pt x="16534" y="6472"/>
                  <a:pt x="16536" y="6470"/>
                  <a:pt x="16538" y="6465"/>
                </a:cubicBezTo>
                <a:lnTo>
                  <a:pt x="16551" y="6438"/>
                </a:lnTo>
                <a:lnTo>
                  <a:pt x="16561" y="6414"/>
                </a:lnTo>
                <a:lnTo>
                  <a:pt x="16562" y="6410"/>
                </a:lnTo>
                <a:lnTo>
                  <a:pt x="16596" y="6331"/>
                </a:lnTo>
                <a:lnTo>
                  <a:pt x="16644" y="6223"/>
                </a:lnTo>
                <a:lnTo>
                  <a:pt x="16655" y="6195"/>
                </a:lnTo>
                <a:lnTo>
                  <a:pt x="16666" y="6171"/>
                </a:lnTo>
                <a:lnTo>
                  <a:pt x="16740" y="5997"/>
                </a:lnTo>
                <a:lnTo>
                  <a:pt x="16742" y="5995"/>
                </a:lnTo>
                <a:lnTo>
                  <a:pt x="16747" y="5980"/>
                </a:lnTo>
                <a:lnTo>
                  <a:pt x="16787" y="5890"/>
                </a:lnTo>
                <a:lnTo>
                  <a:pt x="16809" y="5833"/>
                </a:lnTo>
                <a:cubicBezTo>
                  <a:pt x="16811" y="5828"/>
                  <a:pt x="16813" y="5822"/>
                  <a:pt x="16815" y="5816"/>
                </a:cubicBezTo>
                <a:cubicBezTo>
                  <a:pt x="16830" y="5758"/>
                  <a:pt x="16847" y="5701"/>
                  <a:pt x="16868" y="5645"/>
                </a:cubicBezTo>
                <a:cubicBezTo>
                  <a:pt x="16875" y="5624"/>
                  <a:pt x="16885" y="5600"/>
                  <a:pt x="16894" y="5575"/>
                </a:cubicBezTo>
                <a:lnTo>
                  <a:pt x="16902" y="5558"/>
                </a:lnTo>
                <a:cubicBezTo>
                  <a:pt x="16958" y="5422"/>
                  <a:pt x="17030" y="5292"/>
                  <a:pt x="17115" y="5172"/>
                </a:cubicBezTo>
                <a:cubicBezTo>
                  <a:pt x="17145" y="5130"/>
                  <a:pt x="17179" y="5087"/>
                  <a:pt x="17215" y="5047"/>
                </a:cubicBezTo>
                <a:cubicBezTo>
                  <a:pt x="17237" y="5019"/>
                  <a:pt x="17266" y="4993"/>
                  <a:pt x="17292" y="4966"/>
                </a:cubicBezTo>
                <a:cubicBezTo>
                  <a:pt x="17311" y="4947"/>
                  <a:pt x="17330" y="4930"/>
                  <a:pt x="17350" y="4913"/>
                </a:cubicBezTo>
                <a:cubicBezTo>
                  <a:pt x="17360" y="4906"/>
                  <a:pt x="17369" y="4898"/>
                  <a:pt x="17379" y="4889"/>
                </a:cubicBezTo>
                <a:lnTo>
                  <a:pt x="17399" y="4872"/>
                </a:lnTo>
                <a:cubicBezTo>
                  <a:pt x="17428" y="4851"/>
                  <a:pt x="17458" y="4831"/>
                  <a:pt x="17488" y="4810"/>
                </a:cubicBezTo>
                <a:cubicBezTo>
                  <a:pt x="17548" y="4772"/>
                  <a:pt x="17612" y="4738"/>
                  <a:pt x="17678" y="4710"/>
                </a:cubicBezTo>
                <a:lnTo>
                  <a:pt x="17746" y="4684"/>
                </a:lnTo>
                <a:cubicBezTo>
                  <a:pt x="17805" y="4659"/>
                  <a:pt x="17863" y="4636"/>
                  <a:pt x="17920" y="4612"/>
                </a:cubicBezTo>
                <a:lnTo>
                  <a:pt x="17940" y="4604"/>
                </a:lnTo>
                <a:lnTo>
                  <a:pt x="18082" y="4546"/>
                </a:lnTo>
                <a:lnTo>
                  <a:pt x="18102" y="4537"/>
                </a:lnTo>
                <a:lnTo>
                  <a:pt x="18142" y="4521"/>
                </a:lnTo>
                <a:lnTo>
                  <a:pt x="18159" y="4514"/>
                </a:lnTo>
                <a:lnTo>
                  <a:pt x="18214" y="4489"/>
                </a:lnTo>
                <a:lnTo>
                  <a:pt x="18383" y="4420"/>
                </a:lnTo>
                <a:lnTo>
                  <a:pt x="18417" y="4405"/>
                </a:lnTo>
                <a:lnTo>
                  <a:pt x="18536" y="4354"/>
                </a:lnTo>
                <a:lnTo>
                  <a:pt x="18609" y="4324"/>
                </a:lnTo>
                <a:lnTo>
                  <a:pt x="18623" y="4318"/>
                </a:lnTo>
                <a:lnTo>
                  <a:pt x="18707" y="4282"/>
                </a:lnTo>
                <a:lnTo>
                  <a:pt x="18771" y="4256"/>
                </a:lnTo>
                <a:lnTo>
                  <a:pt x="18794" y="4246"/>
                </a:lnTo>
                <a:lnTo>
                  <a:pt x="18819" y="4237"/>
                </a:lnTo>
                <a:lnTo>
                  <a:pt x="18917" y="4195"/>
                </a:lnTo>
                <a:lnTo>
                  <a:pt x="18994" y="4163"/>
                </a:lnTo>
                <a:lnTo>
                  <a:pt x="19015" y="4154"/>
                </a:lnTo>
                <a:lnTo>
                  <a:pt x="19037" y="4144"/>
                </a:lnTo>
                <a:cubicBezTo>
                  <a:pt x="19039" y="4152"/>
                  <a:pt x="19041" y="4158"/>
                  <a:pt x="19043" y="4165"/>
                </a:cubicBezTo>
                <a:cubicBezTo>
                  <a:pt x="19043" y="4173"/>
                  <a:pt x="19045" y="4177"/>
                  <a:pt x="19047" y="4184"/>
                </a:cubicBezTo>
                <a:cubicBezTo>
                  <a:pt x="19050" y="4207"/>
                  <a:pt x="19054" y="4227"/>
                  <a:pt x="19060" y="4250"/>
                </a:cubicBezTo>
                <a:cubicBezTo>
                  <a:pt x="19065" y="4278"/>
                  <a:pt x="19071" y="4305"/>
                  <a:pt x="19077" y="4333"/>
                </a:cubicBezTo>
                <a:cubicBezTo>
                  <a:pt x="19079" y="4339"/>
                  <a:pt x="19081" y="4346"/>
                  <a:pt x="19082" y="4352"/>
                </a:cubicBezTo>
                <a:lnTo>
                  <a:pt x="19088" y="4373"/>
                </a:lnTo>
                <a:cubicBezTo>
                  <a:pt x="19094" y="4397"/>
                  <a:pt x="19099" y="4422"/>
                  <a:pt x="19107" y="4446"/>
                </a:cubicBezTo>
                <a:cubicBezTo>
                  <a:pt x="19111" y="4461"/>
                  <a:pt x="19114" y="4476"/>
                  <a:pt x="19120" y="4491"/>
                </a:cubicBezTo>
                <a:cubicBezTo>
                  <a:pt x="19120" y="4495"/>
                  <a:pt x="19122" y="4499"/>
                  <a:pt x="19122" y="4503"/>
                </a:cubicBezTo>
                <a:cubicBezTo>
                  <a:pt x="19128" y="4521"/>
                  <a:pt x="19133" y="4540"/>
                  <a:pt x="19139" y="4559"/>
                </a:cubicBezTo>
                <a:cubicBezTo>
                  <a:pt x="19148" y="4589"/>
                  <a:pt x="19158" y="4618"/>
                  <a:pt x="19167" y="4648"/>
                </a:cubicBezTo>
                <a:cubicBezTo>
                  <a:pt x="19171" y="4655"/>
                  <a:pt x="19173" y="4663"/>
                  <a:pt x="19177" y="4672"/>
                </a:cubicBezTo>
                <a:cubicBezTo>
                  <a:pt x="19192" y="4716"/>
                  <a:pt x="19207" y="4761"/>
                  <a:pt x="19226" y="4808"/>
                </a:cubicBezTo>
                <a:cubicBezTo>
                  <a:pt x="19226" y="4812"/>
                  <a:pt x="19228" y="4814"/>
                  <a:pt x="19228" y="4815"/>
                </a:cubicBezTo>
                <a:lnTo>
                  <a:pt x="19258" y="4895"/>
                </a:lnTo>
                <a:lnTo>
                  <a:pt x="19267" y="4917"/>
                </a:lnTo>
                <a:cubicBezTo>
                  <a:pt x="19280" y="4951"/>
                  <a:pt x="19294" y="4989"/>
                  <a:pt x="19309" y="5025"/>
                </a:cubicBezTo>
                <a:cubicBezTo>
                  <a:pt x="19310" y="5028"/>
                  <a:pt x="19312" y="5032"/>
                  <a:pt x="19312" y="5034"/>
                </a:cubicBezTo>
                <a:cubicBezTo>
                  <a:pt x="19314" y="5038"/>
                  <a:pt x="19316" y="5042"/>
                  <a:pt x="19316" y="5045"/>
                </a:cubicBezTo>
                <a:cubicBezTo>
                  <a:pt x="19335" y="5089"/>
                  <a:pt x="19352" y="5136"/>
                  <a:pt x="19373" y="5185"/>
                </a:cubicBezTo>
                <a:lnTo>
                  <a:pt x="19380" y="5202"/>
                </a:lnTo>
                <a:cubicBezTo>
                  <a:pt x="19388" y="5221"/>
                  <a:pt x="19395" y="5241"/>
                  <a:pt x="19403" y="5260"/>
                </a:cubicBezTo>
                <a:lnTo>
                  <a:pt x="19433" y="5338"/>
                </a:lnTo>
                <a:lnTo>
                  <a:pt x="19493" y="5488"/>
                </a:lnTo>
                <a:cubicBezTo>
                  <a:pt x="19514" y="5539"/>
                  <a:pt x="19531" y="5592"/>
                  <a:pt x="19546" y="5645"/>
                </a:cubicBezTo>
                <a:cubicBezTo>
                  <a:pt x="19557" y="5690"/>
                  <a:pt x="19567" y="5735"/>
                  <a:pt x="19574" y="5782"/>
                </a:cubicBezTo>
                <a:cubicBezTo>
                  <a:pt x="19576" y="5792"/>
                  <a:pt x="19578" y="5803"/>
                  <a:pt x="19580" y="5814"/>
                </a:cubicBezTo>
                <a:cubicBezTo>
                  <a:pt x="19584" y="5843"/>
                  <a:pt x="19586" y="5869"/>
                  <a:pt x="19588" y="5897"/>
                </a:cubicBezTo>
                <a:cubicBezTo>
                  <a:pt x="19589" y="5916"/>
                  <a:pt x="19591" y="5937"/>
                  <a:pt x="19591" y="5958"/>
                </a:cubicBezTo>
                <a:cubicBezTo>
                  <a:pt x="19593" y="5976"/>
                  <a:pt x="19591" y="5995"/>
                  <a:pt x="19591" y="6014"/>
                </a:cubicBezTo>
                <a:cubicBezTo>
                  <a:pt x="19591" y="6069"/>
                  <a:pt x="19589" y="6122"/>
                  <a:pt x="19584" y="6174"/>
                </a:cubicBezTo>
                <a:cubicBezTo>
                  <a:pt x="19576" y="6252"/>
                  <a:pt x="19563" y="6329"/>
                  <a:pt x="19544" y="6404"/>
                </a:cubicBezTo>
                <a:cubicBezTo>
                  <a:pt x="19527" y="6482"/>
                  <a:pt x="19505" y="6555"/>
                  <a:pt x="19478" y="6629"/>
                </a:cubicBezTo>
                <a:cubicBezTo>
                  <a:pt x="19471" y="6649"/>
                  <a:pt x="19463" y="6668"/>
                  <a:pt x="19456" y="6689"/>
                </a:cubicBezTo>
                <a:cubicBezTo>
                  <a:pt x="19435" y="6742"/>
                  <a:pt x="19412" y="6789"/>
                  <a:pt x="19393" y="6828"/>
                </a:cubicBezTo>
                <a:cubicBezTo>
                  <a:pt x="19392" y="6834"/>
                  <a:pt x="19388" y="6840"/>
                  <a:pt x="19386" y="6845"/>
                </a:cubicBezTo>
                <a:cubicBezTo>
                  <a:pt x="19363" y="6891"/>
                  <a:pt x="19339" y="6936"/>
                  <a:pt x="19312" y="6979"/>
                </a:cubicBezTo>
                <a:cubicBezTo>
                  <a:pt x="19309" y="6983"/>
                  <a:pt x="19307" y="6989"/>
                  <a:pt x="19303" y="6994"/>
                </a:cubicBezTo>
                <a:lnTo>
                  <a:pt x="19288" y="7032"/>
                </a:lnTo>
                <a:lnTo>
                  <a:pt x="19277" y="7058"/>
                </a:lnTo>
                <a:lnTo>
                  <a:pt x="19263" y="7089"/>
                </a:lnTo>
                <a:lnTo>
                  <a:pt x="19216" y="7196"/>
                </a:lnTo>
                <a:lnTo>
                  <a:pt x="19188" y="7262"/>
                </a:lnTo>
                <a:lnTo>
                  <a:pt x="19182" y="7277"/>
                </a:lnTo>
                <a:lnTo>
                  <a:pt x="19122" y="7415"/>
                </a:lnTo>
                <a:lnTo>
                  <a:pt x="19114" y="7432"/>
                </a:lnTo>
                <a:cubicBezTo>
                  <a:pt x="19114" y="7433"/>
                  <a:pt x="19114" y="7435"/>
                  <a:pt x="19114" y="7437"/>
                </a:cubicBezTo>
                <a:cubicBezTo>
                  <a:pt x="19113" y="7439"/>
                  <a:pt x="19113" y="7443"/>
                  <a:pt x="19111" y="7445"/>
                </a:cubicBezTo>
                <a:cubicBezTo>
                  <a:pt x="19109" y="7447"/>
                  <a:pt x="19109" y="7454"/>
                  <a:pt x="19107" y="7458"/>
                </a:cubicBezTo>
                <a:cubicBezTo>
                  <a:pt x="19098" y="7486"/>
                  <a:pt x="19090" y="7514"/>
                  <a:pt x="19086" y="7543"/>
                </a:cubicBezTo>
                <a:cubicBezTo>
                  <a:pt x="19084" y="7563"/>
                  <a:pt x="19084" y="7584"/>
                  <a:pt x="19084" y="7605"/>
                </a:cubicBezTo>
                <a:lnTo>
                  <a:pt x="19084" y="7622"/>
                </a:lnTo>
                <a:cubicBezTo>
                  <a:pt x="19084" y="7631"/>
                  <a:pt x="19088" y="7641"/>
                  <a:pt x="19090" y="7652"/>
                </a:cubicBezTo>
                <a:cubicBezTo>
                  <a:pt x="19094" y="7678"/>
                  <a:pt x="19101" y="7703"/>
                  <a:pt x="19111" y="7729"/>
                </a:cubicBezTo>
                <a:cubicBezTo>
                  <a:pt x="19113" y="7735"/>
                  <a:pt x="19114" y="7743"/>
                  <a:pt x="19118" y="7748"/>
                </a:cubicBezTo>
                <a:cubicBezTo>
                  <a:pt x="19120" y="7754"/>
                  <a:pt x="19126" y="7765"/>
                  <a:pt x="19130" y="7773"/>
                </a:cubicBezTo>
                <a:cubicBezTo>
                  <a:pt x="19141" y="7795"/>
                  <a:pt x="19156" y="7816"/>
                  <a:pt x="19171" y="7835"/>
                </a:cubicBezTo>
                <a:lnTo>
                  <a:pt x="19173" y="7837"/>
                </a:lnTo>
                <a:cubicBezTo>
                  <a:pt x="19192" y="7859"/>
                  <a:pt x="19212" y="7880"/>
                  <a:pt x="19233" y="7897"/>
                </a:cubicBezTo>
                <a:cubicBezTo>
                  <a:pt x="19239" y="7901"/>
                  <a:pt x="19243" y="7905"/>
                  <a:pt x="19248" y="7908"/>
                </a:cubicBezTo>
                <a:cubicBezTo>
                  <a:pt x="19254" y="7912"/>
                  <a:pt x="19256" y="7916"/>
                  <a:pt x="19261" y="7918"/>
                </a:cubicBezTo>
                <a:cubicBezTo>
                  <a:pt x="19265" y="7922"/>
                  <a:pt x="19269" y="7923"/>
                  <a:pt x="19275" y="7927"/>
                </a:cubicBezTo>
                <a:cubicBezTo>
                  <a:pt x="19301" y="7944"/>
                  <a:pt x="19331" y="7957"/>
                  <a:pt x="19361" y="7967"/>
                </a:cubicBezTo>
                <a:cubicBezTo>
                  <a:pt x="19380" y="7972"/>
                  <a:pt x="19401" y="7978"/>
                  <a:pt x="19420" y="7980"/>
                </a:cubicBezTo>
                <a:cubicBezTo>
                  <a:pt x="19425" y="7980"/>
                  <a:pt x="19433" y="7982"/>
                  <a:pt x="19439" y="7984"/>
                </a:cubicBezTo>
                <a:cubicBezTo>
                  <a:pt x="19454" y="7986"/>
                  <a:pt x="19469" y="7986"/>
                  <a:pt x="19484" y="7986"/>
                </a:cubicBezTo>
                <a:cubicBezTo>
                  <a:pt x="19583" y="7986"/>
                  <a:pt x="19678" y="7949"/>
                  <a:pt x="19752" y="7880"/>
                </a:cubicBezTo>
                <a:cubicBezTo>
                  <a:pt x="19755" y="7876"/>
                  <a:pt x="19761" y="7874"/>
                  <a:pt x="19765" y="7871"/>
                </a:cubicBezTo>
                <a:lnTo>
                  <a:pt x="19936" y="7697"/>
                </a:lnTo>
                <a:lnTo>
                  <a:pt x="20070" y="7565"/>
                </a:lnTo>
                <a:lnTo>
                  <a:pt x="20100" y="7535"/>
                </a:lnTo>
                <a:cubicBezTo>
                  <a:pt x="20112" y="7524"/>
                  <a:pt x="20119" y="7511"/>
                  <a:pt x="20125" y="7498"/>
                </a:cubicBezTo>
                <a:cubicBezTo>
                  <a:pt x="20136" y="7462"/>
                  <a:pt x="20151" y="7426"/>
                  <a:pt x="20164" y="7390"/>
                </a:cubicBezTo>
                <a:cubicBezTo>
                  <a:pt x="20168" y="7379"/>
                  <a:pt x="20172" y="7367"/>
                  <a:pt x="20177" y="7356"/>
                </a:cubicBezTo>
                <a:cubicBezTo>
                  <a:pt x="20200" y="7296"/>
                  <a:pt x="20228" y="7239"/>
                  <a:pt x="20257" y="7181"/>
                </a:cubicBezTo>
                <a:lnTo>
                  <a:pt x="20268" y="7158"/>
                </a:lnTo>
                <a:cubicBezTo>
                  <a:pt x="20306" y="7087"/>
                  <a:pt x="20343" y="7017"/>
                  <a:pt x="20387" y="6947"/>
                </a:cubicBezTo>
                <a:cubicBezTo>
                  <a:pt x="20396" y="6932"/>
                  <a:pt x="20407" y="6915"/>
                  <a:pt x="20419" y="6900"/>
                </a:cubicBezTo>
                <a:cubicBezTo>
                  <a:pt x="20432" y="6877"/>
                  <a:pt x="20445" y="6857"/>
                  <a:pt x="20460" y="6836"/>
                </a:cubicBezTo>
                <a:cubicBezTo>
                  <a:pt x="20475" y="6817"/>
                  <a:pt x="20488" y="6798"/>
                  <a:pt x="20504" y="6778"/>
                </a:cubicBezTo>
                <a:lnTo>
                  <a:pt x="20528" y="6745"/>
                </a:lnTo>
                <a:cubicBezTo>
                  <a:pt x="20532" y="6740"/>
                  <a:pt x="20536" y="6734"/>
                  <a:pt x="20539" y="6729"/>
                </a:cubicBezTo>
                <a:cubicBezTo>
                  <a:pt x="20543" y="6725"/>
                  <a:pt x="20549" y="6717"/>
                  <a:pt x="20553" y="6712"/>
                </a:cubicBezTo>
                <a:cubicBezTo>
                  <a:pt x="20564" y="6696"/>
                  <a:pt x="20577" y="6681"/>
                  <a:pt x="20590" y="6666"/>
                </a:cubicBezTo>
                <a:cubicBezTo>
                  <a:pt x="20607" y="6646"/>
                  <a:pt x="20622" y="6627"/>
                  <a:pt x="20639" y="6608"/>
                </a:cubicBezTo>
                <a:cubicBezTo>
                  <a:pt x="20645" y="6600"/>
                  <a:pt x="20651" y="6595"/>
                  <a:pt x="20656" y="6589"/>
                </a:cubicBezTo>
                <a:cubicBezTo>
                  <a:pt x="20677" y="6565"/>
                  <a:pt x="20698" y="6544"/>
                  <a:pt x="20720" y="6521"/>
                </a:cubicBezTo>
                <a:cubicBezTo>
                  <a:pt x="20730" y="6510"/>
                  <a:pt x="20739" y="6500"/>
                  <a:pt x="20749" y="6489"/>
                </a:cubicBezTo>
                <a:lnTo>
                  <a:pt x="20777" y="6461"/>
                </a:lnTo>
                <a:lnTo>
                  <a:pt x="20783" y="6455"/>
                </a:lnTo>
                <a:cubicBezTo>
                  <a:pt x="20788" y="6451"/>
                  <a:pt x="20792" y="6448"/>
                  <a:pt x="20796" y="6444"/>
                </a:cubicBezTo>
                <a:cubicBezTo>
                  <a:pt x="20820" y="6419"/>
                  <a:pt x="20843" y="6397"/>
                  <a:pt x="20869" y="6374"/>
                </a:cubicBezTo>
                <a:cubicBezTo>
                  <a:pt x="20881" y="6363"/>
                  <a:pt x="20894" y="6353"/>
                  <a:pt x="20905" y="6344"/>
                </a:cubicBezTo>
                <a:lnTo>
                  <a:pt x="20907" y="6342"/>
                </a:lnTo>
                <a:cubicBezTo>
                  <a:pt x="20926" y="6325"/>
                  <a:pt x="20945" y="6310"/>
                  <a:pt x="20965" y="6295"/>
                </a:cubicBezTo>
                <a:lnTo>
                  <a:pt x="20967" y="6291"/>
                </a:lnTo>
                <a:cubicBezTo>
                  <a:pt x="20986" y="6278"/>
                  <a:pt x="21005" y="6263"/>
                  <a:pt x="21022" y="6250"/>
                </a:cubicBezTo>
                <a:lnTo>
                  <a:pt x="21046" y="6231"/>
                </a:lnTo>
                <a:lnTo>
                  <a:pt x="21052" y="6227"/>
                </a:lnTo>
                <a:lnTo>
                  <a:pt x="21063" y="6218"/>
                </a:lnTo>
                <a:cubicBezTo>
                  <a:pt x="21088" y="6201"/>
                  <a:pt x="21109" y="6186"/>
                  <a:pt x="21133" y="6169"/>
                </a:cubicBezTo>
                <a:lnTo>
                  <a:pt x="21135" y="6167"/>
                </a:lnTo>
                <a:lnTo>
                  <a:pt x="21139" y="6165"/>
                </a:lnTo>
                <a:lnTo>
                  <a:pt x="21141" y="6165"/>
                </a:lnTo>
                <a:lnTo>
                  <a:pt x="21152" y="6157"/>
                </a:lnTo>
                <a:lnTo>
                  <a:pt x="21180" y="6139"/>
                </a:lnTo>
                <a:cubicBezTo>
                  <a:pt x="21193" y="6129"/>
                  <a:pt x="21207" y="6120"/>
                  <a:pt x="21220" y="6112"/>
                </a:cubicBezTo>
                <a:lnTo>
                  <a:pt x="21239" y="6101"/>
                </a:lnTo>
                <a:cubicBezTo>
                  <a:pt x="21256" y="6090"/>
                  <a:pt x="21274" y="6078"/>
                  <a:pt x="21293" y="6067"/>
                </a:cubicBezTo>
                <a:lnTo>
                  <a:pt x="21305" y="6061"/>
                </a:lnTo>
                <a:lnTo>
                  <a:pt x="21310" y="6058"/>
                </a:lnTo>
                <a:lnTo>
                  <a:pt x="21339" y="6041"/>
                </a:lnTo>
                <a:cubicBezTo>
                  <a:pt x="21357" y="6029"/>
                  <a:pt x="21378" y="6018"/>
                  <a:pt x="21399" y="6009"/>
                </a:cubicBezTo>
                <a:cubicBezTo>
                  <a:pt x="21412" y="6001"/>
                  <a:pt x="21423" y="5995"/>
                  <a:pt x="21437" y="5990"/>
                </a:cubicBezTo>
                <a:lnTo>
                  <a:pt x="21463" y="5975"/>
                </a:lnTo>
                <a:cubicBezTo>
                  <a:pt x="21478" y="5967"/>
                  <a:pt x="21493" y="5960"/>
                  <a:pt x="21508" y="5952"/>
                </a:cubicBezTo>
                <a:cubicBezTo>
                  <a:pt x="21523" y="5943"/>
                  <a:pt x="21544" y="5935"/>
                  <a:pt x="21561" y="5927"/>
                </a:cubicBezTo>
                <a:lnTo>
                  <a:pt x="21574" y="5922"/>
                </a:lnTo>
                <a:cubicBezTo>
                  <a:pt x="21589" y="5914"/>
                  <a:pt x="21604" y="5909"/>
                  <a:pt x="21621" y="5901"/>
                </a:cubicBezTo>
                <a:cubicBezTo>
                  <a:pt x="21642" y="5892"/>
                  <a:pt x="21665" y="5884"/>
                  <a:pt x="21685" y="5877"/>
                </a:cubicBezTo>
                <a:cubicBezTo>
                  <a:pt x="21715" y="5863"/>
                  <a:pt x="21746" y="5852"/>
                  <a:pt x="21776" y="5841"/>
                </a:cubicBezTo>
                <a:lnTo>
                  <a:pt x="21787" y="5837"/>
                </a:lnTo>
                <a:lnTo>
                  <a:pt x="21808" y="5829"/>
                </a:lnTo>
                <a:lnTo>
                  <a:pt x="21834" y="5822"/>
                </a:lnTo>
                <a:cubicBezTo>
                  <a:pt x="21864" y="5813"/>
                  <a:pt x="21898" y="5803"/>
                  <a:pt x="21930" y="5794"/>
                </a:cubicBezTo>
                <a:cubicBezTo>
                  <a:pt x="21962" y="5786"/>
                  <a:pt x="21993" y="5779"/>
                  <a:pt x="22025" y="5771"/>
                </a:cubicBezTo>
                <a:lnTo>
                  <a:pt x="22077" y="5758"/>
                </a:lnTo>
                <a:lnTo>
                  <a:pt x="22085" y="5758"/>
                </a:lnTo>
                <a:cubicBezTo>
                  <a:pt x="22136" y="5747"/>
                  <a:pt x="22187" y="5737"/>
                  <a:pt x="22239" y="5728"/>
                </a:cubicBezTo>
                <a:cubicBezTo>
                  <a:pt x="22294" y="5720"/>
                  <a:pt x="22343" y="5713"/>
                  <a:pt x="22396" y="5705"/>
                </a:cubicBezTo>
                <a:cubicBezTo>
                  <a:pt x="22449" y="5698"/>
                  <a:pt x="22500" y="5692"/>
                  <a:pt x="22550" y="5686"/>
                </a:cubicBezTo>
                <a:cubicBezTo>
                  <a:pt x="22588" y="5682"/>
                  <a:pt x="22624" y="5679"/>
                  <a:pt x="22662" y="5675"/>
                </a:cubicBezTo>
                <a:lnTo>
                  <a:pt x="22707" y="5671"/>
                </a:lnTo>
                <a:lnTo>
                  <a:pt x="22763" y="5666"/>
                </a:lnTo>
                <a:cubicBezTo>
                  <a:pt x="22795" y="5664"/>
                  <a:pt x="22829" y="5660"/>
                  <a:pt x="22861" y="5658"/>
                </a:cubicBezTo>
                <a:lnTo>
                  <a:pt x="22956" y="5652"/>
                </a:lnTo>
                <a:cubicBezTo>
                  <a:pt x="23069" y="5645"/>
                  <a:pt x="23176" y="5641"/>
                  <a:pt x="23276" y="5637"/>
                </a:cubicBezTo>
                <a:cubicBezTo>
                  <a:pt x="23463" y="5632"/>
                  <a:pt x="23617" y="5630"/>
                  <a:pt x="23710" y="5630"/>
                </a:cubicBezTo>
                <a:cubicBezTo>
                  <a:pt x="23710" y="5722"/>
                  <a:pt x="23710" y="5878"/>
                  <a:pt x="23704" y="6065"/>
                </a:cubicBezTo>
                <a:cubicBezTo>
                  <a:pt x="23700" y="6165"/>
                  <a:pt x="23696" y="6276"/>
                  <a:pt x="23689" y="6389"/>
                </a:cubicBezTo>
                <a:cubicBezTo>
                  <a:pt x="23687" y="6421"/>
                  <a:pt x="23685" y="6453"/>
                  <a:pt x="23681" y="6487"/>
                </a:cubicBezTo>
                <a:cubicBezTo>
                  <a:pt x="23679" y="6519"/>
                  <a:pt x="23678" y="6551"/>
                  <a:pt x="23674" y="6583"/>
                </a:cubicBezTo>
                <a:cubicBezTo>
                  <a:pt x="23674" y="6604"/>
                  <a:pt x="23672" y="6623"/>
                  <a:pt x="23670" y="6642"/>
                </a:cubicBezTo>
                <a:cubicBezTo>
                  <a:pt x="23670" y="6655"/>
                  <a:pt x="23666" y="6668"/>
                  <a:pt x="23666" y="6680"/>
                </a:cubicBezTo>
                <a:cubicBezTo>
                  <a:pt x="23662" y="6719"/>
                  <a:pt x="23659" y="6759"/>
                  <a:pt x="23653" y="6798"/>
                </a:cubicBezTo>
                <a:cubicBezTo>
                  <a:pt x="23647" y="6851"/>
                  <a:pt x="23642" y="6902"/>
                  <a:pt x="23634" y="6955"/>
                </a:cubicBezTo>
                <a:cubicBezTo>
                  <a:pt x="23627" y="7006"/>
                  <a:pt x="23619" y="7056"/>
                  <a:pt x="23612" y="7109"/>
                </a:cubicBezTo>
                <a:cubicBezTo>
                  <a:pt x="23602" y="7162"/>
                  <a:pt x="23593" y="7213"/>
                  <a:pt x="23581" y="7264"/>
                </a:cubicBezTo>
                <a:cubicBezTo>
                  <a:pt x="23578" y="7285"/>
                  <a:pt x="23574" y="7303"/>
                  <a:pt x="23568" y="7322"/>
                </a:cubicBezTo>
                <a:cubicBezTo>
                  <a:pt x="23561" y="7356"/>
                  <a:pt x="23553" y="7388"/>
                  <a:pt x="23546" y="7420"/>
                </a:cubicBezTo>
                <a:cubicBezTo>
                  <a:pt x="23536" y="7452"/>
                  <a:pt x="23527" y="7484"/>
                  <a:pt x="23517" y="7516"/>
                </a:cubicBezTo>
                <a:cubicBezTo>
                  <a:pt x="23514" y="7524"/>
                  <a:pt x="23512" y="7533"/>
                  <a:pt x="23508" y="7543"/>
                </a:cubicBezTo>
                <a:lnTo>
                  <a:pt x="23504" y="7556"/>
                </a:lnTo>
                <a:cubicBezTo>
                  <a:pt x="23502" y="7562"/>
                  <a:pt x="23498" y="7567"/>
                  <a:pt x="23497" y="7575"/>
                </a:cubicBezTo>
                <a:cubicBezTo>
                  <a:pt x="23485" y="7605"/>
                  <a:pt x="23474" y="7635"/>
                  <a:pt x="23463" y="7665"/>
                </a:cubicBezTo>
                <a:cubicBezTo>
                  <a:pt x="23453" y="7686"/>
                  <a:pt x="23446" y="7709"/>
                  <a:pt x="23436" y="7731"/>
                </a:cubicBezTo>
                <a:cubicBezTo>
                  <a:pt x="23431" y="7743"/>
                  <a:pt x="23425" y="7754"/>
                  <a:pt x="23419" y="7767"/>
                </a:cubicBezTo>
                <a:cubicBezTo>
                  <a:pt x="23416" y="7775"/>
                  <a:pt x="23414" y="7782"/>
                  <a:pt x="23410" y="7790"/>
                </a:cubicBezTo>
                <a:cubicBezTo>
                  <a:pt x="23395" y="7824"/>
                  <a:pt x="23378" y="7856"/>
                  <a:pt x="23363" y="7888"/>
                </a:cubicBezTo>
                <a:cubicBezTo>
                  <a:pt x="23359" y="7895"/>
                  <a:pt x="23355" y="7903"/>
                  <a:pt x="23351" y="7910"/>
                </a:cubicBezTo>
                <a:lnTo>
                  <a:pt x="23348" y="7916"/>
                </a:lnTo>
                <a:cubicBezTo>
                  <a:pt x="23331" y="7948"/>
                  <a:pt x="23314" y="7982"/>
                  <a:pt x="23295" y="8014"/>
                </a:cubicBezTo>
                <a:lnTo>
                  <a:pt x="23295" y="8016"/>
                </a:lnTo>
                <a:cubicBezTo>
                  <a:pt x="23289" y="8025"/>
                  <a:pt x="23284" y="8033"/>
                  <a:pt x="23278" y="8042"/>
                </a:cubicBezTo>
                <a:lnTo>
                  <a:pt x="23274" y="8048"/>
                </a:lnTo>
                <a:cubicBezTo>
                  <a:pt x="23261" y="8072"/>
                  <a:pt x="23248" y="8093"/>
                  <a:pt x="23235" y="8116"/>
                </a:cubicBezTo>
                <a:lnTo>
                  <a:pt x="23233" y="8118"/>
                </a:lnTo>
                <a:lnTo>
                  <a:pt x="23231" y="8121"/>
                </a:lnTo>
                <a:cubicBezTo>
                  <a:pt x="23220" y="8138"/>
                  <a:pt x="23208" y="8155"/>
                  <a:pt x="23197" y="8172"/>
                </a:cubicBezTo>
                <a:lnTo>
                  <a:pt x="23186" y="8189"/>
                </a:lnTo>
                <a:cubicBezTo>
                  <a:pt x="23182" y="8193"/>
                  <a:pt x="23180" y="8199"/>
                  <a:pt x="23176" y="8202"/>
                </a:cubicBezTo>
                <a:lnTo>
                  <a:pt x="23169" y="8214"/>
                </a:lnTo>
                <a:lnTo>
                  <a:pt x="23167" y="8219"/>
                </a:lnTo>
                <a:lnTo>
                  <a:pt x="23165" y="8221"/>
                </a:lnTo>
                <a:cubicBezTo>
                  <a:pt x="23148" y="8246"/>
                  <a:pt x="23131" y="8266"/>
                  <a:pt x="23114" y="8289"/>
                </a:cubicBezTo>
                <a:lnTo>
                  <a:pt x="23099" y="8310"/>
                </a:lnTo>
                <a:lnTo>
                  <a:pt x="23082" y="8332"/>
                </a:lnTo>
                <a:lnTo>
                  <a:pt x="23078" y="8338"/>
                </a:lnTo>
                <a:cubicBezTo>
                  <a:pt x="23065" y="8355"/>
                  <a:pt x="23050" y="8372"/>
                  <a:pt x="23037" y="8389"/>
                </a:cubicBezTo>
                <a:cubicBezTo>
                  <a:pt x="23022" y="8406"/>
                  <a:pt x="23012" y="8419"/>
                  <a:pt x="22999" y="8432"/>
                </a:cubicBezTo>
                <a:cubicBezTo>
                  <a:pt x="22993" y="8438"/>
                  <a:pt x="22990" y="8444"/>
                  <a:pt x="22984" y="8449"/>
                </a:cubicBezTo>
                <a:lnTo>
                  <a:pt x="22982" y="8453"/>
                </a:lnTo>
                <a:cubicBezTo>
                  <a:pt x="22961" y="8476"/>
                  <a:pt x="22939" y="8500"/>
                  <a:pt x="22916" y="8523"/>
                </a:cubicBezTo>
                <a:lnTo>
                  <a:pt x="22897" y="8544"/>
                </a:lnTo>
                <a:cubicBezTo>
                  <a:pt x="22886" y="8555"/>
                  <a:pt x="22877" y="8566"/>
                  <a:pt x="22865" y="8577"/>
                </a:cubicBezTo>
                <a:lnTo>
                  <a:pt x="22860" y="8583"/>
                </a:lnTo>
                <a:cubicBezTo>
                  <a:pt x="22848" y="8594"/>
                  <a:pt x="22837" y="8604"/>
                  <a:pt x="22828" y="8613"/>
                </a:cubicBezTo>
                <a:lnTo>
                  <a:pt x="22820" y="8621"/>
                </a:lnTo>
                <a:cubicBezTo>
                  <a:pt x="22797" y="8642"/>
                  <a:pt x="22775" y="8664"/>
                  <a:pt x="22752" y="8685"/>
                </a:cubicBezTo>
                <a:cubicBezTo>
                  <a:pt x="22733" y="8700"/>
                  <a:pt x="22716" y="8715"/>
                  <a:pt x="22697" y="8732"/>
                </a:cubicBezTo>
                <a:lnTo>
                  <a:pt x="22673" y="8751"/>
                </a:lnTo>
                <a:cubicBezTo>
                  <a:pt x="22639" y="8779"/>
                  <a:pt x="22605" y="8806"/>
                  <a:pt x="22569" y="8832"/>
                </a:cubicBezTo>
                <a:lnTo>
                  <a:pt x="22562" y="8838"/>
                </a:lnTo>
                <a:lnTo>
                  <a:pt x="22560" y="8839"/>
                </a:lnTo>
                <a:cubicBezTo>
                  <a:pt x="22550" y="8845"/>
                  <a:pt x="22543" y="8853"/>
                  <a:pt x="22533" y="8858"/>
                </a:cubicBezTo>
                <a:cubicBezTo>
                  <a:pt x="22507" y="8877"/>
                  <a:pt x="22479" y="8896"/>
                  <a:pt x="22452" y="8915"/>
                </a:cubicBezTo>
                <a:cubicBezTo>
                  <a:pt x="22415" y="8939"/>
                  <a:pt x="22379" y="8962"/>
                  <a:pt x="22341" y="8985"/>
                </a:cubicBezTo>
                <a:cubicBezTo>
                  <a:pt x="22288" y="9017"/>
                  <a:pt x="22236" y="9045"/>
                  <a:pt x="22183" y="9071"/>
                </a:cubicBezTo>
                <a:cubicBezTo>
                  <a:pt x="22147" y="9088"/>
                  <a:pt x="22113" y="9105"/>
                  <a:pt x="22077" y="9122"/>
                </a:cubicBezTo>
                <a:lnTo>
                  <a:pt x="22034" y="9141"/>
                </a:lnTo>
                <a:cubicBezTo>
                  <a:pt x="21985" y="9162"/>
                  <a:pt x="21934" y="9182"/>
                  <a:pt x="21883" y="9201"/>
                </a:cubicBezTo>
                <a:cubicBezTo>
                  <a:pt x="21870" y="9205"/>
                  <a:pt x="21857" y="9211"/>
                  <a:pt x="21842" y="9216"/>
                </a:cubicBezTo>
                <a:cubicBezTo>
                  <a:pt x="21829" y="9222"/>
                  <a:pt x="21815" y="9230"/>
                  <a:pt x="21806" y="9239"/>
                </a:cubicBezTo>
                <a:lnTo>
                  <a:pt x="21776" y="9271"/>
                </a:lnTo>
                <a:lnTo>
                  <a:pt x="21459" y="9588"/>
                </a:lnTo>
                <a:lnTo>
                  <a:pt x="21421" y="9624"/>
                </a:lnTo>
                <a:cubicBezTo>
                  <a:pt x="21348" y="9697"/>
                  <a:pt x="21316" y="9801"/>
                  <a:pt x="21335" y="9901"/>
                </a:cubicBezTo>
                <a:cubicBezTo>
                  <a:pt x="21339" y="9925"/>
                  <a:pt x="21346" y="9948"/>
                  <a:pt x="21354" y="9970"/>
                </a:cubicBezTo>
                <a:lnTo>
                  <a:pt x="21359" y="9984"/>
                </a:lnTo>
                <a:cubicBezTo>
                  <a:pt x="21367" y="9999"/>
                  <a:pt x="21374" y="10012"/>
                  <a:pt x="21384" y="10025"/>
                </a:cubicBezTo>
                <a:lnTo>
                  <a:pt x="21386" y="10027"/>
                </a:lnTo>
                <a:cubicBezTo>
                  <a:pt x="21401" y="10049"/>
                  <a:pt x="21418" y="10068"/>
                  <a:pt x="21437" y="10085"/>
                </a:cubicBezTo>
                <a:cubicBezTo>
                  <a:pt x="21444" y="10091"/>
                  <a:pt x="21452" y="10097"/>
                  <a:pt x="21457" y="10102"/>
                </a:cubicBezTo>
                <a:cubicBezTo>
                  <a:pt x="21465" y="10108"/>
                  <a:pt x="21467" y="10110"/>
                  <a:pt x="21472" y="10112"/>
                </a:cubicBezTo>
                <a:cubicBezTo>
                  <a:pt x="21495" y="10127"/>
                  <a:pt x="21519" y="10140"/>
                  <a:pt x="21544" y="10148"/>
                </a:cubicBezTo>
                <a:lnTo>
                  <a:pt x="21548" y="10148"/>
                </a:lnTo>
                <a:cubicBezTo>
                  <a:pt x="21570" y="10155"/>
                  <a:pt x="21595" y="10161"/>
                  <a:pt x="21619" y="10163"/>
                </a:cubicBezTo>
                <a:cubicBezTo>
                  <a:pt x="21631" y="10163"/>
                  <a:pt x="21640" y="10164"/>
                  <a:pt x="21650" y="10164"/>
                </a:cubicBezTo>
                <a:cubicBezTo>
                  <a:pt x="21659" y="10164"/>
                  <a:pt x="21665" y="10164"/>
                  <a:pt x="21674" y="10163"/>
                </a:cubicBezTo>
                <a:cubicBezTo>
                  <a:pt x="21704" y="10161"/>
                  <a:pt x="21734" y="10153"/>
                  <a:pt x="21763" y="10142"/>
                </a:cubicBezTo>
                <a:lnTo>
                  <a:pt x="21774" y="10136"/>
                </a:lnTo>
                <a:lnTo>
                  <a:pt x="21815" y="10121"/>
                </a:lnTo>
                <a:lnTo>
                  <a:pt x="21825" y="10117"/>
                </a:lnTo>
                <a:lnTo>
                  <a:pt x="21838" y="10112"/>
                </a:lnTo>
                <a:lnTo>
                  <a:pt x="21921" y="10078"/>
                </a:lnTo>
                <a:lnTo>
                  <a:pt x="22030" y="10034"/>
                </a:lnTo>
                <a:lnTo>
                  <a:pt x="22059" y="10023"/>
                </a:lnTo>
                <a:lnTo>
                  <a:pt x="22085" y="10014"/>
                </a:lnTo>
                <a:lnTo>
                  <a:pt x="22243" y="9950"/>
                </a:lnTo>
                <a:lnTo>
                  <a:pt x="22256" y="9944"/>
                </a:lnTo>
                <a:lnTo>
                  <a:pt x="22273" y="9936"/>
                </a:lnTo>
                <a:lnTo>
                  <a:pt x="22364" y="9902"/>
                </a:lnTo>
                <a:lnTo>
                  <a:pt x="22394" y="9889"/>
                </a:lnTo>
                <a:cubicBezTo>
                  <a:pt x="22400" y="9887"/>
                  <a:pt x="22405" y="9884"/>
                  <a:pt x="22411" y="9880"/>
                </a:cubicBezTo>
                <a:cubicBezTo>
                  <a:pt x="22468" y="9846"/>
                  <a:pt x="22528" y="9814"/>
                  <a:pt x="22590" y="9786"/>
                </a:cubicBezTo>
                <a:cubicBezTo>
                  <a:pt x="22609" y="9778"/>
                  <a:pt x="22628" y="9769"/>
                  <a:pt x="22650" y="9761"/>
                </a:cubicBezTo>
                <a:lnTo>
                  <a:pt x="22665" y="9754"/>
                </a:lnTo>
                <a:cubicBezTo>
                  <a:pt x="22803" y="9699"/>
                  <a:pt x="22946" y="9657"/>
                  <a:pt x="23093" y="9635"/>
                </a:cubicBezTo>
                <a:cubicBezTo>
                  <a:pt x="23140" y="9627"/>
                  <a:pt x="23189" y="9622"/>
                  <a:pt x="23240" y="9620"/>
                </a:cubicBezTo>
                <a:lnTo>
                  <a:pt x="23248" y="9620"/>
                </a:lnTo>
                <a:lnTo>
                  <a:pt x="23284" y="9618"/>
                </a:lnTo>
                <a:lnTo>
                  <a:pt x="23365" y="9618"/>
                </a:lnTo>
                <a:cubicBezTo>
                  <a:pt x="23402" y="9620"/>
                  <a:pt x="23440" y="9622"/>
                  <a:pt x="23478" y="9625"/>
                </a:cubicBezTo>
                <a:cubicBezTo>
                  <a:pt x="23525" y="9631"/>
                  <a:pt x="23570" y="9639"/>
                  <a:pt x="23613" y="9650"/>
                </a:cubicBezTo>
                <a:lnTo>
                  <a:pt x="23640" y="9656"/>
                </a:lnTo>
                <a:cubicBezTo>
                  <a:pt x="23695" y="9671"/>
                  <a:pt x="23749" y="9688"/>
                  <a:pt x="23802" y="9710"/>
                </a:cubicBezTo>
                <a:lnTo>
                  <a:pt x="24085" y="9827"/>
                </a:lnTo>
                <a:lnTo>
                  <a:pt x="24226" y="9887"/>
                </a:lnTo>
                <a:lnTo>
                  <a:pt x="24245" y="9895"/>
                </a:lnTo>
                <a:lnTo>
                  <a:pt x="24256" y="9899"/>
                </a:lnTo>
                <a:lnTo>
                  <a:pt x="24358" y="9940"/>
                </a:lnTo>
                <a:cubicBezTo>
                  <a:pt x="24367" y="9946"/>
                  <a:pt x="24377" y="9950"/>
                  <a:pt x="24388" y="9953"/>
                </a:cubicBezTo>
                <a:lnTo>
                  <a:pt x="24401" y="9959"/>
                </a:lnTo>
                <a:cubicBezTo>
                  <a:pt x="24467" y="9987"/>
                  <a:pt x="24529" y="10012"/>
                  <a:pt x="24590" y="10038"/>
                </a:cubicBezTo>
                <a:lnTo>
                  <a:pt x="24622" y="10051"/>
                </a:lnTo>
                <a:lnTo>
                  <a:pt x="24731" y="10095"/>
                </a:lnTo>
                <a:lnTo>
                  <a:pt x="24801" y="10123"/>
                </a:lnTo>
                <a:lnTo>
                  <a:pt x="24814" y="10129"/>
                </a:lnTo>
                <a:lnTo>
                  <a:pt x="24854" y="10146"/>
                </a:lnTo>
                <a:lnTo>
                  <a:pt x="24955" y="10187"/>
                </a:lnTo>
                <a:lnTo>
                  <a:pt x="24980" y="10197"/>
                </a:lnTo>
                <a:lnTo>
                  <a:pt x="25003" y="10206"/>
                </a:lnTo>
                <a:lnTo>
                  <a:pt x="25097" y="10246"/>
                </a:lnTo>
                <a:lnTo>
                  <a:pt x="25161" y="10272"/>
                </a:lnTo>
                <a:cubicBezTo>
                  <a:pt x="25150" y="10287"/>
                  <a:pt x="25140" y="10304"/>
                  <a:pt x="25129" y="10319"/>
                </a:cubicBezTo>
                <a:cubicBezTo>
                  <a:pt x="25114" y="10342"/>
                  <a:pt x="25099" y="10366"/>
                  <a:pt x="25084" y="10389"/>
                </a:cubicBezTo>
                <a:cubicBezTo>
                  <a:pt x="25080" y="10394"/>
                  <a:pt x="25076" y="10400"/>
                  <a:pt x="25072" y="10406"/>
                </a:cubicBezTo>
                <a:lnTo>
                  <a:pt x="25063" y="10423"/>
                </a:lnTo>
                <a:cubicBezTo>
                  <a:pt x="25044" y="10453"/>
                  <a:pt x="25025" y="10483"/>
                  <a:pt x="25008" y="10513"/>
                </a:cubicBezTo>
                <a:cubicBezTo>
                  <a:pt x="25006" y="10517"/>
                  <a:pt x="25003" y="10523"/>
                  <a:pt x="25001" y="10526"/>
                </a:cubicBezTo>
                <a:lnTo>
                  <a:pt x="24995" y="10536"/>
                </a:lnTo>
                <a:cubicBezTo>
                  <a:pt x="24986" y="10553"/>
                  <a:pt x="24976" y="10570"/>
                  <a:pt x="24967" y="10587"/>
                </a:cubicBezTo>
                <a:cubicBezTo>
                  <a:pt x="24954" y="10611"/>
                  <a:pt x="24940" y="10638"/>
                  <a:pt x="24925" y="10664"/>
                </a:cubicBezTo>
                <a:lnTo>
                  <a:pt x="24914" y="10687"/>
                </a:lnTo>
                <a:cubicBezTo>
                  <a:pt x="24895" y="10724"/>
                  <a:pt x="24874" y="10766"/>
                  <a:pt x="24856" y="10809"/>
                </a:cubicBezTo>
                <a:cubicBezTo>
                  <a:pt x="24854" y="10811"/>
                  <a:pt x="24852" y="10815"/>
                  <a:pt x="24852" y="10817"/>
                </a:cubicBezTo>
                <a:cubicBezTo>
                  <a:pt x="24840" y="10839"/>
                  <a:pt x="24831" y="10862"/>
                  <a:pt x="24820" y="10884"/>
                </a:cubicBezTo>
                <a:lnTo>
                  <a:pt x="24788" y="10954"/>
                </a:lnTo>
                <a:lnTo>
                  <a:pt x="24765" y="11007"/>
                </a:lnTo>
                <a:lnTo>
                  <a:pt x="24741" y="11062"/>
                </a:lnTo>
                <a:cubicBezTo>
                  <a:pt x="24739" y="11069"/>
                  <a:pt x="24735" y="11075"/>
                  <a:pt x="24733" y="11082"/>
                </a:cubicBezTo>
                <a:cubicBezTo>
                  <a:pt x="24724" y="11103"/>
                  <a:pt x="24714" y="11124"/>
                  <a:pt x="24705" y="11146"/>
                </a:cubicBezTo>
                <a:cubicBezTo>
                  <a:pt x="24699" y="11160"/>
                  <a:pt x="24693" y="11171"/>
                  <a:pt x="24688" y="11184"/>
                </a:cubicBezTo>
                <a:lnTo>
                  <a:pt x="24675" y="11216"/>
                </a:lnTo>
                <a:cubicBezTo>
                  <a:pt x="24656" y="11261"/>
                  <a:pt x="24633" y="11310"/>
                  <a:pt x="24612" y="11363"/>
                </a:cubicBezTo>
                <a:cubicBezTo>
                  <a:pt x="24607" y="11374"/>
                  <a:pt x="24603" y="11384"/>
                  <a:pt x="24597" y="11395"/>
                </a:cubicBezTo>
                <a:lnTo>
                  <a:pt x="24533" y="11546"/>
                </a:lnTo>
                <a:cubicBezTo>
                  <a:pt x="24526" y="11563"/>
                  <a:pt x="24518" y="11580"/>
                  <a:pt x="24511" y="11597"/>
                </a:cubicBezTo>
                <a:cubicBezTo>
                  <a:pt x="24497" y="11620"/>
                  <a:pt x="24486" y="11644"/>
                  <a:pt x="24473" y="11667"/>
                </a:cubicBezTo>
                <a:cubicBezTo>
                  <a:pt x="24450" y="11708"/>
                  <a:pt x="24426" y="11748"/>
                  <a:pt x="24399" y="11787"/>
                </a:cubicBezTo>
                <a:cubicBezTo>
                  <a:pt x="24375" y="11819"/>
                  <a:pt x="24352" y="11851"/>
                  <a:pt x="24328" y="11881"/>
                </a:cubicBezTo>
                <a:cubicBezTo>
                  <a:pt x="24313" y="11900"/>
                  <a:pt x="24296" y="11919"/>
                  <a:pt x="24279" y="11938"/>
                </a:cubicBezTo>
                <a:cubicBezTo>
                  <a:pt x="24269" y="11949"/>
                  <a:pt x="24260" y="11959"/>
                  <a:pt x="24251" y="11968"/>
                </a:cubicBezTo>
                <a:cubicBezTo>
                  <a:pt x="24241" y="11978"/>
                  <a:pt x="24230" y="11991"/>
                  <a:pt x="24218" y="12000"/>
                </a:cubicBezTo>
                <a:cubicBezTo>
                  <a:pt x="24190" y="12029"/>
                  <a:pt x="24160" y="12055"/>
                  <a:pt x="24130" y="12079"/>
                </a:cubicBezTo>
                <a:cubicBezTo>
                  <a:pt x="24073" y="12128"/>
                  <a:pt x="24013" y="12174"/>
                  <a:pt x="23949" y="12213"/>
                </a:cubicBezTo>
                <a:cubicBezTo>
                  <a:pt x="23881" y="12257"/>
                  <a:pt x="23809" y="12296"/>
                  <a:pt x="23736" y="12332"/>
                </a:cubicBezTo>
                <a:lnTo>
                  <a:pt x="23708" y="12345"/>
                </a:lnTo>
                <a:cubicBezTo>
                  <a:pt x="23661" y="12368"/>
                  <a:pt x="23615" y="12387"/>
                  <a:pt x="23574" y="12402"/>
                </a:cubicBezTo>
                <a:lnTo>
                  <a:pt x="23559" y="12407"/>
                </a:lnTo>
                <a:cubicBezTo>
                  <a:pt x="23491" y="12434"/>
                  <a:pt x="23423" y="12454"/>
                  <a:pt x="23351" y="12471"/>
                </a:cubicBezTo>
                <a:cubicBezTo>
                  <a:pt x="23346" y="12473"/>
                  <a:pt x="23340" y="12475"/>
                  <a:pt x="23335" y="12477"/>
                </a:cubicBezTo>
                <a:lnTo>
                  <a:pt x="23318" y="12485"/>
                </a:lnTo>
                <a:lnTo>
                  <a:pt x="23287" y="12496"/>
                </a:lnTo>
                <a:lnTo>
                  <a:pt x="23178" y="12539"/>
                </a:lnTo>
                <a:lnTo>
                  <a:pt x="23110" y="12568"/>
                </a:lnTo>
                <a:lnTo>
                  <a:pt x="23097" y="12571"/>
                </a:lnTo>
                <a:lnTo>
                  <a:pt x="22956" y="12628"/>
                </a:lnTo>
                <a:lnTo>
                  <a:pt x="22933" y="12637"/>
                </a:lnTo>
                <a:lnTo>
                  <a:pt x="22924" y="12641"/>
                </a:lnTo>
                <a:cubicBezTo>
                  <a:pt x="22920" y="12643"/>
                  <a:pt x="22916" y="12645"/>
                  <a:pt x="22910" y="12647"/>
                </a:cubicBezTo>
                <a:lnTo>
                  <a:pt x="22903" y="12652"/>
                </a:lnTo>
                <a:cubicBezTo>
                  <a:pt x="22860" y="12673"/>
                  <a:pt x="22820" y="12699"/>
                  <a:pt x="22786" y="12733"/>
                </a:cubicBezTo>
                <a:lnTo>
                  <a:pt x="22775" y="12747"/>
                </a:lnTo>
                <a:cubicBezTo>
                  <a:pt x="22769" y="12754"/>
                  <a:pt x="22762" y="12762"/>
                  <a:pt x="22754" y="12769"/>
                </a:cubicBezTo>
                <a:cubicBezTo>
                  <a:pt x="22739" y="12790"/>
                  <a:pt x="22724" y="12813"/>
                  <a:pt x="22713" y="12837"/>
                </a:cubicBezTo>
                <a:cubicBezTo>
                  <a:pt x="22709" y="12843"/>
                  <a:pt x="22707" y="12850"/>
                  <a:pt x="22703" y="12856"/>
                </a:cubicBezTo>
                <a:cubicBezTo>
                  <a:pt x="22701" y="12863"/>
                  <a:pt x="22696" y="12873"/>
                  <a:pt x="22694" y="12882"/>
                </a:cubicBezTo>
                <a:cubicBezTo>
                  <a:pt x="22684" y="12905"/>
                  <a:pt x="22679" y="12928"/>
                  <a:pt x="22675" y="12952"/>
                </a:cubicBezTo>
                <a:cubicBezTo>
                  <a:pt x="22675" y="12954"/>
                  <a:pt x="22675" y="12954"/>
                  <a:pt x="22675" y="12956"/>
                </a:cubicBezTo>
                <a:cubicBezTo>
                  <a:pt x="22669" y="12984"/>
                  <a:pt x="22669" y="13012"/>
                  <a:pt x="22671" y="13041"/>
                </a:cubicBezTo>
                <a:cubicBezTo>
                  <a:pt x="22671" y="13046"/>
                  <a:pt x="22671" y="13054"/>
                  <a:pt x="22673" y="13059"/>
                </a:cubicBezTo>
                <a:cubicBezTo>
                  <a:pt x="22673" y="13069"/>
                  <a:pt x="22673" y="13078"/>
                  <a:pt x="22675" y="13090"/>
                </a:cubicBezTo>
                <a:lnTo>
                  <a:pt x="22675" y="13097"/>
                </a:lnTo>
                <a:lnTo>
                  <a:pt x="22677" y="13108"/>
                </a:lnTo>
                <a:cubicBezTo>
                  <a:pt x="22682" y="13131"/>
                  <a:pt x="22688" y="13154"/>
                  <a:pt x="22697" y="13176"/>
                </a:cubicBezTo>
                <a:cubicBezTo>
                  <a:pt x="22703" y="13193"/>
                  <a:pt x="22713" y="13210"/>
                  <a:pt x="22720" y="13225"/>
                </a:cubicBezTo>
                <a:cubicBezTo>
                  <a:pt x="22724" y="13229"/>
                  <a:pt x="22726" y="13235"/>
                  <a:pt x="22728" y="13239"/>
                </a:cubicBezTo>
                <a:cubicBezTo>
                  <a:pt x="22799" y="13352"/>
                  <a:pt x="22918" y="13423"/>
                  <a:pt x="23052" y="13431"/>
                </a:cubicBezTo>
                <a:cubicBezTo>
                  <a:pt x="23057" y="13431"/>
                  <a:pt x="23065" y="13433"/>
                  <a:pt x="23071" y="13433"/>
                </a:cubicBezTo>
                <a:lnTo>
                  <a:pt x="23542" y="13433"/>
                </a:lnTo>
                <a:cubicBezTo>
                  <a:pt x="23557" y="13433"/>
                  <a:pt x="23572" y="13429"/>
                  <a:pt x="23585" y="13423"/>
                </a:cubicBezTo>
                <a:cubicBezTo>
                  <a:pt x="23600" y="13416"/>
                  <a:pt x="23617" y="13408"/>
                  <a:pt x="23634" y="13401"/>
                </a:cubicBezTo>
                <a:cubicBezTo>
                  <a:pt x="23685" y="13378"/>
                  <a:pt x="23736" y="13355"/>
                  <a:pt x="23787" y="13335"/>
                </a:cubicBezTo>
                <a:cubicBezTo>
                  <a:pt x="23802" y="13329"/>
                  <a:pt x="23817" y="13323"/>
                  <a:pt x="23832" y="13318"/>
                </a:cubicBezTo>
                <a:cubicBezTo>
                  <a:pt x="23864" y="13306"/>
                  <a:pt x="23896" y="13295"/>
                  <a:pt x="23928" y="13286"/>
                </a:cubicBezTo>
                <a:cubicBezTo>
                  <a:pt x="24024" y="13254"/>
                  <a:pt x="24122" y="13227"/>
                  <a:pt x="24220" y="13206"/>
                </a:cubicBezTo>
                <a:cubicBezTo>
                  <a:pt x="24251" y="13201"/>
                  <a:pt x="24281" y="13193"/>
                  <a:pt x="24311" y="13190"/>
                </a:cubicBezTo>
                <a:cubicBezTo>
                  <a:pt x="24324" y="13188"/>
                  <a:pt x="24337" y="13186"/>
                  <a:pt x="24350" y="13184"/>
                </a:cubicBezTo>
                <a:lnTo>
                  <a:pt x="24362" y="13184"/>
                </a:lnTo>
                <a:cubicBezTo>
                  <a:pt x="24401" y="13176"/>
                  <a:pt x="24441" y="13173"/>
                  <a:pt x="24482" y="13167"/>
                </a:cubicBezTo>
                <a:cubicBezTo>
                  <a:pt x="24490" y="13167"/>
                  <a:pt x="24497" y="13167"/>
                  <a:pt x="24507" y="13165"/>
                </a:cubicBezTo>
                <a:lnTo>
                  <a:pt x="24522" y="13163"/>
                </a:lnTo>
                <a:cubicBezTo>
                  <a:pt x="24550" y="13161"/>
                  <a:pt x="24577" y="13159"/>
                  <a:pt x="24603" y="13157"/>
                </a:cubicBezTo>
                <a:cubicBezTo>
                  <a:pt x="24635" y="13156"/>
                  <a:pt x="24667" y="13156"/>
                  <a:pt x="24697" y="13154"/>
                </a:cubicBezTo>
                <a:lnTo>
                  <a:pt x="24807" y="13154"/>
                </a:lnTo>
                <a:cubicBezTo>
                  <a:pt x="24846" y="13154"/>
                  <a:pt x="24886" y="13156"/>
                  <a:pt x="24925" y="13159"/>
                </a:cubicBezTo>
                <a:lnTo>
                  <a:pt x="24929" y="13159"/>
                </a:lnTo>
                <a:cubicBezTo>
                  <a:pt x="24940" y="13159"/>
                  <a:pt x="24950" y="13161"/>
                  <a:pt x="24961" y="13161"/>
                </a:cubicBezTo>
                <a:lnTo>
                  <a:pt x="25008" y="13165"/>
                </a:lnTo>
                <a:cubicBezTo>
                  <a:pt x="25033" y="13169"/>
                  <a:pt x="25057" y="13171"/>
                  <a:pt x="25082" y="13173"/>
                </a:cubicBezTo>
                <a:lnTo>
                  <a:pt x="25085" y="13173"/>
                </a:lnTo>
                <a:lnTo>
                  <a:pt x="25112" y="13176"/>
                </a:lnTo>
                <a:cubicBezTo>
                  <a:pt x="25123" y="13178"/>
                  <a:pt x="25134" y="13180"/>
                  <a:pt x="25146" y="13182"/>
                </a:cubicBezTo>
                <a:cubicBezTo>
                  <a:pt x="25167" y="13186"/>
                  <a:pt x="25187" y="13188"/>
                  <a:pt x="25208" y="13191"/>
                </a:cubicBezTo>
                <a:cubicBezTo>
                  <a:pt x="25212" y="13191"/>
                  <a:pt x="25214" y="13191"/>
                  <a:pt x="25217" y="13193"/>
                </a:cubicBezTo>
                <a:lnTo>
                  <a:pt x="25227" y="13193"/>
                </a:lnTo>
                <a:lnTo>
                  <a:pt x="25246" y="13197"/>
                </a:lnTo>
                <a:lnTo>
                  <a:pt x="25261" y="13201"/>
                </a:lnTo>
                <a:lnTo>
                  <a:pt x="25276" y="13205"/>
                </a:lnTo>
                <a:cubicBezTo>
                  <a:pt x="25300" y="13208"/>
                  <a:pt x="25321" y="13212"/>
                  <a:pt x="25344" y="13218"/>
                </a:cubicBezTo>
                <a:lnTo>
                  <a:pt x="25347" y="13218"/>
                </a:lnTo>
                <a:cubicBezTo>
                  <a:pt x="25370" y="13223"/>
                  <a:pt x="25395" y="13229"/>
                  <a:pt x="25419" y="13237"/>
                </a:cubicBezTo>
                <a:lnTo>
                  <a:pt x="25427" y="13239"/>
                </a:lnTo>
                <a:lnTo>
                  <a:pt x="25457" y="13246"/>
                </a:lnTo>
                <a:lnTo>
                  <a:pt x="25472" y="13250"/>
                </a:lnTo>
                <a:cubicBezTo>
                  <a:pt x="25504" y="13259"/>
                  <a:pt x="25536" y="13269"/>
                  <a:pt x="25566" y="13278"/>
                </a:cubicBezTo>
                <a:lnTo>
                  <a:pt x="25589" y="13286"/>
                </a:lnTo>
                <a:lnTo>
                  <a:pt x="25596" y="13288"/>
                </a:lnTo>
                <a:cubicBezTo>
                  <a:pt x="25630" y="13299"/>
                  <a:pt x="25664" y="13310"/>
                  <a:pt x="25698" y="13323"/>
                </a:cubicBezTo>
                <a:lnTo>
                  <a:pt x="25702" y="13325"/>
                </a:lnTo>
                <a:lnTo>
                  <a:pt x="25726" y="13335"/>
                </a:lnTo>
                <a:lnTo>
                  <a:pt x="25760" y="13346"/>
                </a:lnTo>
                <a:cubicBezTo>
                  <a:pt x="25781" y="13355"/>
                  <a:pt x="25804" y="13365"/>
                  <a:pt x="25824" y="13374"/>
                </a:cubicBezTo>
                <a:cubicBezTo>
                  <a:pt x="25854" y="13387"/>
                  <a:pt x="25885" y="13401"/>
                  <a:pt x="25913" y="13414"/>
                </a:cubicBezTo>
                <a:lnTo>
                  <a:pt x="25936" y="13423"/>
                </a:lnTo>
                <a:cubicBezTo>
                  <a:pt x="25937" y="13425"/>
                  <a:pt x="25941" y="13427"/>
                  <a:pt x="25945" y="13429"/>
                </a:cubicBezTo>
                <a:lnTo>
                  <a:pt x="25968" y="13440"/>
                </a:lnTo>
                <a:cubicBezTo>
                  <a:pt x="25998" y="13455"/>
                  <a:pt x="26028" y="13472"/>
                  <a:pt x="26058" y="13489"/>
                </a:cubicBezTo>
                <a:cubicBezTo>
                  <a:pt x="26086" y="13504"/>
                  <a:pt x="26113" y="13521"/>
                  <a:pt x="26143" y="13538"/>
                </a:cubicBezTo>
                <a:cubicBezTo>
                  <a:pt x="26160" y="13550"/>
                  <a:pt x="26177" y="13563"/>
                  <a:pt x="26194" y="13572"/>
                </a:cubicBezTo>
                <a:lnTo>
                  <a:pt x="26197" y="13576"/>
                </a:lnTo>
                <a:cubicBezTo>
                  <a:pt x="26239" y="13602"/>
                  <a:pt x="26282" y="13631"/>
                  <a:pt x="26324" y="13661"/>
                </a:cubicBezTo>
                <a:cubicBezTo>
                  <a:pt x="26367" y="13691"/>
                  <a:pt x="26409" y="13723"/>
                  <a:pt x="26450" y="13755"/>
                </a:cubicBezTo>
                <a:cubicBezTo>
                  <a:pt x="26493" y="13787"/>
                  <a:pt x="26533" y="13817"/>
                  <a:pt x="26574" y="13851"/>
                </a:cubicBezTo>
                <a:cubicBezTo>
                  <a:pt x="26606" y="13876"/>
                  <a:pt x="26639" y="13902"/>
                  <a:pt x="26669" y="13928"/>
                </a:cubicBezTo>
                <a:lnTo>
                  <a:pt x="26695" y="13949"/>
                </a:lnTo>
                <a:lnTo>
                  <a:pt x="26738" y="13987"/>
                </a:lnTo>
                <a:cubicBezTo>
                  <a:pt x="26765" y="14008"/>
                  <a:pt x="26789" y="14028"/>
                  <a:pt x="26816" y="14051"/>
                </a:cubicBezTo>
                <a:cubicBezTo>
                  <a:pt x="26840" y="14072"/>
                  <a:pt x="26863" y="14092"/>
                  <a:pt x="26885" y="14113"/>
                </a:cubicBezTo>
                <a:cubicBezTo>
                  <a:pt x="26972" y="14190"/>
                  <a:pt x="27055" y="14266"/>
                  <a:pt x="27130" y="14335"/>
                </a:cubicBezTo>
                <a:cubicBezTo>
                  <a:pt x="27266" y="14464"/>
                  <a:pt x="27377" y="14573"/>
                  <a:pt x="27441" y="14639"/>
                </a:cubicBezTo>
                <a:cubicBezTo>
                  <a:pt x="27377" y="14705"/>
                  <a:pt x="27266" y="14814"/>
                  <a:pt x="27130" y="14940"/>
                </a:cubicBezTo>
                <a:cubicBezTo>
                  <a:pt x="27063" y="15005"/>
                  <a:pt x="26989" y="15071"/>
                  <a:pt x="26912" y="15140"/>
                </a:cubicBezTo>
                <a:lnTo>
                  <a:pt x="26838" y="15204"/>
                </a:lnTo>
                <a:cubicBezTo>
                  <a:pt x="26816" y="15225"/>
                  <a:pt x="26791" y="15248"/>
                  <a:pt x="26765" y="15268"/>
                </a:cubicBezTo>
                <a:lnTo>
                  <a:pt x="26720" y="15306"/>
                </a:lnTo>
                <a:lnTo>
                  <a:pt x="26669" y="15349"/>
                </a:lnTo>
                <a:cubicBezTo>
                  <a:pt x="26646" y="15368"/>
                  <a:pt x="26623" y="15387"/>
                  <a:pt x="26601" y="15406"/>
                </a:cubicBezTo>
                <a:cubicBezTo>
                  <a:pt x="26559" y="15438"/>
                  <a:pt x="26518" y="15470"/>
                  <a:pt x="26476" y="15502"/>
                </a:cubicBezTo>
                <a:cubicBezTo>
                  <a:pt x="26435" y="15534"/>
                  <a:pt x="26394" y="15566"/>
                  <a:pt x="26350" y="15596"/>
                </a:cubicBezTo>
                <a:cubicBezTo>
                  <a:pt x="26309" y="15627"/>
                  <a:pt x="26263" y="15659"/>
                  <a:pt x="26220" y="15687"/>
                </a:cubicBezTo>
                <a:cubicBezTo>
                  <a:pt x="26213" y="15693"/>
                  <a:pt x="26205" y="15696"/>
                  <a:pt x="26197" y="15702"/>
                </a:cubicBezTo>
                <a:lnTo>
                  <a:pt x="26171" y="15719"/>
                </a:lnTo>
                <a:cubicBezTo>
                  <a:pt x="26143" y="15738"/>
                  <a:pt x="26115" y="15755"/>
                  <a:pt x="26086" y="15772"/>
                </a:cubicBezTo>
                <a:cubicBezTo>
                  <a:pt x="26056" y="15789"/>
                  <a:pt x="26028" y="15804"/>
                  <a:pt x="26000" y="15821"/>
                </a:cubicBezTo>
                <a:cubicBezTo>
                  <a:pt x="25990" y="15824"/>
                  <a:pt x="25983" y="15828"/>
                  <a:pt x="25975" y="15832"/>
                </a:cubicBezTo>
                <a:cubicBezTo>
                  <a:pt x="25968" y="15836"/>
                  <a:pt x="25954" y="15843"/>
                  <a:pt x="25945" y="15849"/>
                </a:cubicBezTo>
                <a:cubicBezTo>
                  <a:pt x="25943" y="15851"/>
                  <a:pt x="25939" y="15853"/>
                  <a:pt x="25936" y="15853"/>
                </a:cubicBezTo>
                <a:cubicBezTo>
                  <a:pt x="25911" y="15866"/>
                  <a:pt x="25885" y="15877"/>
                  <a:pt x="25858" y="15889"/>
                </a:cubicBezTo>
                <a:cubicBezTo>
                  <a:pt x="25838" y="15898"/>
                  <a:pt x="25817" y="15907"/>
                  <a:pt x="25794" y="15917"/>
                </a:cubicBezTo>
                <a:cubicBezTo>
                  <a:pt x="25773" y="15926"/>
                  <a:pt x="25755" y="15932"/>
                  <a:pt x="25734" y="15941"/>
                </a:cubicBezTo>
                <a:lnTo>
                  <a:pt x="25726" y="15943"/>
                </a:lnTo>
                <a:cubicBezTo>
                  <a:pt x="25696" y="15955"/>
                  <a:pt x="25664" y="15968"/>
                  <a:pt x="25632" y="15979"/>
                </a:cubicBezTo>
                <a:cubicBezTo>
                  <a:pt x="25623" y="15981"/>
                  <a:pt x="25613" y="15985"/>
                  <a:pt x="25604" y="15987"/>
                </a:cubicBezTo>
                <a:lnTo>
                  <a:pt x="25591" y="15992"/>
                </a:lnTo>
                <a:cubicBezTo>
                  <a:pt x="25560" y="16002"/>
                  <a:pt x="25530" y="16011"/>
                  <a:pt x="25500" y="16020"/>
                </a:cubicBezTo>
                <a:cubicBezTo>
                  <a:pt x="25493" y="16022"/>
                  <a:pt x="25485" y="16024"/>
                  <a:pt x="25478" y="16026"/>
                </a:cubicBezTo>
                <a:lnTo>
                  <a:pt x="25466" y="16030"/>
                </a:lnTo>
                <a:lnTo>
                  <a:pt x="25461" y="16030"/>
                </a:lnTo>
                <a:cubicBezTo>
                  <a:pt x="25436" y="16037"/>
                  <a:pt x="25412" y="16045"/>
                  <a:pt x="25385" y="16051"/>
                </a:cubicBezTo>
                <a:cubicBezTo>
                  <a:pt x="25379" y="16053"/>
                  <a:pt x="25372" y="16054"/>
                  <a:pt x="25364" y="16056"/>
                </a:cubicBezTo>
                <a:lnTo>
                  <a:pt x="25347" y="16060"/>
                </a:lnTo>
                <a:cubicBezTo>
                  <a:pt x="25338" y="16062"/>
                  <a:pt x="25329" y="16064"/>
                  <a:pt x="25319" y="16066"/>
                </a:cubicBezTo>
                <a:lnTo>
                  <a:pt x="25272" y="16075"/>
                </a:lnTo>
                <a:lnTo>
                  <a:pt x="25263" y="16075"/>
                </a:lnTo>
                <a:lnTo>
                  <a:pt x="25248" y="16079"/>
                </a:lnTo>
                <a:cubicBezTo>
                  <a:pt x="25219" y="16085"/>
                  <a:pt x="25189" y="16088"/>
                  <a:pt x="25161" y="16094"/>
                </a:cubicBezTo>
                <a:lnTo>
                  <a:pt x="25148" y="16096"/>
                </a:lnTo>
                <a:lnTo>
                  <a:pt x="25131" y="16098"/>
                </a:lnTo>
                <a:lnTo>
                  <a:pt x="25104" y="16102"/>
                </a:lnTo>
                <a:cubicBezTo>
                  <a:pt x="25091" y="16103"/>
                  <a:pt x="25078" y="16105"/>
                  <a:pt x="25065" y="16107"/>
                </a:cubicBezTo>
                <a:cubicBezTo>
                  <a:pt x="25038" y="16111"/>
                  <a:pt x="25012" y="16113"/>
                  <a:pt x="24986" y="16115"/>
                </a:cubicBezTo>
                <a:lnTo>
                  <a:pt x="24982" y="16115"/>
                </a:lnTo>
                <a:cubicBezTo>
                  <a:pt x="24942" y="16117"/>
                  <a:pt x="24903" y="16120"/>
                  <a:pt x="24863" y="16122"/>
                </a:cubicBezTo>
                <a:lnTo>
                  <a:pt x="24703" y="16122"/>
                </a:lnTo>
                <a:cubicBezTo>
                  <a:pt x="24675" y="16122"/>
                  <a:pt x="24646" y="16122"/>
                  <a:pt x="24616" y="16118"/>
                </a:cubicBezTo>
                <a:lnTo>
                  <a:pt x="24605" y="16118"/>
                </a:lnTo>
                <a:cubicBezTo>
                  <a:pt x="24573" y="16117"/>
                  <a:pt x="24541" y="16115"/>
                  <a:pt x="24507" y="16111"/>
                </a:cubicBezTo>
                <a:lnTo>
                  <a:pt x="24486" y="16109"/>
                </a:lnTo>
                <a:lnTo>
                  <a:pt x="24452" y="16105"/>
                </a:lnTo>
                <a:cubicBezTo>
                  <a:pt x="24433" y="16103"/>
                  <a:pt x="24414" y="16100"/>
                  <a:pt x="24394" y="16098"/>
                </a:cubicBezTo>
                <a:lnTo>
                  <a:pt x="24364" y="16092"/>
                </a:lnTo>
                <a:cubicBezTo>
                  <a:pt x="24339" y="16090"/>
                  <a:pt x="24316" y="16086"/>
                  <a:pt x="24292" y="16083"/>
                </a:cubicBezTo>
                <a:lnTo>
                  <a:pt x="24266" y="16077"/>
                </a:lnTo>
                <a:cubicBezTo>
                  <a:pt x="24224" y="16069"/>
                  <a:pt x="24183" y="16060"/>
                  <a:pt x="24139" y="16051"/>
                </a:cubicBezTo>
                <a:cubicBezTo>
                  <a:pt x="24070" y="16034"/>
                  <a:pt x="23998" y="16013"/>
                  <a:pt x="23928" y="15990"/>
                </a:cubicBezTo>
                <a:cubicBezTo>
                  <a:pt x="23904" y="15981"/>
                  <a:pt x="23879" y="15973"/>
                  <a:pt x="23855" y="15964"/>
                </a:cubicBezTo>
                <a:cubicBezTo>
                  <a:pt x="23804" y="15947"/>
                  <a:pt x="23755" y="15926"/>
                  <a:pt x="23704" y="15905"/>
                </a:cubicBezTo>
                <a:lnTo>
                  <a:pt x="23676" y="15892"/>
                </a:lnTo>
                <a:cubicBezTo>
                  <a:pt x="23645" y="15879"/>
                  <a:pt x="23615" y="15866"/>
                  <a:pt x="23585" y="15851"/>
                </a:cubicBezTo>
                <a:cubicBezTo>
                  <a:pt x="23572" y="15845"/>
                  <a:pt x="23557" y="15841"/>
                  <a:pt x="23544" y="15841"/>
                </a:cubicBezTo>
                <a:lnTo>
                  <a:pt x="23001" y="15841"/>
                </a:lnTo>
                <a:cubicBezTo>
                  <a:pt x="22916" y="15841"/>
                  <a:pt x="22833" y="15877"/>
                  <a:pt x="22775" y="15939"/>
                </a:cubicBezTo>
                <a:cubicBezTo>
                  <a:pt x="22754" y="15960"/>
                  <a:pt x="22737" y="15983"/>
                  <a:pt x="22724" y="16009"/>
                </a:cubicBezTo>
                <a:cubicBezTo>
                  <a:pt x="22722" y="16013"/>
                  <a:pt x="22720" y="16017"/>
                  <a:pt x="22716" y="16022"/>
                </a:cubicBezTo>
                <a:cubicBezTo>
                  <a:pt x="22711" y="16037"/>
                  <a:pt x="22703" y="16053"/>
                  <a:pt x="22699" y="16069"/>
                </a:cubicBezTo>
                <a:cubicBezTo>
                  <a:pt x="22696" y="16081"/>
                  <a:pt x="22692" y="16090"/>
                  <a:pt x="22690" y="16103"/>
                </a:cubicBezTo>
                <a:cubicBezTo>
                  <a:pt x="22688" y="16118"/>
                  <a:pt x="22686" y="16135"/>
                  <a:pt x="22686" y="16152"/>
                </a:cubicBezTo>
                <a:cubicBezTo>
                  <a:pt x="22686" y="16162"/>
                  <a:pt x="22686" y="16171"/>
                  <a:pt x="22686" y="16181"/>
                </a:cubicBezTo>
                <a:cubicBezTo>
                  <a:pt x="22686" y="16186"/>
                  <a:pt x="22686" y="16192"/>
                  <a:pt x="22688" y="16198"/>
                </a:cubicBezTo>
                <a:cubicBezTo>
                  <a:pt x="22692" y="16226"/>
                  <a:pt x="22697" y="16252"/>
                  <a:pt x="22709" y="16277"/>
                </a:cubicBezTo>
                <a:cubicBezTo>
                  <a:pt x="22709" y="16277"/>
                  <a:pt x="22709" y="16279"/>
                  <a:pt x="22709" y="16279"/>
                </a:cubicBezTo>
                <a:cubicBezTo>
                  <a:pt x="22718" y="16303"/>
                  <a:pt x="22729" y="16324"/>
                  <a:pt x="22743" y="16343"/>
                </a:cubicBezTo>
                <a:cubicBezTo>
                  <a:pt x="22748" y="16352"/>
                  <a:pt x="22754" y="16360"/>
                  <a:pt x="22762" y="16367"/>
                </a:cubicBezTo>
                <a:cubicBezTo>
                  <a:pt x="22767" y="16375"/>
                  <a:pt x="22771" y="16379"/>
                  <a:pt x="22777" y="16384"/>
                </a:cubicBezTo>
                <a:cubicBezTo>
                  <a:pt x="22799" y="16407"/>
                  <a:pt x="22826" y="16426"/>
                  <a:pt x="22854" y="16441"/>
                </a:cubicBezTo>
                <a:cubicBezTo>
                  <a:pt x="22861" y="16443"/>
                  <a:pt x="22867" y="16448"/>
                  <a:pt x="22875" y="16452"/>
                </a:cubicBezTo>
                <a:lnTo>
                  <a:pt x="22890" y="16458"/>
                </a:lnTo>
                <a:lnTo>
                  <a:pt x="22912" y="16467"/>
                </a:lnTo>
                <a:lnTo>
                  <a:pt x="22935" y="16477"/>
                </a:lnTo>
                <a:lnTo>
                  <a:pt x="22993" y="16501"/>
                </a:lnTo>
                <a:lnTo>
                  <a:pt x="23095" y="16544"/>
                </a:lnTo>
                <a:lnTo>
                  <a:pt x="23122" y="16556"/>
                </a:lnTo>
                <a:lnTo>
                  <a:pt x="23146" y="16567"/>
                </a:lnTo>
                <a:lnTo>
                  <a:pt x="23306" y="16635"/>
                </a:lnTo>
                <a:lnTo>
                  <a:pt x="23321" y="16641"/>
                </a:lnTo>
                <a:lnTo>
                  <a:pt x="23351" y="16654"/>
                </a:lnTo>
                <a:lnTo>
                  <a:pt x="23402" y="16676"/>
                </a:lnTo>
                <a:lnTo>
                  <a:pt x="23474" y="16707"/>
                </a:lnTo>
                <a:cubicBezTo>
                  <a:pt x="23482" y="16710"/>
                  <a:pt x="23487" y="16712"/>
                  <a:pt x="23493" y="16712"/>
                </a:cubicBezTo>
                <a:cubicBezTo>
                  <a:pt x="23495" y="16712"/>
                  <a:pt x="23527" y="16722"/>
                  <a:pt x="23581" y="16739"/>
                </a:cubicBezTo>
                <a:cubicBezTo>
                  <a:pt x="23600" y="16744"/>
                  <a:pt x="23621" y="16750"/>
                  <a:pt x="23645" y="16759"/>
                </a:cubicBezTo>
                <a:cubicBezTo>
                  <a:pt x="23681" y="16772"/>
                  <a:pt x="23725" y="16788"/>
                  <a:pt x="23770" y="16808"/>
                </a:cubicBezTo>
                <a:cubicBezTo>
                  <a:pt x="23862" y="16846"/>
                  <a:pt x="23951" y="16893"/>
                  <a:pt x="24034" y="16944"/>
                </a:cubicBezTo>
                <a:lnTo>
                  <a:pt x="24062" y="16963"/>
                </a:lnTo>
                <a:cubicBezTo>
                  <a:pt x="24098" y="16985"/>
                  <a:pt x="24136" y="17012"/>
                  <a:pt x="24171" y="17038"/>
                </a:cubicBezTo>
                <a:cubicBezTo>
                  <a:pt x="24215" y="17072"/>
                  <a:pt x="24256" y="17106"/>
                  <a:pt x="24294" y="17144"/>
                </a:cubicBezTo>
                <a:lnTo>
                  <a:pt x="24309" y="17157"/>
                </a:lnTo>
                <a:cubicBezTo>
                  <a:pt x="24332" y="17180"/>
                  <a:pt x="24352" y="17202"/>
                  <a:pt x="24375" y="17225"/>
                </a:cubicBezTo>
                <a:cubicBezTo>
                  <a:pt x="24399" y="17255"/>
                  <a:pt x="24426" y="17285"/>
                  <a:pt x="24448" y="17317"/>
                </a:cubicBezTo>
                <a:cubicBezTo>
                  <a:pt x="24477" y="17355"/>
                  <a:pt x="24503" y="17393"/>
                  <a:pt x="24526" y="17434"/>
                </a:cubicBezTo>
                <a:cubicBezTo>
                  <a:pt x="24550" y="17474"/>
                  <a:pt x="24571" y="17517"/>
                  <a:pt x="24590" y="17560"/>
                </a:cubicBezTo>
                <a:cubicBezTo>
                  <a:pt x="24592" y="17566"/>
                  <a:pt x="24594" y="17570"/>
                  <a:pt x="24597" y="17575"/>
                </a:cubicBezTo>
                <a:cubicBezTo>
                  <a:pt x="24641" y="17683"/>
                  <a:pt x="24686" y="17792"/>
                  <a:pt x="24729" y="17898"/>
                </a:cubicBezTo>
                <a:cubicBezTo>
                  <a:pt x="24733" y="17907"/>
                  <a:pt x="24737" y="17918"/>
                  <a:pt x="24742" y="17928"/>
                </a:cubicBezTo>
                <a:lnTo>
                  <a:pt x="24788" y="18039"/>
                </a:lnTo>
                <a:lnTo>
                  <a:pt x="24795" y="18058"/>
                </a:lnTo>
                <a:cubicBezTo>
                  <a:pt x="24810" y="18092"/>
                  <a:pt x="24823" y="18124"/>
                  <a:pt x="24837" y="18156"/>
                </a:cubicBezTo>
                <a:cubicBezTo>
                  <a:pt x="24839" y="18162"/>
                  <a:pt x="24840" y="18165"/>
                  <a:pt x="24842" y="18169"/>
                </a:cubicBezTo>
                <a:cubicBezTo>
                  <a:pt x="24854" y="18199"/>
                  <a:pt x="24865" y="18229"/>
                  <a:pt x="24878" y="18258"/>
                </a:cubicBezTo>
                <a:cubicBezTo>
                  <a:pt x="24880" y="18261"/>
                  <a:pt x="24882" y="18263"/>
                  <a:pt x="24882" y="18267"/>
                </a:cubicBezTo>
                <a:lnTo>
                  <a:pt x="24952" y="18433"/>
                </a:lnTo>
                <a:cubicBezTo>
                  <a:pt x="24955" y="18442"/>
                  <a:pt x="24959" y="18452"/>
                  <a:pt x="24963" y="18461"/>
                </a:cubicBezTo>
                <a:cubicBezTo>
                  <a:pt x="24978" y="18495"/>
                  <a:pt x="24991" y="18529"/>
                  <a:pt x="25004" y="18561"/>
                </a:cubicBezTo>
                <a:lnTo>
                  <a:pt x="25033" y="18625"/>
                </a:lnTo>
                <a:cubicBezTo>
                  <a:pt x="25033" y="18631"/>
                  <a:pt x="25035" y="18635"/>
                  <a:pt x="25036" y="18638"/>
                </a:cubicBezTo>
                <a:lnTo>
                  <a:pt x="25048" y="18665"/>
                </a:lnTo>
                <a:cubicBezTo>
                  <a:pt x="25065" y="18703"/>
                  <a:pt x="25080" y="18738"/>
                  <a:pt x="25093" y="18772"/>
                </a:cubicBezTo>
                <a:cubicBezTo>
                  <a:pt x="25097" y="18780"/>
                  <a:pt x="25099" y="18785"/>
                  <a:pt x="25102" y="18793"/>
                </a:cubicBezTo>
                <a:lnTo>
                  <a:pt x="25112" y="18817"/>
                </a:lnTo>
                <a:lnTo>
                  <a:pt x="25150" y="18908"/>
                </a:lnTo>
                <a:lnTo>
                  <a:pt x="25163" y="18938"/>
                </a:lnTo>
                <a:lnTo>
                  <a:pt x="25136" y="18942"/>
                </a:lnTo>
                <a:cubicBezTo>
                  <a:pt x="25108" y="18948"/>
                  <a:pt x="25080" y="18953"/>
                  <a:pt x="25053" y="18959"/>
                </a:cubicBezTo>
                <a:lnTo>
                  <a:pt x="25035" y="18963"/>
                </a:lnTo>
                <a:lnTo>
                  <a:pt x="25016" y="18968"/>
                </a:lnTo>
                <a:cubicBezTo>
                  <a:pt x="24980" y="18976"/>
                  <a:pt x="24948" y="18983"/>
                  <a:pt x="24914" y="18991"/>
                </a:cubicBezTo>
                <a:lnTo>
                  <a:pt x="24899" y="18995"/>
                </a:lnTo>
                <a:lnTo>
                  <a:pt x="24888" y="18998"/>
                </a:lnTo>
                <a:lnTo>
                  <a:pt x="24833" y="19013"/>
                </a:lnTo>
                <a:cubicBezTo>
                  <a:pt x="24805" y="19021"/>
                  <a:pt x="24776" y="19029"/>
                  <a:pt x="24748" y="19038"/>
                </a:cubicBezTo>
                <a:lnTo>
                  <a:pt x="24724" y="19046"/>
                </a:lnTo>
                <a:cubicBezTo>
                  <a:pt x="24682" y="19059"/>
                  <a:pt x="24639" y="19074"/>
                  <a:pt x="24594" y="19089"/>
                </a:cubicBezTo>
                <a:lnTo>
                  <a:pt x="24586" y="19093"/>
                </a:lnTo>
                <a:lnTo>
                  <a:pt x="24514" y="19117"/>
                </a:lnTo>
                <a:lnTo>
                  <a:pt x="24447" y="19144"/>
                </a:lnTo>
                <a:lnTo>
                  <a:pt x="24386" y="19166"/>
                </a:lnTo>
                <a:lnTo>
                  <a:pt x="24339" y="19185"/>
                </a:lnTo>
                <a:lnTo>
                  <a:pt x="24320" y="19193"/>
                </a:lnTo>
                <a:lnTo>
                  <a:pt x="24239" y="19225"/>
                </a:lnTo>
                <a:lnTo>
                  <a:pt x="24202" y="19240"/>
                </a:lnTo>
                <a:lnTo>
                  <a:pt x="24183" y="19247"/>
                </a:lnTo>
                <a:lnTo>
                  <a:pt x="23966" y="19332"/>
                </a:lnTo>
                <a:lnTo>
                  <a:pt x="23960" y="19336"/>
                </a:lnTo>
                <a:cubicBezTo>
                  <a:pt x="23943" y="19343"/>
                  <a:pt x="23926" y="19349"/>
                  <a:pt x="23907" y="19357"/>
                </a:cubicBezTo>
                <a:lnTo>
                  <a:pt x="23817" y="19392"/>
                </a:lnTo>
                <a:cubicBezTo>
                  <a:pt x="23785" y="19406"/>
                  <a:pt x="23753" y="19417"/>
                  <a:pt x="23723" y="19426"/>
                </a:cubicBezTo>
                <a:cubicBezTo>
                  <a:pt x="23676" y="19441"/>
                  <a:pt x="23629" y="19453"/>
                  <a:pt x="23581" y="19462"/>
                </a:cubicBezTo>
                <a:cubicBezTo>
                  <a:pt x="23566" y="19466"/>
                  <a:pt x="23553" y="19470"/>
                  <a:pt x="23538" y="19471"/>
                </a:cubicBezTo>
                <a:cubicBezTo>
                  <a:pt x="23514" y="19475"/>
                  <a:pt x="23487" y="19479"/>
                  <a:pt x="23463" y="19483"/>
                </a:cubicBezTo>
                <a:lnTo>
                  <a:pt x="23448" y="19483"/>
                </a:lnTo>
                <a:cubicBezTo>
                  <a:pt x="23412" y="19487"/>
                  <a:pt x="23378" y="19490"/>
                  <a:pt x="23342" y="19490"/>
                </a:cubicBezTo>
                <a:cubicBezTo>
                  <a:pt x="23320" y="19491"/>
                  <a:pt x="23298" y="19492"/>
                  <a:pt x="23276" y="19492"/>
                </a:cubicBezTo>
                <a:cubicBezTo>
                  <a:pt x="23244" y="19492"/>
                  <a:pt x="23212" y="19491"/>
                  <a:pt x="23180" y="19488"/>
                </a:cubicBezTo>
                <a:cubicBezTo>
                  <a:pt x="23152" y="19487"/>
                  <a:pt x="23122" y="19483"/>
                  <a:pt x="23093" y="19479"/>
                </a:cubicBezTo>
                <a:cubicBezTo>
                  <a:pt x="22997" y="19468"/>
                  <a:pt x="22901" y="19449"/>
                  <a:pt x="22807" y="19421"/>
                </a:cubicBezTo>
                <a:cubicBezTo>
                  <a:pt x="22777" y="19413"/>
                  <a:pt x="22748" y="19404"/>
                  <a:pt x="22720" y="19394"/>
                </a:cubicBezTo>
                <a:cubicBezTo>
                  <a:pt x="22699" y="19387"/>
                  <a:pt x="22679" y="19379"/>
                  <a:pt x="22660" y="19373"/>
                </a:cubicBezTo>
                <a:lnTo>
                  <a:pt x="22643" y="19366"/>
                </a:lnTo>
                <a:cubicBezTo>
                  <a:pt x="22558" y="19334"/>
                  <a:pt x="22475" y="19296"/>
                  <a:pt x="22394" y="19253"/>
                </a:cubicBezTo>
                <a:cubicBezTo>
                  <a:pt x="22377" y="19243"/>
                  <a:pt x="22362" y="19236"/>
                  <a:pt x="22353" y="19230"/>
                </a:cubicBezTo>
                <a:cubicBezTo>
                  <a:pt x="22336" y="19221"/>
                  <a:pt x="22326" y="19213"/>
                  <a:pt x="22326" y="19213"/>
                </a:cubicBezTo>
                <a:cubicBezTo>
                  <a:pt x="22322" y="19211"/>
                  <a:pt x="22319" y="19210"/>
                  <a:pt x="22315" y="19208"/>
                </a:cubicBezTo>
                <a:lnTo>
                  <a:pt x="22311" y="19206"/>
                </a:lnTo>
                <a:lnTo>
                  <a:pt x="22226" y="19168"/>
                </a:lnTo>
                <a:lnTo>
                  <a:pt x="22155" y="19138"/>
                </a:lnTo>
                <a:lnTo>
                  <a:pt x="22141" y="19132"/>
                </a:lnTo>
                <a:lnTo>
                  <a:pt x="21994" y="19070"/>
                </a:lnTo>
                <a:lnTo>
                  <a:pt x="21972" y="19059"/>
                </a:lnTo>
                <a:lnTo>
                  <a:pt x="21947" y="19049"/>
                </a:lnTo>
                <a:lnTo>
                  <a:pt x="21925" y="19040"/>
                </a:lnTo>
                <a:cubicBezTo>
                  <a:pt x="21919" y="19036"/>
                  <a:pt x="21911" y="19036"/>
                  <a:pt x="21904" y="19032"/>
                </a:cubicBezTo>
                <a:cubicBezTo>
                  <a:pt x="21887" y="19027"/>
                  <a:pt x="21872" y="19021"/>
                  <a:pt x="21855" y="19017"/>
                </a:cubicBezTo>
                <a:cubicBezTo>
                  <a:pt x="21832" y="19012"/>
                  <a:pt x="21812" y="19010"/>
                  <a:pt x="21789" y="19008"/>
                </a:cubicBezTo>
                <a:lnTo>
                  <a:pt x="21742" y="19008"/>
                </a:lnTo>
                <a:cubicBezTo>
                  <a:pt x="21714" y="19010"/>
                  <a:pt x="21687" y="19013"/>
                  <a:pt x="21659" y="19021"/>
                </a:cubicBezTo>
                <a:lnTo>
                  <a:pt x="21640" y="19027"/>
                </a:lnTo>
                <a:cubicBezTo>
                  <a:pt x="21631" y="19029"/>
                  <a:pt x="21623" y="19032"/>
                  <a:pt x="21614" y="19036"/>
                </a:cubicBezTo>
                <a:cubicBezTo>
                  <a:pt x="21591" y="19046"/>
                  <a:pt x="21570" y="19057"/>
                  <a:pt x="21550" y="19070"/>
                </a:cubicBezTo>
                <a:lnTo>
                  <a:pt x="21546" y="19070"/>
                </a:lnTo>
                <a:cubicBezTo>
                  <a:pt x="21523" y="19085"/>
                  <a:pt x="21501" y="19102"/>
                  <a:pt x="21482" y="19121"/>
                </a:cubicBezTo>
                <a:cubicBezTo>
                  <a:pt x="21478" y="19127"/>
                  <a:pt x="21472" y="19130"/>
                  <a:pt x="21469" y="19134"/>
                </a:cubicBezTo>
                <a:cubicBezTo>
                  <a:pt x="21465" y="19138"/>
                  <a:pt x="21455" y="19149"/>
                  <a:pt x="21450" y="19159"/>
                </a:cubicBezTo>
                <a:cubicBezTo>
                  <a:pt x="21444" y="19166"/>
                  <a:pt x="21435" y="19176"/>
                  <a:pt x="21427" y="19185"/>
                </a:cubicBezTo>
                <a:lnTo>
                  <a:pt x="21421" y="19194"/>
                </a:lnTo>
                <a:cubicBezTo>
                  <a:pt x="21414" y="19206"/>
                  <a:pt x="21408" y="19217"/>
                  <a:pt x="21403" y="19230"/>
                </a:cubicBezTo>
                <a:cubicBezTo>
                  <a:pt x="21393" y="19245"/>
                  <a:pt x="21388" y="19260"/>
                  <a:pt x="21380" y="19275"/>
                </a:cubicBezTo>
                <a:cubicBezTo>
                  <a:pt x="21378" y="19279"/>
                  <a:pt x="21378" y="19285"/>
                  <a:pt x="21376" y="19291"/>
                </a:cubicBezTo>
                <a:cubicBezTo>
                  <a:pt x="21327" y="19428"/>
                  <a:pt x="21359" y="19581"/>
                  <a:pt x="21459" y="19688"/>
                </a:cubicBezTo>
                <a:cubicBezTo>
                  <a:pt x="21463" y="19694"/>
                  <a:pt x="21467" y="19698"/>
                  <a:pt x="21470" y="19703"/>
                </a:cubicBezTo>
                <a:lnTo>
                  <a:pt x="21529" y="19762"/>
                </a:lnTo>
                <a:lnTo>
                  <a:pt x="21774" y="20007"/>
                </a:lnTo>
                <a:lnTo>
                  <a:pt x="21804" y="20037"/>
                </a:lnTo>
                <a:cubicBezTo>
                  <a:pt x="21815" y="20048"/>
                  <a:pt x="21829" y="20056"/>
                  <a:pt x="21842" y="20060"/>
                </a:cubicBezTo>
                <a:cubicBezTo>
                  <a:pt x="21889" y="20077"/>
                  <a:pt x="21934" y="20093"/>
                  <a:pt x="21979" y="20112"/>
                </a:cubicBezTo>
                <a:cubicBezTo>
                  <a:pt x="22049" y="20141"/>
                  <a:pt x="22115" y="20173"/>
                  <a:pt x="22181" y="20205"/>
                </a:cubicBezTo>
                <a:cubicBezTo>
                  <a:pt x="22198" y="20214"/>
                  <a:pt x="22215" y="20222"/>
                  <a:pt x="22232" y="20231"/>
                </a:cubicBezTo>
                <a:cubicBezTo>
                  <a:pt x="22287" y="20259"/>
                  <a:pt x="22339" y="20289"/>
                  <a:pt x="22390" y="20322"/>
                </a:cubicBezTo>
                <a:cubicBezTo>
                  <a:pt x="22419" y="20340"/>
                  <a:pt x="22447" y="20359"/>
                  <a:pt x="22473" y="20378"/>
                </a:cubicBezTo>
                <a:cubicBezTo>
                  <a:pt x="22501" y="20395"/>
                  <a:pt x="22532" y="20418"/>
                  <a:pt x="22560" y="20438"/>
                </a:cubicBezTo>
                <a:lnTo>
                  <a:pt x="22581" y="20453"/>
                </a:lnTo>
                <a:cubicBezTo>
                  <a:pt x="22590" y="20461"/>
                  <a:pt x="22601" y="20469"/>
                  <a:pt x="22611" y="20476"/>
                </a:cubicBezTo>
                <a:cubicBezTo>
                  <a:pt x="22631" y="20493"/>
                  <a:pt x="22652" y="20510"/>
                  <a:pt x="22673" y="20527"/>
                </a:cubicBezTo>
                <a:lnTo>
                  <a:pt x="22682" y="20535"/>
                </a:lnTo>
                <a:cubicBezTo>
                  <a:pt x="22705" y="20553"/>
                  <a:pt x="22729" y="20572"/>
                  <a:pt x="22750" y="20591"/>
                </a:cubicBezTo>
                <a:cubicBezTo>
                  <a:pt x="22758" y="20597"/>
                  <a:pt x="22763" y="20604"/>
                  <a:pt x="22769" y="20610"/>
                </a:cubicBezTo>
                <a:cubicBezTo>
                  <a:pt x="22780" y="20619"/>
                  <a:pt x="22794" y="20631"/>
                  <a:pt x="22803" y="20642"/>
                </a:cubicBezTo>
                <a:lnTo>
                  <a:pt x="22811" y="20648"/>
                </a:lnTo>
                <a:lnTo>
                  <a:pt x="22818" y="20655"/>
                </a:lnTo>
                <a:cubicBezTo>
                  <a:pt x="22844" y="20682"/>
                  <a:pt x="22871" y="20706"/>
                  <a:pt x="22895" y="20732"/>
                </a:cubicBezTo>
                <a:cubicBezTo>
                  <a:pt x="22910" y="20749"/>
                  <a:pt x="22927" y="20764"/>
                  <a:pt x="22941" y="20781"/>
                </a:cubicBezTo>
                <a:lnTo>
                  <a:pt x="22944" y="20783"/>
                </a:lnTo>
                <a:cubicBezTo>
                  <a:pt x="22963" y="20804"/>
                  <a:pt x="22982" y="20825"/>
                  <a:pt x="22999" y="20847"/>
                </a:cubicBezTo>
                <a:cubicBezTo>
                  <a:pt x="23005" y="20853"/>
                  <a:pt x="23010" y="20861"/>
                  <a:pt x="23016" y="20866"/>
                </a:cubicBezTo>
                <a:cubicBezTo>
                  <a:pt x="23027" y="20879"/>
                  <a:pt x="23039" y="20891"/>
                  <a:pt x="23048" y="20904"/>
                </a:cubicBezTo>
                <a:cubicBezTo>
                  <a:pt x="23056" y="20913"/>
                  <a:pt x="23063" y="20921"/>
                  <a:pt x="23069" y="20930"/>
                </a:cubicBezTo>
                <a:cubicBezTo>
                  <a:pt x="23076" y="20938"/>
                  <a:pt x="23084" y="20951"/>
                  <a:pt x="23093" y="20962"/>
                </a:cubicBezTo>
                <a:lnTo>
                  <a:pt x="23112" y="20989"/>
                </a:lnTo>
                <a:cubicBezTo>
                  <a:pt x="23120" y="20998"/>
                  <a:pt x="23127" y="21008"/>
                  <a:pt x="23135" y="21017"/>
                </a:cubicBezTo>
                <a:lnTo>
                  <a:pt x="23137" y="21021"/>
                </a:lnTo>
                <a:lnTo>
                  <a:pt x="23140" y="21026"/>
                </a:lnTo>
                <a:lnTo>
                  <a:pt x="23165" y="21060"/>
                </a:lnTo>
                <a:cubicBezTo>
                  <a:pt x="23165" y="21062"/>
                  <a:pt x="23167" y="21064"/>
                  <a:pt x="23169" y="21068"/>
                </a:cubicBezTo>
                <a:lnTo>
                  <a:pt x="23174" y="21075"/>
                </a:lnTo>
                <a:cubicBezTo>
                  <a:pt x="23178" y="21079"/>
                  <a:pt x="23180" y="21083"/>
                  <a:pt x="23182" y="21089"/>
                </a:cubicBezTo>
                <a:cubicBezTo>
                  <a:pt x="23191" y="21100"/>
                  <a:pt x="23201" y="21113"/>
                  <a:pt x="23208" y="21126"/>
                </a:cubicBezTo>
                <a:cubicBezTo>
                  <a:pt x="23216" y="21136"/>
                  <a:pt x="23221" y="21145"/>
                  <a:pt x="23229" y="21156"/>
                </a:cubicBezTo>
                <a:cubicBezTo>
                  <a:pt x="23235" y="21166"/>
                  <a:pt x="23244" y="21179"/>
                  <a:pt x="23252" y="21192"/>
                </a:cubicBezTo>
                <a:lnTo>
                  <a:pt x="23255" y="21198"/>
                </a:lnTo>
                <a:cubicBezTo>
                  <a:pt x="23261" y="21209"/>
                  <a:pt x="23267" y="21219"/>
                  <a:pt x="23272" y="21228"/>
                </a:cubicBezTo>
                <a:cubicBezTo>
                  <a:pt x="23284" y="21247"/>
                  <a:pt x="23297" y="21266"/>
                  <a:pt x="23306" y="21287"/>
                </a:cubicBezTo>
                <a:cubicBezTo>
                  <a:pt x="23314" y="21300"/>
                  <a:pt x="23321" y="21315"/>
                  <a:pt x="23331" y="21328"/>
                </a:cubicBezTo>
                <a:lnTo>
                  <a:pt x="23344" y="21354"/>
                </a:lnTo>
                <a:lnTo>
                  <a:pt x="23363" y="21390"/>
                </a:lnTo>
                <a:cubicBezTo>
                  <a:pt x="23372" y="21411"/>
                  <a:pt x="23384" y="21432"/>
                  <a:pt x="23393" y="21454"/>
                </a:cubicBezTo>
                <a:cubicBezTo>
                  <a:pt x="23400" y="21467"/>
                  <a:pt x="23406" y="21483"/>
                  <a:pt x="23414" y="21498"/>
                </a:cubicBezTo>
                <a:lnTo>
                  <a:pt x="23419" y="21511"/>
                </a:lnTo>
                <a:cubicBezTo>
                  <a:pt x="23419" y="21511"/>
                  <a:pt x="23419" y="21513"/>
                  <a:pt x="23419" y="21513"/>
                </a:cubicBezTo>
                <a:cubicBezTo>
                  <a:pt x="23429" y="21535"/>
                  <a:pt x="23438" y="21556"/>
                  <a:pt x="23448" y="21579"/>
                </a:cubicBezTo>
                <a:cubicBezTo>
                  <a:pt x="23461" y="21609"/>
                  <a:pt x="23472" y="21639"/>
                  <a:pt x="23483" y="21671"/>
                </a:cubicBezTo>
                <a:cubicBezTo>
                  <a:pt x="23487" y="21680"/>
                  <a:pt x="23491" y="21692"/>
                  <a:pt x="23495" y="21703"/>
                </a:cubicBezTo>
                <a:cubicBezTo>
                  <a:pt x="23497" y="21709"/>
                  <a:pt x="23500" y="21716"/>
                  <a:pt x="23502" y="21722"/>
                </a:cubicBezTo>
                <a:cubicBezTo>
                  <a:pt x="23502" y="21724"/>
                  <a:pt x="23504" y="21728"/>
                  <a:pt x="23504" y="21729"/>
                </a:cubicBezTo>
                <a:cubicBezTo>
                  <a:pt x="23515" y="21760"/>
                  <a:pt x="23525" y="21792"/>
                  <a:pt x="23534" y="21826"/>
                </a:cubicBezTo>
                <a:cubicBezTo>
                  <a:pt x="23544" y="21856"/>
                  <a:pt x="23551" y="21888"/>
                  <a:pt x="23559" y="21920"/>
                </a:cubicBezTo>
                <a:cubicBezTo>
                  <a:pt x="23564" y="21939"/>
                  <a:pt x="23568" y="21959"/>
                  <a:pt x="23574" y="21980"/>
                </a:cubicBezTo>
                <a:cubicBezTo>
                  <a:pt x="23576" y="21991"/>
                  <a:pt x="23578" y="22003"/>
                  <a:pt x="23581" y="22014"/>
                </a:cubicBezTo>
                <a:cubicBezTo>
                  <a:pt x="23589" y="22054"/>
                  <a:pt x="23596" y="22093"/>
                  <a:pt x="23604" y="22135"/>
                </a:cubicBezTo>
                <a:cubicBezTo>
                  <a:pt x="23613" y="22186"/>
                  <a:pt x="23621" y="22236"/>
                  <a:pt x="23629" y="22289"/>
                </a:cubicBezTo>
                <a:cubicBezTo>
                  <a:pt x="23636" y="22342"/>
                  <a:pt x="23642" y="22393"/>
                  <a:pt x="23647" y="22446"/>
                </a:cubicBezTo>
                <a:cubicBezTo>
                  <a:pt x="23655" y="22498"/>
                  <a:pt x="23659" y="22546"/>
                  <a:pt x="23664" y="22596"/>
                </a:cubicBezTo>
                <a:lnTo>
                  <a:pt x="23664" y="22602"/>
                </a:lnTo>
                <a:cubicBezTo>
                  <a:pt x="23666" y="22621"/>
                  <a:pt x="23668" y="22640"/>
                  <a:pt x="23670" y="22659"/>
                </a:cubicBezTo>
                <a:cubicBezTo>
                  <a:pt x="23672" y="22691"/>
                  <a:pt x="23676" y="22725"/>
                  <a:pt x="23678" y="22757"/>
                </a:cubicBezTo>
                <a:cubicBezTo>
                  <a:pt x="23679" y="22789"/>
                  <a:pt x="23681" y="22821"/>
                  <a:pt x="23683" y="22851"/>
                </a:cubicBezTo>
                <a:cubicBezTo>
                  <a:pt x="23693" y="22979"/>
                  <a:pt x="23698" y="23100"/>
                  <a:pt x="23702" y="23211"/>
                </a:cubicBezTo>
                <a:cubicBezTo>
                  <a:pt x="23708" y="23397"/>
                  <a:pt x="23708" y="23552"/>
                  <a:pt x="23708" y="23644"/>
                </a:cubicBezTo>
                <a:cubicBezTo>
                  <a:pt x="23615" y="23644"/>
                  <a:pt x="23461" y="23644"/>
                  <a:pt x="23274" y="23639"/>
                </a:cubicBezTo>
                <a:cubicBezTo>
                  <a:pt x="23184" y="23637"/>
                  <a:pt x="23088" y="23631"/>
                  <a:pt x="22988" y="23626"/>
                </a:cubicBezTo>
                <a:lnTo>
                  <a:pt x="22892" y="23620"/>
                </a:lnTo>
                <a:lnTo>
                  <a:pt x="22794" y="23612"/>
                </a:lnTo>
                <a:lnTo>
                  <a:pt x="22735" y="23609"/>
                </a:lnTo>
                <a:cubicBezTo>
                  <a:pt x="22709" y="23607"/>
                  <a:pt x="22684" y="23603"/>
                  <a:pt x="22658" y="23601"/>
                </a:cubicBezTo>
                <a:cubicBezTo>
                  <a:pt x="22631" y="23599"/>
                  <a:pt x="22605" y="23595"/>
                  <a:pt x="22581" y="23594"/>
                </a:cubicBezTo>
                <a:cubicBezTo>
                  <a:pt x="22528" y="23588"/>
                  <a:pt x="22477" y="23582"/>
                  <a:pt x="22424" y="23575"/>
                </a:cubicBezTo>
                <a:cubicBezTo>
                  <a:pt x="22373" y="23569"/>
                  <a:pt x="22320" y="23561"/>
                  <a:pt x="22270" y="23552"/>
                </a:cubicBezTo>
                <a:cubicBezTo>
                  <a:pt x="22219" y="23545"/>
                  <a:pt x="22166" y="23535"/>
                  <a:pt x="22115" y="23526"/>
                </a:cubicBezTo>
                <a:lnTo>
                  <a:pt x="22075" y="23516"/>
                </a:lnTo>
                <a:lnTo>
                  <a:pt x="22057" y="23512"/>
                </a:lnTo>
                <a:cubicBezTo>
                  <a:pt x="22023" y="23505"/>
                  <a:pt x="21991" y="23499"/>
                  <a:pt x="21961" y="23490"/>
                </a:cubicBezTo>
                <a:cubicBezTo>
                  <a:pt x="21927" y="23482"/>
                  <a:pt x="21895" y="23473"/>
                  <a:pt x="21862" y="23463"/>
                </a:cubicBezTo>
                <a:cubicBezTo>
                  <a:pt x="21855" y="23462"/>
                  <a:pt x="21846" y="23460"/>
                  <a:pt x="21836" y="23456"/>
                </a:cubicBezTo>
                <a:cubicBezTo>
                  <a:pt x="21829" y="23454"/>
                  <a:pt x="21815" y="23448"/>
                  <a:pt x="21804" y="23445"/>
                </a:cubicBezTo>
                <a:lnTo>
                  <a:pt x="21783" y="23439"/>
                </a:lnTo>
                <a:cubicBezTo>
                  <a:pt x="21759" y="23430"/>
                  <a:pt x="21738" y="23420"/>
                  <a:pt x="21714" y="23413"/>
                </a:cubicBezTo>
                <a:cubicBezTo>
                  <a:pt x="21691" y="23403"/>
                  <a:pt x="21672" y="23396"/>
                  <a:pt x="21650" y="23388"/>
                </a:cubicBezTo>
                <a:cubicBezTo>
                  <a:pt x="21629" y="23381"/>
                  <a:pt x="21612" y="23371"/>
                  <a:pt x="21591" y="23364"/>
                </a:cubicBezTo>
                <a:lnTo>
                  <a:pt x="21572" y="23354"/>
                </a:lnTo>
                <a:cubicBezTo>
                  <a:pt x="21546" y="23343"/>
                  <a:pt x="21519" y="23332"/>
                  <a:pt x="21493" y="23320"/>
                </a:cubicBezTo>
                <a:lnTo>
                  <a:pt x="21484" y="23315"/>
                </a:lnTo>
                <a:lnTo>
                  <a:pt x="21467" y="23305"/>
                </a:lnTo>
                <a:cubicBezTo>
                  <a:pt x="21438" y="23292"/>
                  <a:pt x="21408" y="23277"/>
                  <a:pt x="21380" y="23262"/>
                </a:cubicBezTo>
                <a:lnTo>
                  <a:pt x="21371" y="23256"/>
                </a:lnTo>
                <a:lnTo>
                  <a:pt x="21340" y="23239"/>
                </a:lnTo>
                <a:lnTo>
                  <a:pt x="21335" y="23237"/>
                </a:lnTo>
                <a:cubicBezTo>
                  <a:pt x="21316" y="23226"/>
                  <a:pt x="21297" y="23215"/>
                  <a:pt x="21278" y="23203"/>
                </a:cubicBezTo>
                <a:lnTo>
                  <a:pt x="21271" y="23198"/>
                </a:lnTo>
                <a:cubicBezTo>
                  <a:pt x="21254" y="23188"/>
                  <a:pt x="21235" y="23177"/>
                  <a:pt x="21218" y="23166"/>
                </a:cubicBezTo>
                <a:lnTo>
                  <a:pt x="21212" y="23164"/>
                </a:lnTo>
                <a:lnTo>
                  <a:pt x="21173" y="23137"/>
                </a:lnTo>
                <a:lnTo>
                  <a:pt x="21169" y="23134"/>
                </a:lnTo>
                <a:lnTo>
                  <a:pt x="21165" y="23132"/>
                </a:lnTo>
                <a:lnTo>
                  <a:pt x="21148" y="23120"/>
                </a:lnTo>
                <a:lnTo>
                  <a:pt x="21135" y="23111"/>
                </a:lnTo>
                <a:cubicBezTo>
                  <a:pt x="21118" y="23100"/>
                  <a:pt x="21099" y="23087"/>
                  <a:pt x="21082" y="23073"/>
                </a:cubicBezTo>
                <a:cubicBezTo>
                  <a:pt x="21075" y="23070"/>
                  <a:pt x="21067" y="23064"/>
                  <a:pt x="21060" y="23058"/>
                </a:cubicBezTo>
                <a:lnTo>
                  <a:pt x="21058" y="23056"/>
                </a:lnTo>
                <a:lnTo>
                  <a:pt x="21050" y="23049"/>
                </a:lnTo>
                <a:cubicBezTo>
                  <a:pt x="21033" y="23037"/>
                  <a:pt x="21018" y="23026"/>
                  <a:pt x="21003" y="23015"/>
                </a:cubicBezTo>
                <a:lnTo>
                  <a:pt x="20965" y="22985"/>
                </a:lnTo>
                <a:cubicBezTo>
                  <a:pt x="20960" y="22979"/>
                  <a:pt x="20952" y="22973"/>
                  <a:pt x="20946" y="22968"/>
                </a:cubicBezTo>
                <a:lnTo>
                  <a:pt x="20943" y="22966"/>
                </a:lnTo>
                <a:cubicBezTo>
                  <a:pt x="20920" y="22947"/>
                  <a:pt x="20896" y="22928"/>
                  <a:pt x="20875" y="22907"/>
                </a:cubicBezTo>
                <a:cubicBezTo>
                  <a:pt x="20858" y="22894"/>
                  <a:pt x="20843" y="22877"/>
                  <a:pt x="20826" y="22862"/>
                </a:cubicBezTo>
                <a:lnTo>
                  <a:pt x="20820" y="22858"/>
                </a:lnTo>
                <a:lnTo>
                  <a:pt x="20794" y="22832"/>
                </a:lnTo>
                <a:cubicBezTo>
                  <a:pt x="20767" y="22806"/>
                  <a:pt x="20743" y="22781"/>
                  <a:pt x="20717" y="22755"/>
                </a:cubicBezTo>
                <a:cubicBezTo>
                  <a:pt x="20709" y="22745"/>
                  <a:pt x="20700" y="22736"/>
                  <a:pt x="20692" y="22728"/>
                </a:cubicBezTo>
                <a:cubicBezTo>
                  <a:pt x="20679" y="22713"/>
                  <a:pt x="20666" y="22700"/>
                  <a:pt x="20652" y="22687"/>
                </a:cubicBezTo>
                <a:cubicBezTo>
                  <a:pt x="20641" y="22674"/>
                  <a:pt x="20628" y="22655"/>
                  <a:pt x="20615" y="22640"/>
                </a:cubicBezTo>
                <a:lnTo>
                  <a:pt x="20594" y="22615"/>
                </a:lnTo>
                <a:lnTo>
                  <a:pt x="20588" y="22608"/>
                </a:lnTo>
                <a:cubicBezTo>
                  <a:pt x="20577" y="22595"/>
                  <a:pt x="20566" y="22583"/>
                  <a:pt x="20556" y="22570"/>
                </a:cubicBezTo>
                <a:cubicBezTo>
                  <a:pt x="20543" y="22553"/>
                  <a:pt x="20530" y="22534"/>
                  <a:pt x="20517" y="22517"/>
                </a:cubicBezTo>
                <a:cubicBezTo>
                  <a:pt x="20511" y="22510"/>
                  <a:pt x="20505" y="22502"/>
                  <a:pt x="20500" y="22495"/>
                </a:cubicBezTo>
                <a:cubicBezTo>
                  <a:pt x="20496" y="22487"/>
                  <a:pt x="20487" y="22478"/>
                  <a:pt x="20479" y="22468"/>
                </a:cubicBezTo>
                <a:cubicBezTo>
                  <a:pt x="20455" y="22432"/>
                  <a:pt x="20430" y="22397"/>
                  <a:pt x="20407" y="22361"/>
                </a:cubicBezTo>
                <a:cubicBezTo>
                  <a:pt x="20357" y="22282"/>
                  <a:pt x="20309" y="22201"/>
                  <a:pt x="20268" y="22116"/>
                </a:cubicBezTo>
                <a:cubicBezTo>
                  <a:pt x="20238" y="22057"/>
                  <a:pt x="20210" y="21997"/>
                  <a:pt x="20183" y="21935"/>
                </a:cubicBezTo>
                <a:cubicBezTo>
                  <a:pt x="20168" y="21897"/>
                  <a:pt x="20153" y="21858"/>
                  <a:pt x="20138" y="21820"/>
                </a:cubicBezTo>
                <a:cubicBezTo>
                  <a:pt x="20136" y="21811"/>
                  <a:pt x="20130" y="21799"/>
                  <a:pt x="20128" y="21790"/>
                </a:cubicBezTo>
                <a:cubicBezTo>
                  <a:pt x="20127" y="21786"/>
                  <a:pt x="20125" y="21780"/>
                  <a:pt x="20123" y="21777"/>
                </a:cubicBezTo>
                <a:cubicBezTo>
                  <a:pt x="20117" y="21763"/>
                  <a:pt x="20110" y="21750"/>
                  <a:pt x="20098" y="21739"/>
                </a:cubicBezTo>
                <a:lnTo>
                  <a:pt x="20068" y="21709"/>
                </a:lnTo>
                <a:lnTo>
                  <a:pt x="19752" y="21392"/>
                </a:lnTo>
                <a:lnTo>
                  <a:pt x="19746" y="21386"/>
                </a:lnTo>
                <a:lnTo>
                  <a:pt x="19718" y="21358"/>
                </a:lnTo>
                <a:cubicBezTo>
                  <a:pt x="19676" y="21317"/>
                  <a:pt x="19625" y="21288"/>
                  <a:pt x="19569" y="21273"/>
                </a:cubicBezTo>
                <a:cubicBezTo>
                  <a:pt x="19544" y="21268"/>
                  <a:pt x="19518" y="21265"/>
                  <a:pt x="19491" y="21265"/>
                </a:cubicBezTo>
                <a:cubicBezTo>
                  <a:pt x="19478" y="21265"/>
                  <a:pt x="19465" y="21266"/>
                  <a:pt x="19452" y="21268"/>
                </a:cubicBezTo>
                <a:cubicBezTo>
                  <a:pt x="19446" y="21268"/>
                  <a:pt x="19441" y="21270"/>
                  <a:pt x="19435" y="21270"/>
                </a:cubicBezTo>
                <a:cubicBezTo>
                  <a:pt x="19416" y="21273"/>
                  <a:pt x="19397" y="21279"/>
                  <a:pt x="19378" y="21287"/>
                </a:cubicBezTo>
                <a:cubicBezTo>
                  <a:pt x="19354" y="21296"/>
                  <a:pt x="19329" y="21307"/>
                  <a:pt x="19307" y="21322"/>
                </a:cubicBezTo>
                <a:lnTo>
                  <a:pt x="19318" y="21339"/>
                </a:lnTo>
                <a:lnTo>
                  <a:pt x="19350" y="21383"/>
                </a:lnTo>
                <a:lnTo>
                  <a:pt x="19363" y="21402"/>
                </a:lnTo>
                <a:lnTo>
                  <a:pt x="19346" y="21381"/>
                </a:lnTo>
                <a:lnTo>
                  <a:pt x="19305" y="21334"/>
                </a:lnTo>
                <a:lnTo>
                  <a:pt x="19301" y="21326"/>
                </a:lnTo>
                <a:lnTo>
                  <a:pt x="19297" y="21330"/>
                </a:lnTo>
                <a:cubicBezTo>
                  <a:pt x="19290" y="21336"/>
                  <a:pt x="19282" y="21341"/>
                  <a:pt x="19275" y="21349"/>
                </a:cubicBezTo>
                <a:cubicBezTo>
                  <a:pt x="19269" y="21353"/>
                  <a:pt x="19263" y="21356"/>
                  <a:pt x="19260" y="21360"/>
                </a:cubicBezTo>
                <a:cubicBezTo>
                  <a:pt x="19239" y="21379"/>
                  <a:pt x="19222" y="21402"/>
                  <a:pt x="19209" y="21424"/>
                </a:cubicBezTo>
                <a:lnTo>
                  <a:pt x="19207" y="21428"/>
                </a:lnTo>
                <a:cubicBezTo>
                  <a:pt x="19194" y="21449"/>
                  <a:pt x="19182" y="21469"/>
                  <a:pt x="19175" y="21494"/>
                </a:cubicBezTo>
                <a:cubicBezTo>
                  <a:pt x="19173" y="21501"/>
                  <a:pt x="19171" y="21511"/>
                  <a:pt x="19169" y="21520"/>
                </a:cubicBezTo>
                <a:cubicBezTo>
                  <a:pt x="19167" y="21530"/>
                  <a:pt x="19165" y="21533"/>
                  <a:pt x="19163" y="21541"/>
                </a:cubicBezTo>
                <a:cubicBezTo>
                  <a:pt x="19160" y="21569"/>
                  <a:pt x="19160" y="21599"/>
                  <a:pt x="19162" y="21628"/>
                </a:cubicBezTo>
                <a:cubicBezTo>
                  <a:pt x="19163" y="21639"/>
                  <a:pt x="19165" y="21650"/>
                  <a:pt x="19167" y="21660"/>
                </a:cubicBezTo>
                <a:cubicBezTo>
                  <a:pt x="19169" y="21667"/>
                  <a:pt x="19171" y="21675"/>
                  <a:pt x="19173" y="21680"/>
                </a:cubicBezTo>
                <a:cubicBezTo>
                  <a:pt x="19175" y="21688"/>
                  <a:pt x="19179" y="21701"/>
                  <a:pt x="19182" y="21711"/>
                </a:cubicBezTo>
                <a:lnTo>
                  <a:pt x="19201" y="21758"/>
                </a:lnTo>
                <a:lnTo>
                  <a:pt x="19205" y="21769"/>
                </a:lnTo>
                <a:lnTo>
                  <a:pt x="19241" y="21858"/>
                </a:lnTo>
                <a:lnTo>
                  <a:pt x="19250" y="21880"/>
                </a:lnTo>
                <a:lnTo>
                  <a:pt x="19260" y="21905"/>
                </a:lnTo>
                <a:lnTo>
                  <a:pt x="19320" y="22056"/>
                </a:lnTo>
                <a:lnTo>
                  <a:pt x="19326" y="22069"/>
                </a:lnTo>
                <a:lnTo>
                  <a:pt x="19356" y="22144"/>
                </a:lnTo>
                <a:lnTo>
                  <a:pt x="19373" y="22187"/>
                </a:lnTo>
                <a:lnTo>
                  <a:pt x="19405" y="22265"/>
                </a:lnTo>
                <a:lnTo>
                  <a:pt x="19416" y="22293"/>
                </a:lnTo>
                <a:cubicBezTo>
                  <a:pt x="19416" y="22297"/>
                  <a:pt x="19418" y="22299"/>
                  <a:pt x="19420" y="22302"/>
                </a:cubicBezTo>
                <a:cubicBezTo>
                  <a:pt x="19422" y="22304"/>
                  <a:pt x="19422" y="22308"/>
                  <a:pt x="19424" y="22310"/>
                </a:cubicBezTo>
                <a:cubicBezTo>
                  <a:pt x="19478" y="22400"/>
                  <a:pt x="19523" y="22495"/>
                  <a:pt x="19561" y="22593"/>
                </a:cubicBezTo>
                <a:cubicBezTo>
                  <a:pt x="19565" y="22602"/>
                  <a:pt x="19569" y="22613"/>
                  <a:pt x="19572" y="22625"/>
                </a:cubicBezTo>
                <a:cubicBezTo>
                  <a:pt x="19576" y="22634"/>
                  <a:pt x="19578" y="22640"/>
                  <a:pt x="19582" y="22649"/>
                </a:cubicBezTo>
                <a:cubicBezTo>
                  <a:pt x="19608" y="22725"/>
                  <a:pt x="19631" y="22802"/>
                  <a:pt x="19648" y="22879"/>
                </a:cubicBezTo>
                <a:cubicBezTo>
                  <a:pt x="19659" y="22932"/>
                  <a:pt x="19669" y="22985"/>
                  <a:pt x="19676" y="23041"/>
                </a:cubicBezTo>
                <a:cubicBezTo>
                  <a:pt x="19682" y="23094"/>
                  <a:pt x="19686" y="23147"/>
                  <a:pt x="19687" y="23200"/>
                </a:cubicBezTo>
                <a:cubicBezTo>
                  <a:pt x="19687" y="23239"/>
                  <a:pt x="19687" y="23279"/>
                  <a:pt x="19684" y="23320"/>
                </a:cubicBezTo>
                <a:cubicBezTo>
                  <a:pt x="19682" y="23354"/>
                  <a:pt x="19676" y="23388"/>
                  <a:pt x="19672" y="23424"/>
                </a:cubicBezTo>
                <a:cubicBezTo>
                  <a:pt x="19672" y="23428"/>
                  <a:pt x="19672" y="23431"/>
                  <a:pt x="19670" y="23435"/>
                </a:cubicBezTo>
                <a:cubicBezTo>
                  <a:pt x="19655" y="23526"/>
                  <a:pt x="19631" y="23614"/>
                  <a:pt x="19595" y="23701"/>
                </a:cubicBezTo>
                <a:cubicBezTo>
                  <a:pt x="19546" y="23816"/>
                  <a:pt x="19497" y="23933"/>
                  <a:pt x="19450" y="24046"/>
                </a:cubicBezTo>
                <a:cubicBezTo>
                  <a:pt x="19439" y="24076"/>
                  <a:pt x="19425" y="24106"/>
                  <a:pt x="19412" y="24136"/>
                </a:cubicBezTo>
                <a:lnTo>
                  <a:pt x="19392" y="24187"/>
                </a:lnTo>
                <a:lnTo>
                  <a:pt x="19384" y="24208"/>
                </a:lnTo>
                <a:cubicBezTo>
                  <a:pt x="19369" y="24246"/>
                  <a:pt x="19354" y="24281"/>
                  <a:pt x="19339" y="24317"/>
                </a:cubicBezTo>
                <a:cubicBezTo>
                  <a:pt x="19339" y="24317"/>
                  <a:pt x="19339" y="24319"/>
                  <a:pt x="19339" y="24319"/>
                </a:cubicBezTo>
                <a:lnTo>
                  <a:pt x="19305" y="24402"/>
                </a:lnTo>
                <a:lnTo>
                  <a:pt x="19299" y="24413"/>
                </a:lnTo>
                <a:lnTo>
                  <a:pt x="19237" y="24566"/>
                </a:lnTo>
                <a:cubicBezTo>
                  <a:pt x="19233" y="24574"/>
                  <a:pt x="19229" y="24583"/>
                  <a:pt x="19226" y="24592"/>
                </a:cubicBezTo>
                <a:cubicBezTo>
                  <a:pt x="19212" y="24626"/>
                  <a:pt x="19199" y="24658"/>
                  <a:pt x="19186" y="24690"/>
                </a:cubicBezTo>
                <a:lnTo>
                  <a:pt x="19162" y="24751"/>
                </a:lnTo>
                <a:lnTo>
                  <a:pt x="19156" y="24762"/>
                </a:lnTo>
                <a:lnTo>
                  <a:pt x="19135" y="24813"/>
                </a:lnTo>
                <a:lnTo>
                  <a:pt x="19103" y="24894"/>
                </a:lnTo>
                <a:lnTo>
                  <a:pt x="19094" y="24915"/>
                </a:lnTo>
                <a:cubicBezTo>
                  <a:pt x="19090" y="24922"/>
                  <a:pt x="19088" y="24930"/>
                  <a:pt x="19084" y="24937"/>
                </a:cubicBezTo>
                <a:lnTo>
                  <a:pt x="19049" y="25026"/>
                </a:lnTo>
                <a:lnTo>
                  <a:pt x="19033" y="25062"/>
                </a:lnTo>
                <a:lnTo>
                  <a:pt x="19007" y="25043"/>
                </a:lnTo>
                <a:cubicBezTo>
                  <a:pt x="18983" y="25026"/>
                  <a:pt x="18960" y="25011"/>
                  <a:pt x="18935" y="24996"/>
                </a:cubicBezTo>
                <a:lnTo>
                  <a:pt x="18918" y="24984"/>
                </a:lnTo>
                <a:lnTo>
                  <a:pt x="18902" y="24973"/>
                </a:lnTo>
                <a:cubicBezTo>
                  <a:pt x="18881" y="24962"/>
                  <a:pt x="18860" y="24949"/>
                  <a:pt x="18841" y="24937"/>
                </a:cubicBezTo>
                <a:cubicBezTo>
                  <a:pt x="18826" y="24928"/>
                  <a:pt x="18811" y="24919"/>
                  <a:pt x="18796" y="24909"/>
                </a:cubicBezTo>
                <a:lnTo>
                  <a:pt x="18787" y="24903"/>
                </a:lnTo>
                <a:cubicBezTo>
                  <a:pt x="18770" y="24894"/>
                  <a:pt x="18751" y="24885"/>
                  <a:pt x="18734" y="24875"/>
                </a:cubicBezTo>
                <a:cubicBezTo>
                  <a:pt x="18707" y="24860"/>
                  <a:pt x="18681" y="24845"/>
                  <a:pt x="18653" y="24832"/>
                </a:cubicBezTo>
                <a:lnTo>
                  <a:pt x="18628" y="24819"/>
                </a:lnTo>
                <a:cubicBezTo>
                  <a:pt x="18587" y="24798"/>
                  <a:pt x="18543" y="24777"/>
                  <a:pt x="18496" y="24755"/>
                </a:cubicBezTo>
                <a:lnTo>
                  <a:pt x="18489" y="24751"/>
                </a:lnTo>
                <a:lnTo>
                  <a:pt x="18411" y="24715"/>
                </a:lnTo>
                <a:lnTo>
                  <a:pt x="18408" y="24713"/>
                </a:lnTo>
                <a:cubicBezTo>
                  <a:pt x="18374" y="24698"/>
                  <a:pt x="18340" y="24683"/>
                  <a:pt x="18302" y="24666"/>
                </a:cubicBezTo>
                <a:lnTo>
                  <a:pt x="18281" y="24658"/>
                </a:lnTo>
                <a:lnTo>
                  <a:pt x="18268" y="24651"/>
                </a:lnTo>
                <a:lnTo>
                  <a:pt x="18148" y="24600"/>
                </a:lnTo>
                <a:lnTo>
                  <a:pt x="18068" y="24564"/>
                </a:lnTo>
                <a:lnTo>
                  <a:pt x="17999" y="24536"/>
                </a:lnTo>
                <a:lnTo>
                  <a:pt x="17910" y="24496"/>
                </a:lnTo>
                <a:lnTo>
                  <a:pt x="17780" y="24442"/>
                </a:lnTo>
                <a:lnTo>
                  <a:pt x="17761" y="24434"/>
                </a:lnTo>
                <a:cubicBezTo>
                  <a:pt x="17740" y="24425"/>
                  <a:pt x="17720" y="24415"/>
                  <a:pt x="17699" y="24406"/>
                </a:cubicBezTo>
                <a:lnTo>
                  <a:pt x="17691" y="24402"/>
                </a:lnTo>
                <a:cubicBezTo>
                  <a:pt x="17648" y="24379"/>
                  <a:pt x="17605" y="24357"/>
                  <a:pt x="17565" y="24330"/>
                </a:cubicBezTo>
                <a:cubicBezTo>
                  <a:pt x="17529" y="24308"/>
                  <a:pt x="17497" y="24283"/>
                  <a:pt x="17465" y="24259"/>
                </a:cubicBezTo>
                <a:cubicBezTo>
                  <a:pt x="17433" y="24234"/>
                  <a:pt x="17403" y="24208"/>
                  <a:pt x="17373" y="24182"/>
                </a:cubicBezTo>
                <a:lnTo>
                  <a:pt x="17365" y="24174"/>
                </a:lnTo>
                <a:cubicBezTo>
                  <a:pt x="17326" y="24138"/>
                  <a:pt x="17290" y="24102"/>
                  <a:pt x="17256" y="24065"/>
                </a:cubicBezTo>
                <a:cubicBezTo>
                  <a:pt x="17209" y="24012"/>
                  <a:pt x="17166" y="23957"/>
                  <a:pt x="17126" y="23899"/>
                </a:cubicBezTo>
                <a:cubicBezTo>
                  <a:pt x="17090" y="23846"/>
                  <a:pt x="17058" y="23793"/>
                  <a:pt x="17030" y="23742"/>
                </a:cubicBezTo>
                <a:lnTo>
                  <a:pt x="17020" y="23725"/>
                </a:lnTo>
                <a:cubicBezTo>
                  <a:pt x="17011" y="23708"/>
                  <a:pt x="17002" y="23692"/>
                  <a:pt x="16992" y="23675"/>
                </a:cubicBezTo>
                <a:cubicBezTo>
                  <a:pt x="16955" y="23599"/>
                  <a:pt x="16921" y="23522"/>
                  <a:pt x="16892" y="23443"/>
                </a:cubicBezTo>
                <a:cubicBezTo>
                  <a:pt x="16887" y="23426"/>
                  <a:pt x="16879" y="23409"/>
                  <a:pt x="16875" y="23394"/>
                </a:cubicBezTo>
                <a:cubicBezTo>
                  <a:pt x="16851" y="23320"/>
                  <a:pt x="16838" y="23269"/>
                  <a:pt x="16836" y="23256"/>
                </a:cubicBezTo>
                <a:cubicBezTo>
                  <a:pt x="16836" y="23254"/>
                  <a:pt x="16836" y="23252"/>
                  <a:pt x="16836" y="23252"/>
                </a:cubicBezTo>
                <a:cubicBezTo>
                  <a:pt x="16834" y="23247"/>
                  <a:pt x="16832" y="23241"/>
                  <a:pt x="16830" y="23235"/>
                </a:cubicBezTo>
                <a:lnTo>
                  <a:pt x="16823" y="23215"/>
                </a:lnTo>
                <a:lnTo>
                  <a:pt x="16791" y="23136"/>
                </a:lnTo>
                <a:lnTo>
                  <a:pt x="16785" y="23120"/>
                </a:lnTo>
                <a:lnTo>
                  <a:pt x="16721" y="22962"/>
                </a:lnTo>
                <a:lnTo>
                  <a:pt x="16711" y="22938"/>
                </a:lnTo>
                <a:lnTo>
                  <a:pt x="16700" y="22911"/>
                </a:lnTo>
                <a:lnTo>
                  <a:pt x="16677" y="22851"/>
                </a:lnTo>
                <a:cubicBezTo>
                  <a:pt x="16676" y="22847"/>
                  <a:pt x="16674" y="22843"/>
                  <a:pt x="16672" y="22840"/>
                </a:cubicBezTo>
                <a:cubicBezTo>
                  <a:pt x="16668" y="22830"/>
                  <a:pt x="16662" y="22823"/>
                  <a:pt x="16659" y="22813"/>
                </a:cubicBezTo>
                <a:cubicBezTo>
                  <a:pt x="16647" y="22792"/>
                  <a:pt x="16634" y="22774"/>
                  <a:pt x="16619" y="22755"/>
                </a:cubicBezTo>
                <a:cubicBezTo>
                  <a:pt x="16615" y="22749"/>
                  <a:pt x="16613" y="22743"/>
                  <a:pt x="16608" y="22740"/>
                </a:cubicBezTo>
                <a:cubicBezTo>
                  <a:pt x="16604" y="22734"/>
                  <a:pt x="16593" y="22725"/>
                  <a:pt x="16585" y="22715"/>
                </a:cubicBezTo>
                <a:cubicBezTo>
                  <a:pt x="16566" y="22696"/>
                  <a:pt x="16544" y="22679"/>
                  <a:pt x="16521" y="22664"/>
                </a:cubicBezTo>
                <a:cubicBezTo>
                  <a:pt x="16513" y="22661"/>
                  <a:pt x="16508" y="22655"/>
                  <a:pt x="16502" y="22651"/>
                </a:cubicBezTo>
                <a:cubicBezTo>
                  <a:pt x="16497" y="22649"/>
                  <a:pt x="16485" y="22644"/>
                  <a:pt x="16478" y="22640"/>
                </a:cubicBezTo>
                <a:cubicBezTo>
                  <a:pt x="16455" y="22630"/>
                  <a:pt x="16432" y="22621"/>
                  <a:pt x="16410" y="22615"/>
                </a:cubicBezTo>
                <a:lnTo>
                  <a:pt x="16406" y="22615"/>
                </a:lnTo>
                <a:cubicBezTo>
                  <a:pt x="16380" y="22608"/>
                  <a:pt x="16353" y="22604"/>
                  <a:pt x="16325" y="22604"/>
                </a:cubicBezTo>
                <a:cubicBezTo>
                  <a:pt x="16319" y="22604"/>
                  <a:pt x="16314" y="22602"/>
                  <a:pt x="16308" y="22602"/>
                </a:cubicBezTo>
                <a:cubicBezTo>
                  <a:pt x="16299" y="22602"/>
                  <a:pt x="16289" y="22604"/>
                  <a:pt x="16278" y="22604"/>
                </a:cubicBezTo>
                <a:cubicBezTo>
                  <a:pt x="16263" y="22604"/>
                  <a:pt x="16248" y="22606"/>
                  <a:pt x="16233" y="22608"/>
                </a:cubicBezTo>
                <a:lnTo>
                  <a:pt x="16223" y="22610"/>
                </a:lnTo>
                <a:cubicBezTo>
                  <a:pt x="16214" y="22612"/>
                  <a:pt x="16206" y="22615"/>
                  <a:pt x="16197" y="22619"/>
                </a:cubicBezTo>
                <a:cubicBezTo>
                  <a:pt x="16180" y="22623"/>
                  <a:pt x="16165" y="22629"/>
                  <a:pt x="16150" y="22634"/>
                </a:cubicBezTo>
                <a:cubicBezTo>
                  <a:pt x="16144" y="22636"/>
                  <a:pt x="16140" y="22638"/>
                  <a:pt x="16135" y="22640"/>
                </a:cubicBezTo>
                <a:cubicBezTo>
                  <a:pt x="16114" y="22651"/>
                  <a:pt x="16091" y="22662"/>
                  <a:pt x="16072" y="22678"/>
                </a:cubicBezTo>
                <a:cubicBezTo>
                  <a:pt x="16029" y="22708"/>
                  <a:pt x="15993" y="22745"/>
                  <a:pt x="15967" y="22789"/>
                </a:cubicBezTo>
                <a:cubicBezTo>
                  <a:pt x="15948" y="22819"/>
                  <a:pt x="15933" y="22851"/>
                  <a:pt x="15924" y="22885"/>
                </a:cubicBezTo>
                <a:cubicBezTo>
                  <a:pt x="15916" y="22911"/>
                  <a:pt x="15910" y="22939"/>
                  <a:pt x="15908" y="22968"/>
                </a:cubicBezTo>
                <a:cubicBezTo>
                  <a:pt x="15908" y="22973"/>
                  <a:pt x="15908" y="22979"/>
                  <a:pt x="15908" y="22985"/>
                </a:cubicBezTo>
                <a:cubicBezTo>
                  <a:pt x="15907" y="22990"/>
                  <a:pt x="15908" y="22990"/>
                  <a:pt x="15908" y="22994"/>
                </a:cubicBezTo>
                <a:lnTo>
                  <a:pt x="15908" y="23475"/>
                </a:lnTo>
                <a:cubicBezTo>
                  <a:pt x="15908" y="23490"/>
                  <a:pt x="15910" y="23505"/>
                  <a:pt x="15918" y="23518"/>
                </a:cubicBezTo>
                <a:cubicBezTo>
                  <a:pt x="15948" y="23580"/>
                  <a:pt x="15976" y="23646"/>
                  <a:pt x="16001" y="23710"/>
                </a:cubicBezTo>
                <a:cubicBezTo>
                  <a:pt x="16022" y="23761"/>
                  <a:pt x="16039" y="23810"/>
                  <a:pt x="16055" y="23859"/>
                </a:cubicBezTo>
                <a:cubicBezTo>
                  <a:pt x="16089" y="23965"/>
                  <a:pt x="16118" y="24070"/>
                  <a:pt x="16138" y="24180"/>
                </a:cubicBezTo>
                <a:cubicBezTo>
                  <a:pt x="16144" y="24208"/>
                  <a:pt x="16150" y="24238"/>
                  <a:pt x="16155" y="24268"/>
                </a:cubicBezTo>
                <a:cubicBezTo>
                  <a:pt x="16155" y="24276"/>
                  <a:pt x="16157" y="24285"/>
                  <a:pt x="16159" y="24295"/>
                </a:cubicBezTo>
                <a:cubicBezTo>
                  <a:pt x="16159" y="24298"/>
                  <a:pt x="16159" y="24302"/>
                  <a:pt x="16161" y="24306"/>
                </a:cubicBezTo>
                <a:cubicBezTo>
                  <a:pt x="16167" y="24349"/>
                  <a:pt x="16172" y="24391"/>
                  <a:pt x="16176" y="24434"/>
                </a:cubicBezTo>
                <a:lnTo>
                  <a:pt x="16176" y="24440"/>
                </a:lnTo>
                <a:cubicBezTo>
                  <a:pt x="16178" y="24459"/>
                  <a:pt x="16180" y="24479"/>
                  <a:pt x="16182" y="24500"/>
                </a:cubicBezTo>
                <a:cubicBezTo>
                  <a:pt x="16182" y="24513"/>
                  <a:pt x="16184" y="24525"/>
                  <a:pt x="16184" y="24536"/>
                </a:cubicBezTo>
                <a:lnTo>
                  <a:pt x="16184" y="24553"/>
                </a:lnTo>
                <a:lnTo>
                  <a:pt x="16184" y="24562"/>
                </a:lnTo>
                <a:cubicBezTo>
                  <a:pt x="16184" y="24587"/>
                  <a:pt x="16186" y="24609"/>
                  <a:pt x="16186" y="24634"/>
                </a:cubicBezTo>
                <a:lnTo>
                  <a:pt x="16186" y="24739"/>
                </a:lnTo>
                <a:lnTo>
                  <a:pt x="16186" y="24756"/>
                </a:lnTo>
                <a:lnTo>
                  <a:pt x="16186" y="24760"/>
                </a:lnTo>
                <a:cubicBezTo>
                  <a:pt x="16186" y="24790"/>
                  <a:pt x="16186" y="24820"/>
                  <a:pt x="16184" y="24849"/>
                </a:cubicBezTo>
                <a:cubicBezTo>
                  <a:pt x="16184" y="24866"/>
                  <a:pt x="16180" y="24883"/>
                  <a:pt x="16180" y="24900"/>
                </a:cubicBezTo>
                <a:lnTo>
                  <a:pt x="16176" y="24924"/>
                </a:lnTo>
                <a:lnTo>
                  <a:pt x="16174" y="24958"/>
                </a:lnTo>
                <a:cubicBezTo>
                  <a:pt x="16172" y="24979"/>
                  <a:pt x="16170" y="25000"/>
                  <a:pt x="16167" y="25018"/>
                </a:cubicBezTo>
                <a:cubicBezTo>
                  <a:pt x="16165" y="25039"/>
                  <a:pt x="16163" y="25052"/>
                  <a:pt x="16159" y="25069"/>
                </a:cubicBezTo>
                <a:lnTo>
                  <a:pt x="16159" y="25071"/>
                </a:lnTo>
                <a:lnTo>
                  <a:pt x="16159" y="25077"/>
                </a:lnTo>
                <a:lnTo>
                  <a:pt x="16159" y="25079"/>
                </a:lnTo>
                <a:cubicBezTo>
                  <a:pt x="16157" y="25098"/>
                  <a:pt x="16155" y="25115"/>
                  <a:pt x="16153" y="25131"/>
                </a:cubicBezTo>
                <a:lnTo>
                  <a:pt x="16153" y="25137"/>
                </a:lnTo>
                <a:cubicBezTo>
                  <a:pt x="16150" y="25150"/>
                  <a:pt x="16148" y="25165"/>
                  <a:pt x="16144" y="25179"/>
                </a:cubicBezTo>
                <a:cubicBezTo>
                  <a:pt x="16144" y="25184"/>
                  <a:pt x="16142" y="25188"/>
                  <a:pt x="16142" y="25194"/>
                </a:cubicBezTo>
                <a:cubicBezTo>
                  <a:pt x="16140" y="25199"/>
                  <a:pt x="16140" y="25199"/>
                  <a:pt x="16140" y="25203"/>
                </a:cubicBezTo>
                <a:cubicBezTo>
                  <a:pt x="16135" y="25228"/>
                  <a:pt x="16131" y="25254"/>
                  <a:pt x="16125" y="25279"/>
                </a:cubicBezTo>
                <a:cubicBezTo>
                  <a:pt x="16125" y="25280"/>
                  <a:pt x="16125" y="25280"/>
                  <a:pt x="16125" y="25280"/>
                </a:cubicBezTo>
                <a:cubicBezTo>
                  <a:pt x="16125" y="25284"/>
                  <a:pt x="16125" y="25286"/>
                  <a:pt x="16123" y="25288"/>
                </a:cubicBezTo>
                <a:cubicBezTo>
                  <a:pt x="16121" y="25299"/>
                  <a:pt x="16118" y="25309"/>
                  <a:pt x="16116" y="25320"/>
                </a:cubicBezTo>
                <a:cubicBezTo>
                  <a:pt x="16108" y="25344"/>
                  <a:pt x="16103" y="25369"/>
                  <a:pt x="16095" y="25395"/>
                </a:cubicBezTo>
                <a:cubicBezTo>
                  <a:pt x="16091" y="25407"/>
                  <a:pt x="16089" y="25420"/>
                  <a:pt x="16086" y="25433"/>
                </a:cubicBezTo>
                <a:cubicBezTo>
                  <a:pt x="16082" y="25446"/>
                  <a:pt x="16080" y="25454"/>
                  <a:pt x="16076" y="25463"/>
                </a:cubicBezTo>
                <a:cubicBezTo>
                  <a:pt x="16072" y="25476"/>
                  <a:pt x="16067" y="25491"/>
                  <a:pt x="16063" y="25507"/>
                </a:cubicBezTo>
                <a:cubicBezTo>
                  <a:pt x="16055" y="25527"/>
                  <a:pt x="16050" y="25548"/>
                  <a:pt x="16042" y="25569"/>
                </a:cubicBezTo>
                <a:cubicBezTo>
                  <a:pt x="16037" y="25584"/>
                  <a:pt x="16031" y="25601"/>
                  <a:pt x="16025" y="25616"/>
                </a:cubicBezTo>
                <a:lnTo>
                  <a:pt x="16020" y="25629"/>
                </a:lnTo>
                <a:cubicBezTo>
                  <a:pt x="16016" y="25638"/>
                  <a:pt x="16012" y="25648"/>
                  <a:pt x="16008" y="25657"/>
                </a:cubicBezTo>
                <a:cubicBezTo>
                  <a:pt x="16005" y="25667"/>
                  <a:pt x="15999" y="25684"/>
                  <a:pt x="15993" y="25697"/>
                </a:cubicBezTo>
                <a:cubicBezTo>
                  <a:pt x="15982" y="25727"/>
                  <a:pt x="15969" y="25757"/>
                  <a:pt x="15956" y="25787"/>
                </a:cubicBezTo>
                <a:cubicBezTo>
                  <a:pt x="15950" y="25799"/>
                  <a:pt x="15946" y="25808"/>
                  <a:pt x="15941" y="25819"/>
                </a:cubicBezTo>
                <a:cubicBezTo>
                  <a:pt x="15935" y="25829"/>
                  <a:pt x="15933" y="25835"/>
                  <a:pt x="15929" y="25842"/>
                </a:cubicBezTo>
                <a:cubicBezTo>
                  <a:pt x="15925" y="25850"/>
                  <a:pt x="15924" y="25859"/>
                  <a:pt x="15920" y="25867"/>
                </a:cubicBezTo>
                <a:cubicBezTo>
                  <a:pt x="15908" y="25887"/>
                  <a:pt x="15895" y="25912"/>
                  <a:pt x="15884" y="25934"/>
                </a:cubicBezTo>
                <a:cubicBezTo>
                  <a:pt x="15869" y="25963"/>
                  <a:pt x="15852" y="25991"/>
                  <a:pt x="15835" y="26019"/>
                </a:cubicBezTo>
                <a:cubicBezTo>
                  <a:pt x="15824" y="26038"/>
                  <a:pt x="15814" y="26055"/>
                  <a:pt x="15803" y="26072"/>
                </a:cubicBezTo>
                <a:cubicBezTo>
                  <a:pt x="15792" y="26091"/>
                  <a:pt x="15780" y="26110"/>
                  <a:pt x="15767" y="26129"/>
                </a:cubicBezTo>
                <a:cubicBezTo>
                  <a:pt x="15750" y="26153"/>
                  <a:pt x="15733" y="26179"/>
                  <a:pt x="15716" y="26206"/>
                </a:cubicBezTo>
                <a:cubicBezTo>
                  <a:pt x="15686" y="26247"/>
                  <a:pt x="15656" y="26291"/>
                  <a:pt x="15624" y="26334"/>
                </a:cubicBezTo>
                <a:cubicBezTo>
                  <a:pt x="15592" y="26375"/>
                  <a:pt x="15562" y="26417"/>
                  <a:pt x="15530" y="26458"/>
                </a:cubicBezTo>
                <a:cubicBezTo>
                  <a:pt x="15496" y="26500"/>
                  <a:pt x="15464" y="26539"/>
                  <a:pt x="15432" y="26581"/>
                </a:cubicBezTo>
                <a:lnTo>
                  <a:pt x="15415" y="26600"/>
                </a:lnTo>
                <a:cubicBezTo>
                  <a:pt x="15407" y="26607"/>
                  <a:pt x="15401" y="26617"/>
                  <a:pt x="15394" y="26624"/>
                </a:cubicBezTo>
                <a:cubicBezTo>
                  <a:pt x="15373" y="26649"/>
                  <a:pt x="15352" y="26673"/>
                  <a:pt x="15332" y="26700"/>
                </a:cubicBezTo>
                <a:lnTo>
                  <a:pt x="15270" y="26771"/>
                </a:lnTo>
                <a:cubicBezTo>
                  <a:pt x="15177" y="26875"/>
                  <a:pt x="15089" y="26973"/>
                  <a:pt x="15008" y="27062"/>
                </a:cubicBezTo>
                <a:cubicBezTo>
                  <a:pt x="14879" y="27197"/>
                  <a:pt x="14772" y="27308"/>
                  <a:pt x="14704" y="27372"/>
                </a:cubicBezTo>
                <a:cubicBezTo>
                  <a:pt x="14638" y="27307"/>
                  <a:pt x="14529" y="27197"/>
                  <a:pt x="14401" y="27062"/>
                </a:cubicBezTo>
                <a:cubicBezTo>
                  <a:pt x="14338" y="26992"/>
                  <a:pt x="14269" y="26918"/>
                  <a:pt x="14199" y="26839"/>
                </a:cubicBezTo>
                <a:cubicBezTo>
                  <a:pt x="14178" y="26815"/>
                  <a:pt x="14156" y="26790"/>
                  <a:pt x="14135" y="26766"/>
                </a:cubicBezTo>
                <a:cubicBezTo>
                  <a:pt x="14114" y="26743"/>
                  <a:pt x="14093" y="26717"/>
                  <a:pt x="14073" y="26692"/>
                </a:cubicBezTo>
                <a:lnTo>
                  <a:pt x="14033" y="26647"/>
                </a:lnTo>
                <a:cubicBezTo>
                  <a:pt x="14020" y="26632"/>
                  <a:pt x="14007" y="26615"/>
                  <a:pt x="13994" y="26600"/>
                </a:cubicBezTo>
                <a:cubicBezTo>
                  <a:pt x="13975" y="26577"/>
                  <a:pt x="13954" y="26553"/>
                  <a:pt x="13935" y="26528"/>
                </a:cubicBezTo>
                <a:cubicBezTo>
                  <a:pt x="13901" y="26487"/>
                  <a:pt x="13869" y="26447"/>
                  <a:pt x="13837" y="26406"/>
                </a:cubicBezTo>
                <a:cubicBezTo>
                  <a:pt x="13807" y="26364"/>
                  <a:pt x="13775" y="26321"/>
                  <a:pt x="13743" y="26279"/>
                </a:cubicBezTo>
                <a:cubicBezTo>
                  <a:pt x="13713" y="26238"/>
                  <a:pt x="13683" y="26193"/>
                  <a:pt x="13654" y="26151"/>
                </a:cubicBezTo>
                <a:lnTo>
                  <a:pt x="13641" y="26129"/>
                </a:lnTo>
                <a:lnTo>
                  <a:pt x="13622" y="26100"/>
                </a:lnTo>
                <a:cubicBezTo>
                  <a:pt x="13603" y="26072"/>
                  <a:pt x="13586" y="26044"/>
                  <a:pt x="13569" y="26015"/>
                </a:cubicBezTo>
                <a:cubicBezTo>
                  <a:pt x="13552" y="25987"/>
                  <a:pt x="13537" y="25957"/>
                  <a:pt x="13520" y="25929"/>
                </a:cubicBezTo>
                <a:cubicBezTo>
                  <a:pt x="13517" y="25921"/>
                  <a:pt x="13513" y="25912"/>
                  <a:pt x="13509" y="25906"/>
                </a:cubicBezTo>
                <a:cubicBezTo>
                  <a:pt x="13505" y="25899"/>
                  <a:pt x="13498" y="25885"/>
                  <a:pt x="13492" y="25876"/>
                </a:cubicBezTo>
                <a:cubicBezTo>
                  <a:pt x="13492" y="25872"/>
                  <a:pt x="13490" y="25870"/>
                  <a:pt x="13488" y="25867"/>
                </a:cubicBezTo>
                <a:cubicBezTo>
                  <a:pt x="13475" y="25840"/>
                  <a:pt x="13466" y="25814"/>
                  <a:pt x="13453" y="25787"/>
                </a:cubicBezTo>
                <a:cubicBezTo>
                  <a:pt x="13443" y="25767"/>
                  <a:pt x="13434" y="25746"/>
                  <a:pt x="13424" y="25725"/>
                </a:cubicBezTo>
                <a:cubicBezTo>
                  <a:pt x="13415" y="25704"/>
                  <a:pt x="13409" y="25686"/>
                  <a:pt x="13402" y="25665"/>
                </a:cubicBezTo>
                <a:lnTo>
                  <a:pt x="13398" y="25657"/>
                </a:lnTo>
                <a:cubicBezTo>
                  <a:pt x="13392" y="25644"/>
                  <a:pt x="13387" y="25631"/>
                  <a:pt x="13383" y="25618"/>
                </a:cubicBezTo>
                <a:cubicBezTo>
                  <a:pt x="13377" y="25605"/>
                  <a:pt x="13370" y="25584"/>
                  <a:pt x="13364" y="25565"/>
                </a:cubicBezTo>
                <a:cubicBezTo>
                  <a:pt x="13360" y="25556"/>
                  <a:pt x="13358" y="25546"/>
                  <a:pt x="13355" y="25537"/>
                </a:cubicBezTo>
                <a:cubicBezTo>
                  <a:pt x="13351" y="25527"/>
                  <a:pt x="13349" y="25518"/>
                  <a:pt x="13345" y="25507"/>
                </a:cubicBezTo>
                <a:cubicBezTo>
                  <a:pt x="13338" y="25482"/>
                  <a:pt x="13328" y="25458"/>
                  <a:pt x="13321" y="25433"/>
                </a:cubicBezTo>
                <a:cubicBezTo>
                  <a:pt x="13319" y="25422"/>
                  <a:pt x="13315" y="25412"/>
                  <a:pt x="13313" y="25401"/>
                </a:cubicBezTo>
                <a:lnTo>
                  <a:pt x="13313" y="25395"/>
                </a:lnTo>
                <a:cubicBezTo>
                  <a:pt x="13306" y="25373"/>
                  <a:pt x="13300" y="25346"/>
                  <a:pt x="13294" y="25324"/>
                </a:cubicBezTo>
                <a:cubicBezTo>
                  <a:pt x="13291" y="25309"/>
                  <a:pt x="13287" y="25294"/>
                  <a:pt x="13283" y="25280"/>
                </a:cubicBezTo>
                <a:cubicBezTo>
                  <a:pt x="13281" y="25273"/>
                  <a:pt x="13281" y="25265"/>
                  <a:pt x="13279" y="25256"/>
                </a:cubicBezTo>
                <a:cubicBezTo>
                  <a:pt x="13275" y="25241"/>
                  <a:pt x="13274" y="25226"/>
                  <a:pt x="13270" y="25209"/>
                </a:cubicBezTo>
                <a:lnTo>
                  <a:pt x="13270" y="25203"/>
                </a:lnTo>
                <a:lnTo>
                  <a:pt x="13270" y="25199"/>
                </a:lnTo>
                <a:lnTo>
                  <a:pt x="13268" y="25194"/>
                </a:lnTo>
                <a:cubicBezTo>
                  <a:pt x="13268" y="25188"/>
                  <a:pt x="13266" y="25184"/>
                  <a:pt x="13264" y="25179"/>
                </a:cubicBezTo>
                <a:cubicBezTo>
                  <a:pt x="13262" y="25165"/>
                  <a:pt x="13258" y="25152"/>
                  <a:pt x="13257" y="25137"/>
                </a:cubicBezTo>
                <a:cubicBezTo>
                  <a:pt x="13255" y="25124"/>
                  <a:pt x="13253" y="25113"/>
                  <a:pt x="13251" y="25101"/>
                </a:cubicBezTo>
                <a:cubicBezTo>
                  <a:pt x="13251" y="25094"/>
                  <a:pt x="13249" y="25086"/>
                  <a:pt x="13249" y="25077"/>
                </a:cubicBezTo>
                <a:lnTo>
                  <a:pt x="13249" y="25071"/>
                </a:lnTo>
                <a:cubicBezTo>
                  <a:pt x="13245" y="25054"/>
                  <a:pt x="13243" y="25037"/>
                  <a:pt x="13241" y="25018"/>
                </a:cubicBezTo>
                <a:cubicBezTo>
                  <a:pt x="13241" y="25015"/>
                  <a:pt x="13240" y="25009"/>
                  <a:pt x="13240" y="25003"/>
                </a:cubicBezTo>
                <a:cubicBezTo>
                  <a:pt x="13236" y="24981"/>
                  <a:pt x="13234" y="24954"/>
                  <a:pt x="13232" y="24930"/>
                </a:cubicBezTo>
                <a:cubicBezTo>
                  <a:pt x="13232" y="24928"/>
                  <a:pt x="13232" y="24928"/>
                  <a:pt x="13232" y="24926"/>
                </a:cubicBezTo>
                <a:cubicBezTo>
                  <a:pt x="13232" y="24917"/>
                  <a:pt x="13230" y="24907"/>
                  <a:pt x="13230" y="24900"/>
                </a:cubicBezTo>
                <a:cubicBezTo>
                  <a:pt x="13226" y="24856"/>
                  <a:pt x="13225" y="24813"/>
                  <a:pt x="13223" y="24771"/>
                </a:cubicBezTo>
                <a:lnTo>
                  <a:pt x="13223" y="24764"/>
                </a:lnTo>
                <a:lnTo>
                  <a:pt x="13223" y="24738"/>
                </a:lnTo>
                <a:lnTo>
                  <a:pt x="13223" y="24726"/>
                </a:lnTo>
                <a:lnTo>
                  <a:pt x="13223" y="24634"/>
                </a:lnTo>
                <a:cubicBezTo>
                  <a:pt x="13223" y="24615"/>
                  <a:pt x="13223" y="24598"/>
                  <a:pt x="13225" y="24581"/>
                </a:cubicBezTo>
                <a:cubicBezTo>
                  <a:pt x="13225" y="24566"/>
                  <a:pt x="13225" y="24551"/>
                  <a:pt x="13225" y="24536"/>
                </a:cubicBezTo>
                <a:cubicBezTo>
                  <a:pt x="13226" y="24511"/>
                  <a:pt x="13230" y="24489"/>
                  <a:pt x="13232" y="24466"/>
                </a:cubicBezTo>
                <a:cubicBezTo>
                  <a:pt x="13232" y="24457"/>
                  <a:pt x="13232" y="24447"/>
                  <a:pt x="13234" y="24438"/>
                </a:cubicBezTo>
                <a:lnTo>
                  <a:pt x="13234" y="24434"/>
                </a:lnTo>
                <a:cubicBezTo>
                  <a:pt x="13238" y="24396"/>
                  <a:pt x="13241" y="24357"/>
                  <a:pt x="13247" y="24317"/>
                </a:cubicBezTo>
                <a:lnTo>
                  <a:pt x="13249" y="24306"/>
                </a:lnTo>
                <a:cubicBezTo>
                  <a:pt x="13249" y="24302"/>
                  <a:pt x="13249" y="24298"/>
                  <a:pt x="13251" y="24293"/>
                </a:cubicBezTo>
                <a:cubicBezTo>
                  <a:pt x="13257" y="24255"/>
                  <a:pt x="13264" y="24217"/>
                  <a:pt x="13272" y="24178"/>
                </a:cubicBezTo>
                <a:cubicBezTo>
                  <a:pt x="13292" y="24070"/>
                  <a:pt x="13321" y="23965"/>
                  <a:pt x="13355" y="23859"/>
                </a:cubicBezTo>
                <a:cubicBezTo>
                  <a:pt x="13377" y="23786"/>
                  <a:pt x="13405" y="23714"/>
                  <a:pt x="13436" y="23643"/>
                </a:cubicBezTo>
                <a:cubicBezTo>
                  <a:pt x="13451" y="23605"/>
                  <a:pt x="13468" y="23569"/>
                  <a:pt x="13485" y="23531"/>
                </a:cubicBezTo>
                <a:cubicBezTo>
                  <a:pt x="13488" y="23528"/>
                  <a:pt x="13490" y="23522"/>
                  <a:pt x="13492" y="23516"/>
                </a:cubicBezTo>
                <a:cubicBezTo>
                  <a:pt x="13496" y="23511"/>
                  <a:pt x="13498" y="23505"/>
                  <a:pt x="13500" y="23497"/>
                </a:cubicBezTo>
                <a:cubicBezTo>
                  <a:pt x="13502" y="23490"/>
                  <a:pt x="13502" y="23482"/>
                  <a:pt x="13502" y="23475"/>
                </a:cubicBezTo>
                <a:lnTo>
                  <a:pt x="13502" y="22953"/>
                </a:lnTo>
                <a:cubicBezTo>
                  <a:pt x="13502" y="22868"/>
                  <a:pt x="13470" y="22785"/>
                  <a:pt x="13413" y="22723"/>
                </a:cubicBezTo>
                <a:cubicBezTo>
                  <a:pt x="13407" y="22717"/>
                  <a:pt x="13402" y="22713"/>
                  <a:pt x="13396" y="22708"/>
                </a:cubicBezTo>
                <a:cubicBezTo>
                  <a:pt x="13379" y="22691"/>
                  <a:pt x="13362" y="22678"/>
                  <a:pt x="13341" y="22664"/>
                </a:cubicBezTo>
                <a:cubicBezTo>
                  <a:pt x="13315" y="22647"/>
                  <a:pt x="13283" y="22634"/>
                  <a:pt x="13251" y="22625"/>
                </a:cubicBezTo>
                <a:cubicBezTo>
                  <a:pt x="13241" y="22623"/>
                  <a:pt x="13234" y="22619"/>
                  <a:pt x="13223" y="22617"/>
                </a:cubicBezTo>
                <a:lnTo>
                  <a:pt x="13221" y="22617"/>
                </a:lnTo>
                <a:lnTo>
                  <a:pt x="13213" y="22615"/>
                </a:lnTo>
                <a:lnTo>
                  <a:pt x="13202" y="22615"/>
                </a:lnTo>
                <a:cubicBezTo>
                  <a:pt x="13185" y="22612"/>
                  <a:pt x="13168" y="22612"/>
                  <a:pt x="13151" y="22610"/>
                </a:cubicBezTo>
                <a:cubicBezTo>
                  <a:pt x="13140" y="22610"/>
                  <a:pt x="13127" y="22612"/>
                  <a:pt x="13115" y="22613"/>
                </a:cubicBezTo>
                <a:lnTo>
                  <a:pt x="13111" y="22613"/>
                </a:lnTo>
                <a:cubicBezTo>
                  <a:pt x="13087" y="22615"/>
                  <a:pt x="13064" y="22621"/>
                  <a:pt x="13042" y="22630"/>
                </a:cubicBezTo>
                <a:cubicBezTo>
                  <a:pt x="13032" y="22632"/>
                  <a:pt x="13023" y="22636"/>
                  <a:pt x="13015" y="22640"/>
                </a:cubicBezTo>
                <a:cubicBezTo>
                  <a:pt x="13008" y="22644"/>
                  <a:pt x="13002" y="22645"/>
                  <a:pt x="12996" y="22649"/>
                </a:cubicBezTo>
                <a:cubicBezTo>
                  <a:pt x="12972" y="22661"/>
                  <a:pt x="12949" y="22676"/>
                  <a:pt x="12929" y="22694"/>
                </a:cubicBezTo>
                <a:cubicBezTo>
                  <a:pt x="12921" y="22702"/>
                  <a:pt x="12915" y="22710"/>
                  <a:pt x="12908" y="22717"/>
                </a:cubicBezTo>
                <a:cubicBezTo>
                  <a:pt x="12900" y="22725"/>
                  <a:pt x="12898" y="22725"/>
                  <a:pt x="12895" y="22730"/>
                </a:cubicBezTo>
                <a:cubicBezTo>
                  <a:pt x="12880" y="22747"/>
                  <a:pt x="12868" y="22768"/>
                  <a:pt x="12857" y="22789"/>
                </a:cubicBezTo>
                <a:cubicBezTo>
                  <a:pt x="12851" y="22796"/>
                  <a:pt x="12848" y="22806"/>
                  <a:pt x="12844" y="22815"/>
                </a:cubicBezTo>
                <a:lnTo>
                  <a:pt x="12825" y="22858"/>
                </a:lnTo>
                <a:lnTo>
                  <a:pt x="12814" y="22881"/>
                </a:lnTo>
                <a:lnTo>
                  <a:pt x="12804" y="22906"/>
                </a:lnTo>
                <a:lnTo>
                  <a:pt x="12795" y="22928"/>
                </a:lnTo>
                <a:lnTo>
                  <a:pt x="12733" y="23073"/>
                </a:lnTo>
                <a:lnTo>
                  <a:pt x="12727" y="23087"/>
                </a:lnTo>
                <a:lnTo>
                  <a:pt x="12697" y="23156"/>
                </a:lnTo>
                <a:lnTo>
                  <a:pt x="12650" y="23269"/>
                </a:lnTo>
                <a:lnTo>
                  <a:pt x="12646" y="23273"/>
                </a:lnTo>
                <a:lnTo>
                  <a:pt x="12635" y="23301"/>
                </a:lnTo>
                <a:lnTo>
                  <a:pt x="12604" y="23375"/>
                </a:lnTo>
                <a:cubicBezTo>
                  <a:pt x="12601" y="23381"/>
                  <a:pt x="12599" y="23386"/>
                  <a:pt x="12599" y="23392"/>
                </a:cubicBezTo>
                <a:cubicBezTo>
                  <a:pt x="12584" y="23454"/>
                  <a:pt x="12563" y="23514"/>
                  <a:pt x="12540" y="23575"/>
                </a:cubicBezTo>
                <a:cubicBezTo>
                  <a:pt x="12538" y="23582"/>
                  <a:pt x="12535" y="23590"/>
                  <a:pt x="12533" y="23597"/>
                </a:cubicBezTo>
                <a:cubicBezTo>
                  <a:pt x="12522" y="23627"/>
                  <a:pt x="12508" y="23659"/>
                  <a:pt x="12493" y="23692"/>
                </a:cubicBezTo>
                <a:cubicBezTo>
                  <a:pt x="12478" y="23725"/>
                  <a:pt x="12463" y="23759"/>
                  <a:pt x="12446" y="23793"/>
                </a:cubicBezTo>
                <a:cubicBezTo>
                  <a:pt x="12393" y="23899"/>
                  <a:pt x="12329" y="23999"/>
                  <a:pt x="12258" y="24091"/>
                </a:cubicBezTo>
                <a:cubicBezTo>
                  <a:pt x="12224" y="24133"/>
                  <a:pt x="12188" y="24174"/>
                  <a:pt x="12150" y="24212"/>
                </a:cubicBezTo>
                <a:cubicBezTo>
                  <a:pt x="12131" y="24232"/>
                  <a:pt x="12111" y="24251"/>
                  <a:pt x="12090" y="24270"/>
                </a:cubicBezTo>
                <a:cubicBezTo>
                  <a:pt x="12082" y="24278"/>
                  <a:pt x="12075" y="24285"/>
                  <a:pt x="12067" y="24291"/>
                </a:cubicBezTo>
                <a:cubicBezTo>
                  <a:pt x="12037" y="24317"/>
                  <a:pt x="12005" y="24342"/>
                  <a:pt x="11973" y="24364"/>
                </a:cubicBezTo>
                <a:cubicBezTo>
                  <a:pt x="11935" y="24393"/>
                  <a:pt x="11894" y="24417"/>
                  <a:pt x="11852" y="24440"/>
                </a:cubicBezTo>
                <a:cubicBezTo>
                  <a:pt x="11817" y="24461"/>
                  <a:pt x="11777" y="24479"/>
                  <a:pt x="11737" y="24494"/>
                </a:cubicBezTo>
                <a:lnTo>
                  <a:pt x="11385" y="24640"/>
                </a:lnTo>
                <a:lnTo>
                  <a:pt x="11355" y="24653"/>
                </a:lnTo>
                <a:lnTo>
                  <a:pt x="11246" y="24698"/>
                </a:lnTo>
                <a:lnTo>
                  <a:pt x="11225" y="24706"/>
                </a:lnTo>
                <a:lnTo>
                  <a:pt x="11170" y="24730"/>
                </a:lnTo>
                <a:lnTo>
                  <a:pt x="11114" y="24753"/>
                </a:lnTo>
                <a:lnTo>
                  <a:pt x="11082" y="24768"/>
                </a:lnTo>
                <a:lnTo>
                  <a:pt x="11070" y="24771"/>
                </a:lnTo>
                <a:lnTo>
                  <a:pt x="10916" y="24836"/>
                </a:lnTo>
                <a:lnTo>
                  <a:pt x="10889" y="24847"/>
                </a:lnTo>
                <a:lnTo>
                  <a:pt x="10793" y="24888"/>
                </a:lnTo>
                <a:lnTo>
                  <a:pt x="10731" y="24913"/>
                </a:lnTo>
                <a:lnTo>
                  <a:pt x="10718" y="24919"/>
                </a:lnTo>
                <a:lnTo>
                  <a:pt x="10624" y="24958"/>
                </a:lnTo>
                <a:lnTo>
                  <a:pt x="10588" y="24973"/>
                </a:lnTo>
                <a:lnTo>
                  <a:pt x="10565" y="24983"/>
                </a:lnTo>
                <a:lnTo>
                  <a:pt x="10544" y="24992"/>
                </a:lnTo>
                <a:lnTo>
                  <a:pt x="10454" y="25030"/>
                </a:lnTo>
                <a:lnTo>
                  <a:pt x="10382" y="25060"/>
                </a:lnTo>
                <a:lnTo>
                  <a:pt x="10377" y="25062"/>
                </a:lnTo>
                <a:cubicBezTo>
                  <a:pt x="10377" y="25060"/>
                  <a:pt x="10377" y="25058"/>
                  <a:pt x="10377" y="25056"/>
                </a:cubicBezTo>
                <a:cubicBezTo>
                  <a:pt x="10373" y="25032"/>
                  <a:pt x="10369" y="25011"/>
                  <a:pt x="10363" y="24988"/>
                </a:cubicBezTo>
                <a:cubicBezTo>
                  <a:pt x="10358" y="24958"/>
                  <a:pt x="10352" y="24930"/>
                  <a:pt x="10345" y="24902"/>
                </a:cubicBezTo>
                <a:cubicBezTo>
                  <a:pt x="10343" y="24896"/>
                  <a:pt x="10343" y="24888"/>
                  <a:pt x="10341" y="24881"/>
                </a:cubicBezTo>
                <a:cubicBezTo>
                  <a:pt x="10339" y="24875"/>
                  <a:pt x="10337" y="24868"/>
                  <a:pt x="10335" y="24862"/>
                </a:cubicBezTo>
                <a:cubicBezTo>
                  <a:pt x="10333" y="24854"/>
                  <a:pt x="10331" y="24845"/>
                  <a:pt x="10330" y="24836"/>
                </a:cubicBezTo>
                <a:cubicBezTo>
                  <a:pt x="10322" y="24802"/>
                  <a:pt x="10313" y="24768"/>
                  <a:pt x="10303" y="24736"/>
                </a:cubicBezTo>
                <a:lnTo>
                  <a:pt x="10299" y="24722"/>
                </a:lnTo>
                <a:cubicBezTo>
                  <a:pt x="10294" y="24704"/>
                  <a:pt x="10288" y="24685"/>
                  <a:pt x="10282" y="24664"/>
                </a:cubicBezTo>
                <a:cubicBezTo>
                  <a:pt x="10273" y="24632"/>
                  <a:pt x="10262" y="24602"/>
                  <a:pt x="10252" y="24568"/>
                </a:cubicBezTo>
                <a:cubicBezTo>
                  <a:pt x="10248" y="24560"/>
                  <a:pt x="10247" y="24551"/>
                  <a:pt x="10243" y="24542"/>
                </a:cubicBezTo>
                <a:cubicBezTo>
                  <a:pt x="10226" y="24493"/>
                  <a:pt x="10207" y="24442"/>
                  <a:pt x="10186" y="24387"/>
                </a:cubicBezTo>
                <a:lnTo>
                  <a:pt x="10184" y="24378"/>
                </a:lnTo>
                <a:cubicBezTo>
                  <a:pt x="10184" y="24376"/>
                  <a:pt x="10181" y="24372"/>
                  <a:pt x="10181" y="24370"/>
                </a:cubicBezTo>
                <a:lnTo>
                  <a:pt x="10149" y="24285"/>
                </a:lnTo>
                <a:cubicBezTo>
                  <a:pt x="10145" y="24278"/>
                  <a:pt x="10143" y="24270"/>
                  <a:pt x="10139" y="24263"/>
                </a:cubicBezTo>
                <a:cubicBezTo>
                  <a:pt x="10135" y="24255"/>
                  <a:pt x="10133" y="24249"/>
                  <a:pt x="10132" y="24244"/>
                </a:cubicBezTo>
                <a:cubicBezTo>
                  <a:pt x="10115" y="24200"/>
                  <a:pt x="10098" y="24153"/>
                  <a:pt x="10077" y="24104"/>
                </a:cubicBezTo>
                <a:lnTo>
                  <a:pt x="10071" y="24089"/>
                </a:lnTo>
                <a:cubicBezTo>
                  <a:pt x="10045" y="24021"/>
                  <a:pt x="10015" y="23948"/>
                  <a:pt x="9983" y="23867"/>
                </a:cubicBezTo>
                <a:lnTo>
                  <a:pt x="9922" y="23716"/>
                </a:lnTo>
                <a:cubicBezTo>
                  <a:pt x="9913" y="23692"/>
                  <a:pt x="9904" y="23667"/>
                  <a:pt x="9894" y="23641"/>
                </a:cubicBezTo>
                <a:cubicBezTo>
                  <a:pt x="9885" y="23609"/>
                  <a:pt x="9875" y="23577"/>
                  <a:pt x="9866" y="23545"/>
                </a:cubicBezTo>
                <a:cubicBezTo>
                  <a:pt x="9862" y="23529"/>
                  <a:pt x="9858" y="23514"/>
                  <a:pt x="9856" y="23499"/>
                </a:cubicBezTo>
                <a:cubicBezTo>
                  <a:pt x="9847" y="23460"/>
                  <a:pt x="9841" y="23420"/>
                  <a:pt x="9836" y="23381"/>
                </a:cubicBezTo>
                <a:cubicBezTo>
                  <a:pt x="9830" y="23343"/>
                  <a:pt x="9826" y="23299"/>
                  <a:pt x="9824" y="23260"/>
                </a:cubicBezTo>
                <a:cubicBezTo>
                  <a:pt x="9823" y="23205"/>
                  <a:pt x="9823" y="23151"/>
                  <a:pt x="9824" y="23096"/>
                </a:cubicBezTo>
                <a:cubicBezTo>
                  <a:pt x="9824" y="23085"/>
                  <a:pt x="9826" y="23073"/>
                  <a:pt x="9828" y="23064"/>
                </a:cubicBezTo>
                <a:cubicBezTo>
                  <a:pt x="9834" y="22981"/>
                  <a:pt x="9847" y="22900"/>
                  <a:pt x="9866" y="22821"/>
                </a:cubicBezTo>
                <a:cubicBezTo>
                  <a:pt x="9866" y="22813"/>
                  <a:pt x="9868" y="22808"/>
                  <a:pt x="9870" y="22802"/>
                </a:cubicBezTo>
                <a:cubicBezTo>
                  <a:pt x="9883" y="22742"/>
                  <a:pt x="9900" y="22687"/>
                  <a:pt x="9917" y="22634"/>
                </a:cubicBezTo>
                <a:cubicBezTo>
                  <a:pt x="9937" y="22568"/>
                  <a:pt x="9962" y="22508"/>
                  <a:pt x="9985" y="22455"/>
                </a:cubicBezTo>
                <a:cubicBezTo>
                  <a:pt x="9994" y="22434"/>
                  <a:pt x="10002" y="22417"/>
                  <a:pt x="10007" y="22399"/>
                </a:cubicBezTo>
                <a:cubicBezTo>
                  <a:pt x="10035" y="22340"/>
                  <a:pt x="10066" y="22284"/>
                  <a:pt x="10100" y="22227"/>
                </a:cubicBezTo>
                <a:cubicBezTo>
                  <a:pt x="10103" y="22223"/>
                  <a:pt x="10105" y="22218"/>
                  <a:pt x="10109" y="22212"/>
                </a:cubicBezTo>
                <a:lnTo>
                  <a:pt x="10109" y="22210"/>
                </a:lnTo>
                <a:lnTo>
                  <a:pt x="10145" y="22127"/>
                </a:lnTo>
                <a:lnTo>
                  <a:pt x="10152" y="22110"/>
                </a:lnTo>
                <a:lnTo>
                  <a:pt x="10222" y="21946"/>
                </a:lnTo>
                <a:lnTo>
                  <a:pt x="10233" y="21920"/>
                </a:lnTo>
                <a:lnTo>
                  <a:pt x="10245" y="21893"/>
                </a:lnTo>
                <a:lnTo>
                  <a:pt x="10279" y="21814"/>
                </a:lnTo>
                <a:cubicBezTo>
                  <a:pt x="10282" y="21807"/>
                  <a:pt x="10284" y="21797"/>
                  <a:pt x="10286" y="21790"/>
                </a:cubicBezTo>
                <a:cubicBezTo>
                  <a:pt x="10296" y="21767"/>
                  <a:pt x="10301" y="21743"/>
                  <a:pt x="10305" y="21718"/>
                </a:cubicBezTo>
                <a:cubicBezTo>
                  <a:pt x="10305" y="21711"/>
                  <a:pt x="10307" y="21705"/>
                  <a:pt x="10307" y="21699"/>
                </a:cubicBezTo>
                <a:cubicBezTo>
                  <a:pt x="10309" y="21688"/>
                  <a:pt x="10309" y="21677"/>
                  <a:pt x="10309" y="21665"/>
                </a:cubicBezTo>
                <a:cubicBezTo>
                  <a:pt x="10309" y="21637"/>
                  <a:pt x="10305" y="21609"/>
                  <a:pt x="10299" y="21582"/>
                </a:cubicBezTo>
                <a:cubicBezTo>
                  <a:pt x="10297" y="21575"/>
                  <a:pt x="10297" y="21567"/>
                  <a:pt x="10296" y="21562"/>
                </a:cubicBezTo>
                <a:cubicBezTo>
                  <a:pt x="10294" y="21554"/>
                  <a:pt x="10288" y="21543"/>
                  <a:pt x="10286" y="21535"/>
                </a:cubicBezTo>
                <a:cubicBezTo>
                  <a:pt x="10277" y="21513"/>
                  <a:pt x="10267" y="21490"/>
                  <a:pt x="10254" y="21469"/>
                </a:cubicBezTo>
                <a:lnTo>
                  <a:pt x="10252" y="21467"/>
                </a:lnTo>
                <a:cubicBezTo>
                  <a:pt x="10239" y="21443"/>
                  <a:pt x="10222" y="21420"/>
                  <a:pt x="10203" y="21402"/>
                </a:cubicBezTo>
                <a:cubicBezTo>
                  <a:pt x="10199" y="21398"/>
                  <a:pt x="10196" y="21392"/>
                  <a:pt x="10192" y="21388"/>
                </a:cubicBezTo>
                <a:cubicBezTo>
                  <a:pt x="10188" y="21385"/>
                  <a:pt x="10177" y="21377"/>
                  <a:pt x="10167" y="21369"/>
                </a:cubicBezTo>
                <a:cubicBezTo>
                  <a:pt x="10160" y="21364"/>
                  <a:pt x="10149" y="21353"/>
                  <a:pt x="10139" y="21347"/>
                </a:cubicBezTo>
                <a:cubicBezTo>
                  <a:pt x="10126" y="21337"/>
                  <a:pt x="10113" y="21330"/>
                  <a:pt x="10098" y="21324"/>
                </a:cubicBezTo>
                <a:cubicBezTo>
                  <a:pt x="10083" y="21317"/>
                  <a:pt x="10068" y="21309"/>
                  <a:pt x="10051" y="21304"/>
                </a:cubicBezTo>
                <a:cubicBezTo>
                  <a:pt x="10047" y="21302"/>
                  <a:pt x="10041" y="21300"/>
                  <a:pt x="10037" y="21300"/>
                </a:cubicBezTo>
                <a:cubicBezTo>
                  <a:pt x="10013" y="21290"/>
                  <a:pt x="9988" y="21287"/>
                  <a:pt x="9964" y="21283"/>
                </a:cubicBezTo>
                <a:cubicBezTo>
                  <a:pt x="9951" y="21282"/>
                  <a:pt x="9938" y="21281"/>
                  <a:pt x="9925" y="21281"/>
                </a:cubicBezTo>
                <a:cubicBezTo>
                  <a:pt x="9824" y="21281"/>
                  <a:pt x="9727" y="21320"/>
                  <a:pt x="9655" y="21392"/>
                </a:cubicBezTo>
                <a:lnTo>
                  <a:pt x="9626" y="21420"/>
                </a:lnTo>
                <a:lnTo>
                  <a:pt x="9338" y="21709"/>
                </a:lnTo>
                <a:lnTo>
                  <a:pt x="9308" y="21739"/>
                </a:lnTo>
                <a:cubicBezTo>
                  <a:pt x="9299" y="21748"/>
                  <a:pt x="9289" y="21762"/>
                  <a:pt x="9285" y="21775"/>
                </a:cubicBezTo>
                <a:cubicBezTo>
                  <a:pt x="9265" y="21831"/>
                  <a:pt x="9244" y="21886"/>
                  <a:pt x="9221" y="21941"/>
                </a:cubicBezTo>
                <a:cubicBezTo>
                  <a:pt x="9197" y="22001"/>
                  <a:pt x="9168" y="22057"/>
                  <a:pt x="9140" y="22116"/>
                </a:cubicBezTo>
                <a:cubicBezTo>
                  <a:pt x="9099" y="22199"/>
                  <a:pt x="9052" y="22282"/>
                  <a:pt x="9001" y="22359"/>
                </a:cubicBezTo>
                <a:cubicBezTo>
                  <a:pt x="8976" y="22397"/>
                  <a:pt x="8954" y="22432"/>
                  <a:pt x="8927" y="22466"/>
                </a:cubicBezTo>
                <a:lnTo>
                  <a:pt x="8923" y="22474"/>
                </a:lnTo>
                <a:lnTo>
                  <a:pt x="8906" y="22495"/>
                </a:lnTo>
                <a:cubicBezTo>
                  <a:pt x="8888" y="22519"/>
                  <a:pt x="8871" y="22546"/>
                  <a:pt x="8852" y="22568"/>
                </a:cubicBezTo>
                <a:cubicBezTo>
                  <a:pt x="8841" y="22581"/>
                  <a:pt x="8829" y="22595"/>
                  <a:pt x="8820" y="22608"/>
                </a:cubicBezTo>
                <a:cubicBezTo>
                  <a:pt x="8808" y="22621"/>
                  <a:pt x="8793" y="22638"/>
                  <a:pt x="8782" y="22653"/>
                </a:cubicBezTo>
                <a:cubicBezTo>
                  <a:pt x="8773" y="22664"/>
                  <a:pt x="8763" y="22674"/>
                  <a:pt x="8754" y="22685"/>
                </a:cubicBezTo>
                <a:lnTo>
                  <a:pt x="8748" y="22693"/>
                </a:lnTo>
                <a:lnTo>
                  <a:pt x="8741" y="22698"/>
                </a:lnTo>
                <a:cubicBezTo>
                  <a:pt x="8724" y="22717"/>
                  <a:pt x="8707" y="22736"/>
                  <a:pt x="8690" y="22753"/>
                </a:cubicBezTo>
                <a:cubicBezTo>
                  <a:pt x="8665" y="22779"/>
                  <a:pt x="8639" y="22806"/>
                  <a:pt x="8612" y="22830"/>
                </a:cubicBezTo>
                <a:lnTo>
                  <a:pt x="8607" y="22838"/>
                </a:lnTo>
                <a:lnTo>
                  <a:pt x="8603" y="22840"/>
                </a:lnTo>
                <a:cubicBezTo>
                  <a:pt x="8582" y="22860"/>
                  <a:pt x="8562" y="22879"/>
                  <a:pt x="8541" y="22900"/>
                </a:cubicBezTo>
                <a:lnTo>
                  <a:pt x="8533" y="22906"/>
                </a:lnTo>
                <a:cubicBezTo>
                  <a:pt x="8516" y="22921"/>
                  <a:pt x="8499" y="22934"/>
                  <a:pt x="8482" y="22949"/>
                </a:cubicBezTo>
                <a:cubicBezTo>
                  <a:pt x="8473" y="22956"/>
                  <a:pt x="8465" y="22962"/>
                  <a:pt x="8456" y="22970"/>
                </a:cubicBezTo>
                <a:cubicBezTo>
                  <a:pt x="8448" y="22977"/>
                  <a:pt x="8447" y="22979"/>
                  <a:pt x="8441" y="22983"/>
                </a:cubicBezTo>
                <a:cubicBezTo>
                  <a:pt x="8418" y="23002"/>
                  <a:pt x="8394" y="23021"/>
                  <a:pt x="8369" y="23039"/>
                </a:cubicBezTo>
                <a:lnTo>
                  <a:pt x="8366" y="23041"/>
                </a:lnTo>
                <a:lnTo>
                  <a:pt x="8362" y="23045"/>
                </a:lnTo>
                <a:lnTo>
                  <a:pt x="8356" y="23049"/>
                </a:lnTo>
                <a:lnTo>
                  <a:pt x="8347" y="23056"/>
                </a:lnTo>
                <a:cubicBezTo>
                  <a:pt x="8337" y="23062"/>
                  <a:pt x="8328" y="23070"/>
                  <a:pt x="8318" y="23077"/>
                </a:cubicBezTo>
                <a:cubicBezTo>
                  <a:pt x="8303" y="23088"/>
                  <a:pt x="8286" y="23100"/>
                  <a:pt x="8271" y="23109"/>
                </a:cubicBezTo>
                <a:lnTo>
                  <a:pt x="8262" y="23117"/>
                </a:lnTo>
                <a:lnTo>
                  <a:pt x="8258" y="23119"/>
                </a:lnTo>
                <a:cubicBezTo>
                  <a:pt x="8237" y="23132"/>
                  <a:pt x="8217" y="23147"/>
                  <a:pt x="8194" y="23162"/>
                </a:cubicBezTo>
                <a:lnTo>
                  <a:pt x="8190" y="23164"/>
                </a:lnTo>
                <a:lnTo>
                  <a:pt x="8188" y="23164"/>
                </a:lnTo>
                <a:cubicBezTo>
                  <a:pt x="8179" y="23169"/>
                  <a:pt x="8170" y="23177"/>
                  <a:pt x="8158" y="23183"/>
                </a:cubicBezTo>
                <a:cubicBezTo>
                  <a:pt x="8149" y="23188"/>
                  <a:pt x="8139" y="23194"/>
                  <a:pt x="8128" y="23200"/>
                </a:cubicBezTo>
                <a:cubicBezTo>
                  <a:pt x="8105" y="23213"/>
                  <a:pt x="8083" y="23228"/>
                  <a:pt x="8060" y="23241"/>
                </a:cubicBezTo>
                <a:cubicBezTo>
                  <a:pt x="8051" y="23245"/>
                  <a:pt x="8041" y="23250"/>
                  <a:pt x="8034" y="23254"/>
                </a:cubicBezTo>
                <a:lnTo>
                  <a:pt x="8026" y="23258"/>
                </a:lnTo>
                <a:cubicBezTo>
                  <a:pt x="7996" y="23275"/>
                  <a:pt x="7966" y="23290"/>
                  <a:pt x="7934" y="23305"/>
                </a:cubicBezTo>
                <a:lnTo>
                  <a:pt x="7923" y="23311"/>
                </a:lnTo>
                <a:cubicBezTo>
                  <a:pt x="7908" y="23318"/>
                  <a:pt x="7891" y="23326"/>
                  <a:pt x="7876" y="23335"/>
                </a:cubicBezTo>
                <a:lnTo>
                  <a:pt x="7836" y="23352"/>
                </a:lnTo>
                <a:lnTo>
                  <a:pt x="7811" y="23364"/>
                </a:lnTo>
                <a:cubicBezTo>
                  <a:pt x="7781" y="23377"/>
                  <a:pt x="7751" y="23390"/>
                  <a:pt x="7721" y="23401"/>
                </a:cubicBezTo>
                <a:lnTo>
                  <a:pt x="7687" y="23413"/>
                </a:lnTo>
                <a:lnTo>
                  <a:pt x="7663" y="23422"/>
                </a:lnTo>
                <a:cubicBezTo>
                  <a:pt x="7651" y="23428"/>
                  <a:pt x="7640" y="23433"/>
                  <a:pt x="7625" y="23437"/>
                </a:cubicBezTo>
                <a:cubicBezTo>
                  <a:pt x="7606" y="23443"/>
                  <a:pt x="7585" y="23450"/>
                  <a:pt x="7565" y="23456"/>
                </a:cubicBezTo>
                <a:cubicBezTo>
                  <a:pt x="7534" y="23465"/>
                  <a:pt x="7502" y="23475"/>
                  <a:pt x="7470" y="23484"/>
                </a:cubicBezTo>
                <a:cubicBezTo>
                  <a:pt x="7451" y="23488"/>
                  <a:pt x="7431" y="23494"/>
                  <a:pt x="7412" y="23497"/>
                </a:cubicBezTo>
                <a:cubicBezTo>
                  <a:pt x="7385" y="23505"/>
                  <a:pt x="7361" y="23511"/>
                  <a:pt x="7335" y="23516"/>
                </a:cubicBezTo>
                <a:cubicBezTo>
                  <a:pt x="7308" y="23520"/>
                  <a:pt x="7282" y="23526"/>
                  <a:pt x="7255" y="23531"/>
                </a:cubicBezTo>
                <a:cubicBezTo>
                  <a:pt x="7205" y="23541"/>
                  <a:pt x="7154" y="23548"/>
                  <a:pt x="7101" y="23558"/>
                </a:cubicBezTo>
                <a:cubicBezTo>
                  <a:pt x="7048" y="23565"/>
                  <a:pt x="6995" y="23573"/>
                  <a:pt x="6944" y="23578"/>
                </a:cubicBezTo>
                <a:cubicBezTo>
                  <a:pt x="6894" y="23584"/>
                  <a:pt x="6841" y="23590"/>
                  <a:pt x="6790" y="23595"/>
                </a:cubicBezTo>
                <a:lnTo>
                  <a:pt x="6752" y="23599"/>
                </a:lnTo>
                <a:lnTo>
                  <a:pt x="6733" y="23601"/>
                </a:lnTo>
                <a:cubicBezTo>
                  <a:pt x="6699" y="23605"/>
                  <a:pt x="6667" y="23607"/>
                  <a:pt x="6635" y="23610"/>
                </a:cubicBezTo>
                <a:lnTo>
                  <a:pt x="6541" y="23616"/>
                </a:lnTo>
                <a:cubicBezTo>
                  <a:pt x="6398" y="23627"/>
                  <a:pt x="6260" y="23633"/>
                  <a:pt x="6136" y="23637"/>
                </a:cubicBezTo>
                <a:cubicBezTo>
                  <a:pt x="5949" y="23644"/>
                  <a:pt x="5795" y="23644"/>
                  <a:pt x="5702" y="23644"/>
                </a:cubicBezTo>
                <a:cubicBezTo>
                  <a:pt x="5702" y="23550"/>
                  <a:pt x="5702" y="23396"/>
                  <a:pt x="5708" y="23209"/>
                </a:cubicBezTo>
                <a:cubicBezTo>
                  <a:pt x="5712" y="23107"/>
                  <a:pt x="5716" y="22994"/>
                  <a:pt x="5723" y="22879"/>
                </a:cubicBezTo>
                <a:cubicBezTo>
                  <a:pt x="5725" y="22847"/>
                  <a:pt x="5729" y="22813"/>
                  <a:pt x="5731" y="22781"/>
                </a:cubicBezTo>
                <a:cubicBezTo>
                  <a:pt x="5733" y="22749"/>
                  <a:pt x="5734" y="22717"/>
                  <a:pt x="5738" y="22685"/>
                </a:cubicBezTo>
                <a:cubicBezTo>
                  <a:pt x="5740" y="22664"/>
                  <a:pt x="5742" y="22645"/>
                  <a:pt x="5744" y="22627"/>
                </a:cubicBezTo>
                <a:cubicBezTo>
                  <a:pt x="5744" y="22615"/>
                  <a:pt x="5746" y="22604"/>
                  <a:pt x="5746" y="22595"/>
                </a:cubicBezTo>
                <a:cubicBezTo>
                  <a:pt x="5749" y="22553"/>
                  <a:pt x="5753" y="22512"/>
                  <a:pt x="5759" y="22470"/>
                </a:cubicBezTo>
                <a:cubicBezTo>
                  <a:pt x="5765" y="22419"/>
                  <a:pt x="5772" y="22367"/>
                  <a:pt x="5778" y="22316"/>
                </a:cubicBezTo>
                <a:cubicBezTo>
                  <a:pt x="5785" y="22263"/>
                  <a:pt x="5793" y="22212"/>
                  <a:pt x="5802" y="22161"/>
                </a:cubicBezTo>
                <a:cubicBezTo>
                  <a:pt x="5810" y="22110"/>
                  <a:pt x="5819" y="22059"/>
                  <a:pt x="5831" y="22010"/>
                </a:cubicBezTo>
                <a:lnTo>
                  <a:pt x="5831" y="22007"/>
                </a:lnTo>
                <a:cubicBezTo>
                  <a:pt x="5834" y="21988"/>
                  <a:pt x="5838" y="21969"/>
                  <a:pt x="5842" y="21948"/>
                </a:cubicBezTo>
                <a:cubicBezTo>
                  <a:pt x="5851" y="21916"/>
                  <a:pt x="5859" y="21884"/>
                  <a:pt x="5866" y="21852"/>
                </a:cubicBezTo>
                <a:cubicBezTo>
                  <a:pt x="5876" y="21820"/>
                  <a:pt x="5885" y="21788"/>
                  <a:pt x="5895" y="21756"/>
                </a:cubicBezTo>
                <a:cubicBezTo>
                  <a:pt x="5898" y="21746"/>
                  <a:pt x="5900" y="21739"/>
                  <a:pt x="5904" y="21729"/>
                </a:cubicBezTo>
                <a:lnTo>
                  <a:pt x="5908" y="21718"/>
                </a:lnTo>
                <a:cubicBezTo>
                  <a:pt x="5910" y="21713"/>
                  <a:pt x="5913" y="21705"/>
                  <a:pt x="5915" y="21697"/>
                </a:cubicBezTo>
                <a:cubicBezTo>
                  <a:pt x="5927" y="21667"/>
                  <a:pt x="5938" y="21637"/>
                  <a:pt x="5949" y="21607"/>
                </a:cubicBezTo>
                <a:cubicBezTo>
                  <a:pt x="5959" y="21586"/>
                  <a:pt x="5966" y="21564"/>
                  <a:pt x="5976" y="21543"/>
                </a:cubicBezTo>
                <a:cubicBezTo>
                  <a:pt x="5981" y="21532"/>
                  <a:pt x="5987" y="21520"/>
                  <a:pt x="5991" y="21507"/>
                </a:cubicBezTo>
                <a:lnTo>
                  <a:pt x="5996" y="21496"/>
                </a:lnTo>
                <a:lnTo>
                  <a:pt x="6002" y="21484"/>
                </a:lnTo>
                <a:cubicBezTo>
                  <a:pt x="6017" y="21452"/>
                  <a:pt x="6032" y="21420"/>
                  <a:pt x="6049" y="21388"/>
                </a:cubicBezTo>
                <a:lnTo>
                  <a:pt x="6062" y="21362"/>
                </a:lnTo>
                <a:cubicBezTo>
                  <a:pt x="6076" y="21336"/>
                  <a:pt x="6089" y="21309"/>
                  <a:pt x="6104" y="21283"/>
                </a:cubicBezTo>
                <a:cubicBezTo>
                  <a:pt x="6108" y="21277"/>
                  <a:pt x="6111" y="21271"/>
                  <a:pt x="6115" y="21264"/>
                </a:cubicBezTo>
                <a:cubicBezTo>
                  <a:pt x="6119" y="21258"/>
                  <a:pt x="6126" y="21245"/>
                  <a:pt x="6132" y="21236"/>
                </a:cubicBezTo>
                <a:lnTo>
                  <a:pt x="6136" y="21230"/>
                </a:lnTo>
                <a:cubicBezTo>
                  <a:pt x="6147" y="21209"/>
                  <a:pt x="6158" y="21187"/>
                  <a:pt x="6174" y="21166"/>
                </a:cubicBezTo>
                <a:cubicBezTo>
                  <a:pt x="6175" y="21162"/>
                  <a:pt x="6179" y="21156"/>
                  <a:pt x="6181" y="21153"/>
                </a:cubicBezTo>
                <a:cubicBezTo>
                  <a:pt x="6191" y="21138"/>
                  <a:pt x="6202" y="21123"/>
                  <a:pt x="6211" y="21107"/>
                </a:cubicBezTo>
                <a:cubicBezTo>
                  <a:pt x="6217" y="21100"/>
                  <a:pt x="6221" y="21092"/>
                  <a:pt x="6226" y="21085"/>
                </a:cubicBezTo>
                <a:cubicBezTo>
                  <a:pt x="6230" y="21081"/>
                  <a:pt x="6232" y="21075"/>
                  <a:pt x="6236" y="21072"/>
                </a:cubicBezTo>
                <a:lnTo>
                  <a:pt x="6238" y="21068"/>
                </a:lnTo>
                <a:lnTo>
                  <a:pt x="6241" y="21064"/>
                </a:lnTo>
                <a:lnTo>
                  <a:pt x="6243" y="21060"/>
                </a:lnTo>
                <a:lnTo>
                  <a:pt x="6245" y="21057"/>
                </a:lnTo>
                <a:cubicBezTo>
                  <a:pt x="6262" y="21034"/>
                  <a:pt x="6279" y="21009"/>
                  <a:pt x="6298" y="20987"/>
                </a:cubicBezTo>
                <a:cubicBezTo>
                  <a:pt x="6300" y="20983"/>
                  <a:pt x="6302" y="20981"/>
                  <a:pt x="6304" y="20977"/>
                </a:cubicBezTo>
                <a:lnTo>
                  <a:pt x="6317" y="20960"/>
                </a:lnTo>
                <a:lnTo>
                  <a:pt x="6322" y="20955"/>
                </a:lnTo>
                <a:cubicBezTo>
                  <a:pt x="6336" y="20936"/>
                  <a:pt x="6351" y="20917"/>
                  <a:pt x="6364" y="20900"/>
                </a:cubicBezTo>
                <a:cubicBezTo>
                  <a:pt x="6373" y="20887"/>
                  <a:pt x="6385" y="20876"/>
                  <a:pt x="6394" y="20864"/>
                </a:cubicBezTo>
                <a:cubicBezTo>
                  <a:pt x="6400" y="20857"/>
                  <a:pt x="6407" y="20849"/>
                  <a:pt x="6413" y="20842"/>
                </a:cubicBezTo>
                <a:lnTo>
                  <a:pt x="6415" y="20838"/>
                </a:lnTo>
                <a:cubicBezTo>
                  <a:pt x="6449" y="20802"/>
                  <a:pt x="6481" y="20764"/>
                  <a:pt x="6515" y="20731"/>
                </a:cubicBezTo>
                <a:lnTo>
                  <a:pt x="6524" y="20721"/>
                </a:lnTo>
                <a:lnTo>
                  <a:pt x="6530" y="20715"/>
                </a:lnTo>
                <a:cubicBezTo>
                  <a:pt x="6537" y="20706"/>
                  <a:pt x="6547" y="20697"/>
                  <a:pt x="6556" y="20687"/>
                </a:cubicBezTo>
                <a:cubicBezTo>
                  <a:pt x="6566" y="20678"/>
                  <a:pt x="6581" y="20663"/>
                  <a:pt x="6592" y="20653"/>
                </a:cubicBezTo>
                <a:cubicBezTo>
                  <a:pt x="6616" y="20631"/>
                  <a:pt x="6637" y="20610"/>
                  <a:pt x="6660" y="20589"/>
                </a:cubicBezTo>
                <a:lnTo>
                  <a:pt x="6667" y="20584"/>
                </a:lnTo>
                <a:cubicBezTo>
                  <a:pt x="6686" y="20567"/>
                  <a:pt x="6707" y="20550"/>
                  <a:pt x="6728" y="20533"/>
                </a:cubicBezTo>
                <a:lnTo>
                  <a:pt x="6737" y="20523"/>
                </a:lnTo>
                <a:cubicBezTo>
                  <a:pt x="6747" y="20518"/>
                  <a:pt x="6754" y="20510"/>
                  <a:pt x="6762" y="20502"/>
                </a:cubicBezTo>
                <a:lnTo>
                  <a:pt x="6788" y="20484"/>
                </a:lnTo>
                <a:cubicBezTo>
                  <a:pt x="6801" y="20472"/>
                  <a:pt x="6814" y="20461"/>
                  <a:pt x="6829" y="20452"/>
                </a:cubicBezTo>
                <a:lnTo>
                  <a:pt x="6850" y="20437"/>
                </a:lnTo>
                <a:cubicBezTo>
                  <a:pt x="6867" y="20423"/>
                  <a:pt x="6884" y="20410"/>
                  <a:pt x="6901" y="20399"/>
                </a:cubicBezTo>
                <a:cubicBezTo>
                  <a:pt x="6912" y="20389"/>
                  <a:pt x="6926" y="20384"/>
                  <a:pt x="6935" y="20374"/>
                </a:cubicBezTo>
                <a:cubicBezTo>
                  <a:pt x="7029" y="20310"/>
                  <a:pt x="7127" y="20254"/>
                  <a:pt x="7229" y="20203"/>
                </a:cubicBezTo>
                <a:cubicBezTo>
                  <a:pt x="7278" y="20178"/>
                  <a:pt x="7327" y="20156"/>
                  <a:pt x="7376" y="20133"/>
                </a:cubicBezTo>
                <a:cubicBezTo>
                  <a:pt x="7421" y="20112"/>
                  <a:pt x="7467" y="20095"/>
                  <a:pt x="7512" y="20078"/>
                </a:cubicBezTo>
                <a:lnTo>
                  <a:pt x="7544" y="20067"/>
                </a:lnTo>
                <a:cubicBezTo>
                  <a:pt x="7551" y="20063"/>
                  <a:pt x="7559" y="20060"/>
                  <a:pt x="7568" y="20058"/>
                </a:cubicBezTo>
                <a:cubicBezTo>
                  <a:pt x="7581" y="20052"/>
                  <a:pt x="7595" y="20044"/>
                  <a:pt x="7606" y="20033"/>
                </a:cubicBezTo>
                <a:lnTo>
                  <a:pt x="7636" y="20003"/>
                </a:lnTo>
                <a:lnTo>
                  <a:pt x="7953" y="19686"/>
                </a:lnTo>
                <a:lnTo>
                  <a:pt x="7970" y="19669"/>
                </a:lnTo>
                <a:cubicBezTo>
                  <a:pt x="8032" y="19607"/>
                  <a:pt x="8068" y="19522"/>
                  <a:pt x="8072" y="19434"/>
                </a:cubicBezTo>
                <a:lnTo>
                  <a:pt x="8072" y="19411"/>
                </a:lnTo>
                <a:cubicBezTo>
                  <a:pt x="8070" y="19389"/>
                  <a:pt x="8068" y="19366"/>
                  <a:pt x="8062" y="19343"/>
                </a:cubicBezTo>
                <a:cubicBezTo>
                  <a:pt x="8056" y="19311"/>
                  <a:pt x="8043" y="19281"/>
                  <a:pt x="8028" y="19253"/>
                </a:cubicBezTo>
                <a:cubicBezTo>
                  <a:pt x="8023" y="19243"/>
                  <a:pt x="8019" y="19234"/>
                  <a:pt x="8011" y="19225"/>
                </a:cubicBezTo>
                <a:lnTo>
                  <a:pt x="8011" y="19223"/>
                </a:lnTo>
                <a:lnTo>
                  <a:pt x="8007" y="19215"/>
                </a:lnTo>
                <a:cubicBezTo>
                  <a:pt x="8006" y="19213"/>
                  <a:pt x="8004" y="19211"/>
                  <a:pt x="8002" y="19210"/>
                </a:cubicBezTo>
                <a:cubicBezTo>
                  <a:pt x="7985" y="19185"/>
                  <a:pt x="7964" y="19164"/>
                  <a:pt x="7943" y="19145"/>
                </a:cubicBezTo>
                <a:cubicBezTo>
                  <a:pt x="7941" y="19145"/>
                  <a:pt x="7941" y="19144"/>
                  <a:pt x="7940" y="19144"/>
                </a:cubicBezTo>
                <a:cubicBezTo>
                  <a:pt x="7921" y="19127"/>
                  <a:pt x="7902" y="19113"/>
                  <a:pt x="7879" y="19102"/>
                </a:cubicBezTo>
                <a:cubicBezTo>
                  <a:pt x="7872" y="19098"/>
                  <a:pt x="7862" y="19095"/>
                  <a:pt x="7855" y="19091"/>
                </a:cubicBezTo>
                <a:lnTo>
                  <a:pt x="7834" y="19083"/>
                </a:lnTo>
                <a:cubicBezTo>
                  <a:pt x="7810" y="19074"/>
                  <a:pt x="7783" y="19068"/>
                  <a:pt x="7757" y="19064"/>
                </a:cubicBezTo>
                <a:lnTo>
                  <a:pt x="7708" y="19064"/>
                </a:lnTo>
                <a:cubicBezTo>
                  <a:pt x="7685" y="19064"/>
                  <a:pt x="7664" y="19066"/>
                  <a:pt x="7642" y="19072"/>
                </a:cubicBezTo>
                <a:cubicBezTo>
                  <a:pt x="7623" y="19076"/>
                  <a:pt x="7606" y="19081"/>
                  <a:pt x="7587" y="19089"/>
                </a:cubicBezTo>
                <a:lnTo>
                  <a:pt x="7553" y="19102"/>
                </a:lnTo>
                <a:lnTo>
                  <a:pt x="7548" y="19104"/>
                </a:lnTo>
                <a:lnTo>
                  <a:pt x="7525" y="19115"/>
                </a:lnTo>
                <a:lnTo>
                  <a:pt x="7500" y="19123"/>
                </a:lnTo>
                <a:lnTo>
                  <a:pt x="7355" y="19181"/>
                </a:lnTo>
                <a:lnTo>
                  <a:pt x="7340" y="19187"/>
                </a:lnTo>
                <a:lnTo>
                  <a:pt x="7271" y="19215"/>
                </a:lnTo>
                <a:lnTo>
                  <a:pt x="7154" y="19262"/>
                </a:lnTo>
                <a:lnTo>
                  <a:pt x="7135" y="19270"/>
                </a:lnTo>
                <a:lnTo>
                  <a:pt x="7122" y="19275"/>
                </a:lnTo>
                <a:lnTo>
                  <a:pt x="7020" y="19317"/>
                </a:lnTo>
                <a:cubicBezTo>
                  <a:pt x="7014" y="19319"/>
                  <a:pt x="7009" y="19323"/>
                  <a:pt x="7003" y="19326"/>
                </a:cubicBezTo>
                <a:cubicBezTo>
                  <a:pt x="6956" y="19355"/>
                  <a:pt x="6907" y="19381"/>
                  <a:pt x="6856" y="19404"/>
                </a:cubicBezTo>
                <a:cubicBezTo>
                  <a:pt x="6848" y="19407"/>
                  <a:pt x="6843" y="19411"/>
                  <a:pt x="6835" y="19415"/>
                </a:cubicBezTo>
                <a:cubicBezTo>
                  <a:pt x="6803" y="19428"/>
                  <a:pt x="6769" y="19443"/>
                  <a:pt x="6730" y="19458"/>
                </a:cubicBezTo>
                <a:cubicBezTo>
                  <a:pt x="6686" y="19477"/>
                  <a:pt x="6639" y="19494"/>
                  <a:pt x="6588" y="19509"/>
                </a:cubicBezTo>
                <a:cubicBezTo>
                  <a:pt x="6490" y="19541"/>
                  <a:pt x="6388" y="19564"/>
                  <a:pt x="6285" y="19577"/>
                </a:cubicBezTo>
                <a:cubicBezTo>
                  <a:pt x="6232" y="19583"/>
                  <a:pt x="6179" y="19586"/>
                  <a:pt x="6126" y="19588"/>
                </a:cubicBezTo>
                <a:cubicBezTo>
                  <a:pt x="6087" y="19588"/>
                  <a:pt x="6047" y="19588"/>
                  <a:pt x="6008" y="19586"/>
                </a:cubicBezTo>
                <a:cubicBezTo>
                  <a:pt x="5968" y="19585"/>
                  <a:pt x="5932" y="19581"/>
                  <a:pt x="5895" y="19573"/>
                </a:cubicBezTo>
                <a:cubicBezTo>
                  <a:pt x="5847" y="19568"/>
                  <a:pt x="5800" y="19556"/>
                  <a:pt x="5755" y="19545"/>
                </a:cubicBezTo>
                <a:cubicBezTo>
                  <a:pt x="5721" y="19536"/>
                  <a:pt x="5687" y="19524"/>
                  <a:pt x="5653" y="19511"/>
                </a:cubicBezTo>
                <a:cubicBezTo>
                  <a:pt x="5640" y="19507"/>
                  <a:pt x="5627" y="19502"/>
                  <a:pt x="5612" y="19496"/>
                </a:cubicBezTo>
                <a:lnTo>
                  <a:pt x="5435" y="19422"/>
                </a:lnTo>
                <a:lnTo>
                  <a:pt x="5288" y="19360"/>
                </a:lnTo>
                <a:lnTo>
                  <a:pt x="5152" y="19304"/>
                </a:lnTo>
                <a:lnTo>
                  <a:pt x="5146" y="19302"/>
                </a:lnTo>
                <a:lnTo>
                  <a:pt x="5126" y="19294"/>
                </a:lnTo>
                <a:lnTo>
                  <a:pt x="5045" y="19260"/>
                </a:lnTo>
                <a:lnTo>
                  <a:pt x="5035" y="19257"/>
                </a:lnTo>
                <a:lnTo>
                  <a:pt x="5014" y="19247"/>
                </a:lnTo>
                <a:lnTo>
                  <a:pt x="4866" y="19187"/>
                </a:lnTo>
                <a:lnTo>
                  <a:pt x="4837" y="19174"/>
                </a:lnTo>
                <a:lnTo>
                  <a:pt x="4734" y="19132"/>
                </a:lnTo>
                <a:lnTo>
                  <a:pt x="4668" y="19106"/>
                </a:lnTo>
                <a:lnTo>
                  <a:pt x="4654" y="19100"/>
                </a:lnTo>
                <a:lnTo>
                  <a:pt x="4522" y="19046"/>
                </a:lnTo>
                <a:lnTo>
                  <a:pt x="4519" y="19044"/>
                </a:lnTo>
                <a:lnTo>
                  <a:pt x="4496" y="19034"/>
                </a:lnTo>
                <a:lnTo>
                  <a:pt x="4472" y="19025"/>
                </a:lnTo>
                <a:lnTo>
                  <a:pt x="4379" y="18987"/>
                </a:lnTo>
                <a:lnTo>
                  <a:pt x="4308" y="18959"/>
                </a:lnTo>
                <a:lnTo>
                  <a:pt x="4287" y="18949"/>
                </a:lnTo>
                <a:lnTo>
                  <a:pt x="4251" y="18934"/>
                </a:lnTo>
                <a:lnTo>
                  <a:pt x="4270" y="18906"/>
                </a:lnTo>
                <a:lnTo>
                  <a:pt x="4281" y="18889"/>
                </a:lnTo>
                <a:cubicBezTo>
                  <a:pt x="4294" y="18868"/>
                  <a:pt x="4308" y="18850"/>
                  <a:pt x="4319" y="18831"/>
                </a:cubicBezTo>
                <a:cubicBezTo>
                  <a:pt x="4336" y="18804"/>
                  <a:pt x="4353" y="18780"/>
                  <a:pt x="4366" y="18753"/>
                </a:cubicBezTo>
                <a:lnTo>
                  <a:pt x="4377" y="18735"/>
                </a:lnTo>
                <a:lnTo>
                  <a:pt x="4385" y="18723"/>
                </a:lnTo>
                <a:lnTo>
                  <a:pt x="4389" y="18716"/>
                </a:lnTo>
                <a:cubicBezTo>
                  <a:pt x="4413" y="18678"/>
                  <a:pt x="4434" y="18638"/>
                  <a:pt x="4455" y="18599"/>
                </a:cubicBezTo>
                <a:lnTo>
                  <a:pt x="4462" y="18588"/>
                </a:lnTo>
                <a:cubicBezTo>
                  <a:pt x="4472" y="18569"/>
                  <a:pt x="4481" y="18548"/>
                  <a:pt x="4492" y="18529"/>
                </a:cubicBezTo>
                <a:cubicBezTo>
                  <a:pt x="4507" y="18499"/>
                  <a:pt x="4524" y="18467"/>
                  <a:pt x="4539" y="18435"/>
                </a:cubicBezTo>
                <a:cubicBezTo>
                  <a:pt x="4543" y="18425"/>
                  <a:pt x="4547" y="18418"/>
                  <a:pt x="4553" y="18408"/>
                </a:cubicBezTo>
                <a:cubicBezTo>
                  <a:pt x="4570" y="18369"/>
                  <a:pt x="4588" y="18327"/>
                  <a:pt x="4609" y="18284"/>
                </a:cubicBezTo>
                <a:cubicBezTo>
                  <a:pt x="4615" y="18271"/>
                  <a:pt x="4621" y="18258"/>
                  <a:pt x="4626" y="18245"/>
                </a:cubicBezTo>
                <a:cubicBezTo>
                  <a:pt x="4628" y="18241"/>
                  <a:pt x="4630" y="18237"/>
                  <a:pt x="4632" y="18233"/>
                </a:cubicBezTo>
                <a:cubicBezTo>
                  <a:pt x="4639" y="18214"/>
                  <a:pt x="4649" y="18196"/>
                  <a:pt x="4656" y="18177"/>
                </a:cubicBezTo>
                <a:lnTo>
                  <a:pt x="4666" y="18158"/>
                </a:lnTo>
                <a:cubicBezTo>
                  <a:pt x="4670" y="18148"/>
                  <a:pt x="4671" y="18141"/>
                  <a:pt x="4675" y="18133"/>
                </a:cubicBezTo>
                <a:lnTo>
                  <a:pt x="4722" y="18024"/>
                </a:lnTo>
                <a:lnTo>
                  <a:pt x="4813" y="17813"/>
                </a:lnTo>
                <a:lnTo>
                  <a:pt x="4813" y="17811"/>
                </a:lnTo>
                <a:lnTo>
                  <a:pt x="4860" y="17704"/>
                </a:lnTo>
                <a:lnTo>
                  <a:pt x="4879" y="17662"/>
                </a:lnTo>
                <a:cubicBezTo>
                  <a:pt x="4892" y="17630"/>
                  <a:pt x="4909" y="17598"/>
                  <a:pt x="4926" y="17566"/>
                </a:cubicBezTo>
                <a:cubicBezTo>
                  <a:pt x="4947" y="17525"/>
                  <a:pt x="4971" y="17483"/>
                  <a:pt x="4997" y="17443"/>
                </a:cubicBezTo>
                <a:cubicBezTo>
                  <a:pt x="5020" y="17410"/>
                  <a:pt x="5045" y="17376"/>
                  <a:pt x="5069" y="17345"/>
                </a:cubicBezTo>
                <a:cubicBezTo>
                  <a:pt x="5094" y="17313"/>
                  <a:pt x="5120" y="17283"/>
                  <a:pt x="5146" y="17255"/>
                </a:cubicBezTo>
                <a:cubicBezTo>
                  <a:pt x="5182" y="17217"/>
                  <a:pt x="5220" y="17180"/>
                  <a:pt x="5261" y="17146"/>
                </a:cubicBezTo>
                <a:lnTo>
                  <a:pt x="5265" y="17142"/>
                </a:lnTo>
                <a:cubicBezTo>
                  <a:pt x="5339" y="17080"/>
                  <a:pt x="5414" y="17023"/>
                  <a:pt x="5495" y="16974"/>
                </a:cubicBezTo>
                <a:lnTo>
                  <a:pt x="5516" y="16963"/>
                </a:lnTo>
                <a:cubicBezTo>
                  <a:pt x="5565" y="16933"/>
                  <a:pt x="5612" y="16906"/>
                  <a:pt x="5657" y="16884"/>
                </a:cubicBezTo>
                <a:cubicBezTo>
                  <a:pt x="5729" y="16850"/>
                  <a:pt x="5802" y="16818"/>
                  <a:pt x="5876" y="16789"/>
                </a:cubicBezTo>
                <a:cubicBezTo>
                  <a:pt x="5897" y="16782"/>
                  <a:pt x="5917" y="16776"/>
                  <a:pt x="5934" y="16771"/>
                </a:cubicBezTo>
                <a:cubicBezTo>
                  <a:pt x="6010" y="16746"/>
                  <a:pt x="6055" y="16737"/>
                  <a:pt x="6057" y="16735"/>
                </a:cubicBezTo>
                <a:cubicBezTo>
                  <a:pt x="6062" y="16735"/>
                  <a:pt x="6068" y="16733"/>
                  <a:pt x="6074" y="16731"/>
                </a:cubicBezTo>
                <a:lnTo>
                  <a:pt x="6077" y="16729"/>
                </a:lnTo>
                <a:lnTo>
                  <a:pt x="6125" y="16710"/>
                </a:lnTo>
                <a:lnTo>
                  <a:pt x="6207" y="16676"/>
                </a:lnTo>
                <a:lnTo>
                  <a:pt x="6223" y="16671"/>
                </a:lnTo>
                <a:lnTo>
                  <a:pt x="6388" y="16605"/>
                </a:lnTo>
                <a:lnTo>
                  <a:pt x="6413" y="16595"/>
                </a:lnTo>
                <a:lnTo>
                  <a:pt x="6439" y="16584"/>
                </a:lnTo>
                <a:lnTo>
                  <a:pt x="6494" y="16563"/>
                </a:lnTo>
                <a:lnTo>
                  <a:pt x="6503" y="16560"/>
                </a:lnTo>
                <a:cubicBezTo>
                  <a:pt x="6517" y="16554"/>
                  <a:pt x="6528" y="16546"/>
                  <a:pt x="6539" y="16541"/>
                </a:cubicBezTo>
                <a:cubicBezTo>
                  <a:pt x="6560" y="16529"/>
                  <a:pt x="6581" y="16516"/>
                  <a:pt x="6600" y="16501"/>
                </a:cubicBezTo>
                <a:cubicBezTo>
                  <a:pt x="6605" y="16497"/>
                  <a:pt x="6609" y="16494"/>
                  <a:pt x="6615" y="16490"/>
                </a:cubicBezTo>
                <a:cubicBezTo>
                  <a:pt x="6618" y="16484"/>
                  <a:pt x="6628" y="16475"/>
                  <a:pt x="6635" y="16465"/>
                </a:cubicBezTo>
                <a:cubicBezTo>
                  <a:pt x="6654" y="16445"/>
                  <a:pt x="6671" y="16422"/>
                  <a:pt x="6686" y="16399"/>
                </a:cubicBezTo>
                <a:cubicBezTo>
                  <a:pt x="6690" y="16392"/>
                  <a:pt x="6692" y="16386"/>
                  <a:pt x="6696" y="16380"/>
                </a:cubicBezTo>
                <a:cubicBezTo>
                  <a:pt x="6698" y="16375"/>
                  <a:pt x="6703" y="16364"/>
                  <a:pt x="6707" y="16354"/>
                </a:cubicBezTo>
                <a:cubicBezTo>
                  <a:pt x="6716" y="16331"/>
                  <a:pt x="6722" y="16309"/>
                  <a:pt x="6728" y="16284"/>
                </a:cubicBezTo>
                <a:cubicBezTo>
                  <a:pt x="6728" y="16282"/>
                  <a:pt x="6728" y="16282"/>
                  <a:pt x="6728" y="16281"/>
                </a:cubicBezTo>
                <a:cubicBezTo>
                  <a:pt x="6733" y="16254"/>
                  <a:pt x="6735" y="16226"/>
                  <a:pt x="6733" y="16198"/>
                </a:cubicBezTo>
                <a:cubicBezTo>
                  <a:pt x="6733" y="16192"/>
                  <a:pt x="6731" y="16186"/>
                  <a:pt x="6731" y="16181"/>
                </a:cubicBezTo>
                <a:cubicBezTo>
                  <a:pt x="6731" y="16173"/>
                  <a:pt x="6730" y="16160"/>
                  <a:pt x="6730" y="16151"/>
                </a:cubicBezTo>
                <a:lnTo>
                  <a:pt x="6730" y="16141"/>
                </a:lnTo>
                <a:cubicBezTo>
                  <a:pt x="6724" y="16115"/>
                  <a:pt x="6716" y="16090"/>
                  <a:pt x="6705" y="16066"/>
                </a:cubicBezTo>
                <a:cubicBezTo>
                  <a:pt x="6699" y="16049"/>
                  <a:pt x="6690" y="16034"/>
                  <a:pt x="6682" y="16019"/>
                </a:cubicBezTo>
                <a:cubicBezTo>
                  <a:pt x="6679" y="16013"/>
                  <a:pt x="6675" y="16009"/>
                  <a:pt x="6671" y="16004"/>
                </a:cubicBezTo>
                <a:cubicBezTo>
                  <a:pt x="6654" y="15979"/>
                  <a:pt x="6635" y="15956"/>
                  <a:pt x="6613" y="15938"/>
                </a:cubicBezTo>
                <a:cubicBezTo>
                  <a:pt x="6545" y="15875"/>
                  <a:pt x="6456" y="15840"/>
                  <a:pt x="6366" y="15840"/>
                </a:cubicBezTo>
                <a:lnTo>
                  <a:pt x="5868" y="15840"/>
                </a:lnTo>
                <a:cubicBezTo>
                  <a:pt x="5853" y="15840"/>
                  <a:pt x="5838" y="15843"/>
                  <a:pt x="5825" y="15849"/>
                </a:cubicBezTo>
                <a:cubicBezTo>
                  <a:pt x="5800" y="15860"/>
                  <a:pt x="5778" y="15872"/>
                  <a:pt x="5753" y="15881"/>
                </a:cubicBezTo>
                <a:cubicBezTo>
                  <a:pt x="5689" y="15911"/>
                  <a:pt x="5623" y="15938"/>
                  <a:pt x="5557" y="15962"/>
                </a:cubicBezTo>
                <a:cubicBezTo>
                  <a:pt x="5533" y="15971"/>
                  <a:pt x="5506" y="15979"/>
                  <a:pt x="5482" y="15988"/>
                </a:cubicBezTo>
                <a:cubicBezTo>
                  <a:pt x="5471" y="15992"/>
                  <a:pt x="5459" y="15994"/>
                  <a:pt x="5448" y="15998"/>
                </a:cubicBezTo>
                <a:cubicBezTo>
                  <a:pt x="5406" y="16011"/>
                  <a:pt x="5363" y="16024"/>
                  <a:pt x="5320" y="16036"/>
                </a:cubicBezTo>
                <a:lnTo>
                  <a:pt x="5271" y="16049"/>
                </a:lnTo>
                <a:cubicBezTo>
                  <a:pt x="5250" y="16053"/>
                  <a:pt x="5229" y="16056"/>
                  <a:pt x="5209" y="16062"/>
                </a:cubicBezTo>
                <a:cubicBezTo>
                  <a:pt x="5188" y="16066"/>
                  <a:pt x="5165" y="16071"/>
                  <a:pt x="5144" y="16075"/>
                </a:cubicBezTo>
                <a:cubicBezTo>
                  <a:pt x="5112" y="16081"/>
                  <a:pt x="5080" y="16086"/>
                  <a:pt x="5046" y="16090"/>
                </a:cubicBezTo>
                <a:lnTo>
                  <a:pt x="5016" y="16096"/>
                </a:lnTo>
                <a:lnTo>
                  <a:pt x="4994" y="16098"/>
                </a:lnTo>
                <a:cubicBezTo>
                  <a:pt x="4964" y="16103"/>
                  <a:pt x="4933" y="16105"/>
                  <a:pt x="4903" y="16109"/>
                </a:cubicBezTo>
                <a:cubicBezTo>
                  <a:pt x="4871" y="16113"/>
                  <a:pt x="4837" y="16115"/>
                  <a:pt x="4805" y="16117"/>
                </a:cubicBezTo>
                <a:lnTo>
                  <a:pt x="4800" y="16117"/>
                </a:lnTo>
                <a:cubicBezTo>
                  <a:pt x="4784" y="16117"/>
                  <a:pt x="4769" y="16117"/>
                  <a:pt x="4754" y="16118"/>
                </a:cubicBezTo>
                <a:lnTo>
                  <a:pt x="4604" y="16118"/>
                </a:lnTo>
                <a:lnTo>
                  <a:pt x="4564" y="16117"/>
                </a:lnTo>
                <a:lnTo>
                  <a:pt x="4549" y="16117"/>
                </a:lnTo>
                <a:cubicBezTo>
                  <a:pt x="4526" y="16117"/>
                  <a:pt x="4500" y="16115"/>
                  <a:pt x="4475" y="16115"/>
                </a:cubicBezTo>
                <a:lnTo>
                  <a:pt x="4428" y="16109"/>
                </a:lnTo>
                <a:cubicBezTo>
                  <a:pt x="4419" y="16109"/>
                  <a:pt x="4411" y="16109"/>
                  <a:pt x="4402" y="16107"/>
                </a:cubicBezTo>
                <a:cubicBezTo>
                  <a:pt x="4394" y="16107"/>
                  <a:pt x="4381" y="16105"/>
                  <a:pt x="4372" y="16105"/>
                </a:cubicBezTo>
                <a:cubicBezTo>
                  <a:pt x="4349" y="16103"/>
                  <a:pt x="4328" y="16100"/>
                  <a:pt x="4308" y="16098"/>
                </a:cubicBezTo>
                <a:lnTo>
                  <a:pt x="4264" y="16090"/>
                </a:lnTo>
                <a:lnTo>
                  <a:pt x="4251" y="16090"/>
                </a:lnTo>
                <a:cubicBezTo>
                  <a:pt x="4234" y="16086"/>
                  <a:pt x="4219" y="16085"/>
                  <a:pt x="4202" y="16083"/>
                </a:cubicBezTo>
                <a:cubicBezTo>
                  <a:pt x="4189" y="16081"/>
                  <a:pt x="4176" y="16077"/>
                  <a:pt x="4163" y="16075"/>
                </a:cubicBezTo>
                <a:cubicBezTo>
                  <a:pt x="4157" y="16075"/>
                  <a:pt x="4153" y="16073"/>
                  <a:pt x="4147" y="16071"/>
                </a:cubicBezTo>
                <a:lnTo>
                  <a:pt x="4134" y="16069"/>
                </a:lnTo>
                <a:cubicBezTo>
                  <a:pt x="4110" y="16064"/>
                  <a:pt x="4087" y="16060"/>
                  <a:pt x="4063" y="16054"/>
                </a:cubicBezTo>
                <a:lnTo>
                  <a:pt x="4055" y="16053"/>
                </a:lnTo>
                <a:lnTo>
                  <a:pt x="4049" y="16051"/>
                </a:lnTo>
                <a:lnTo>
                  <a:pt x="4048" y="16051"/>
                </a:lnTo>
                <a:cubicBezTo>
                  <a:pt x="4036" y="16049"/>
                  <a:pt x="4027" y="16047"/>
                  <a:pt x="4017" y="16043"/>
                </a:cubicBezTo>
                <a:cubicBezTo>
                  <a:pt x="3989" y="16037"/>
                  <a:pt x="3961" y="16030"/>
                  <a:pt x="3933" y="16022"/>
                </a:cubicBezTo>
                <a:cubicBezTo>
                  <a:pt x="3923" y="16019"/>
                  <a:pt x="3916" y="16017"/>
                  <a:pt x="3906" y="16015"/>
                </a:cubicBezTo>
                <a:cubicBezTo>
                  <a:pt x="3897" y="16013"/>
                  <a:pt x="3887" y="16009"/>
                  <a:pt x="3878" y="16005"/>
                </a:cubicBezTo>
                <a:cubicBezTo>
                  <a:pt x="3859" y="16000"/>
                  <a:pt x="3840" y="15994"/>
                  <a:pt x="3821" y="15987"/>
                </a:cubicBezTo>
                <a:cubicBezTo>
                  <a:pt x="3803" y="15981"/>
                  <a:pt x="3787" y="15977"/>
                  <a:pt x="3772" y="15971"/>
                </a:cubicBezTo>
                <a:cubicBezTo>
                  <a:pt x="3752" y="15964"/>
                  <a:pt x="3731" y="15956"/>
                  <a:pt x="3710" y="15949"/>
                </a:cubicBezTo>
                <a:lnTo>
                  <a:pt x="3684" y="15938"/>
                </a:lnTo>
                <a:lnTo>
                  <a:pt x="3646" y="15922"/>
                </a:lnTo>
                <a:cubicBezTo>
                  <a:pt x="3616" y="15911"/>
                  <a:pt x="3586" y="15898"/>
                  <a:pt x="3556" y="15885"/>
                </a:cubicBezTo>
                <a:lnTo>
                  <a:pt x="3524" y="15870"/>
                </a:lnTo>
                <a:lnTo>
                  <a:pt x="3501" y="15860"/>
                </a:lnTo>
                <a:cubicBezTo>
                  <a:pt x="3493" y="15856"/>
                  <a:pt x="3484" y="15853"/>
                  <a:pt x="3476" y="15849"/>
                </a:cubicBezTo>
                <a:cubicBezTo>
                  <a:pt x="3454" y="15838"/>
                  <a:pt x="3431" y="15824"/>
                  <a:pt x="3409" y="15813"/>
                </a:cubicBezTo>
                <a:cubicBezTo>
                  <a:pt x="3380" y="15798"/>
                  <a:pt x="3352" y="15783"/>
                  <a:pt x="3324" y="15766"/>
                </a:cubicBezTo>
                <a:cubicBezTo>
                  <a:pt x="3305" y="15757"/>
                  <a:pt x="3288" y="15745"/>
                  <a:pt x="3269" y="15734"/>
                </a:cubicBezTo>
                <a:cubicBezTo>
                  <a:pt x="3252" y="15723"/>
                  <a:pt x="3231" y="15711"/>
                  <a:pt x="3213" y="15698"/>
                </a:cubicBezTo>
                <a:cubicBezTo>
                  <a:pt x="3188" y="15681"/>
                  <a:pt x="3164" y="15664"/>
                  <a:pt x="3137" y="15647"/>
                </a:cubicBezTo>
                <a:cubicBezTo>
                  <a:pt x="3096" y="15619"/>
                  <a:pt x="3052" y="15589"/>
                  <a:pt x="3011" y="15557"/>
                </a:cubicBezTo>
                <a:cubicBezTo>
                  <a:pt x="2968" y="15525"/>
                  <a:pt x="2926" y="15493"/>
                  <a:pt x="2887" y="15463"/>
                </a:cubicBezTo>
                <a:cubicBezTo>
                  <a:pt x="2845" y="15431"/>
                  <a:pt x="2805" y="15398"/>
                  <a:pt x="2764" y="15365"/>
                </a:cubicBezTo>
                <a:lnTo>
                  <a:pt x="2741" y="15346"/>
                </a:lnTo>
                <a:lnTo>
                  <a:pt x="2719" y="15329"/>
                </a:lnTo>
                <a:cubicBezTo>
                  <a:pt x="2694" y="15308"/>
                  <a:pt x="2668" y="15285"/>
                  <a:pt x="2643" y="15265"/>
                </a:cubicBezTo>
                <a:cubicBezTo>
                  <a:pt x="2619" y="15244"/>
                  <a:pt x="2596" y="15223"/>
                  <a:pt x="2572" y="15202"/>
                </a:cubicBezTo>
                <a:cubicBezTo>
                  <a:pt x="2466" y="15110"/>
                  <a:pt x="2368" y="15020"/>
                  <a:pt x="2280" y="14939"/>
                </a:cubicBezTo>
                <a:cubicBezTo>
                  <a:pt x="2142" y="14810"/>
                  <a:pt x="2033" y="14701"/>
                  <a:pt x="1967" y="14635"/>
                </a:cubicBezTo>
                <a:cubicBezTo>
                  <a:pt x="2033" y="14569"/>
                  <a:pt x="2142" y="14460"/>
                  <a:pt x="2280" y="14334"/>
                </a:cubicBezTo>
                <a:cubicBezTo>
                  <a:pt x="2361" y="14256"/>
                  <a:pt x="2451" y="14175"/>
                  <a:pt x="2545" y="14090"/>
                </a:cubicBezTo>
                <a:cubicBezTo>
                  <a:pt x="2570" y="14070"/>
                  <a:pt x="2592" y="14049"/>
                  <a:pt x="2619" y="14026"/>
                </a:cubicBezTo>
                <a:lnTo>
                  <a:pt x="2694" y="13964"/>
                </a:lnTo>
                <a:lnTo>
                  <a:pt x="2739" y="13926"/>
                </a:lnTo>
                <a:lnTo>
                  <a:pt x="2741" y="13925"/>
                </a:lnTo>
                <a:cubicBezTo>
                  <a:pt x="2781" y="13893"/>
                  <a:pt x="2821" y="13861"/>
                  <a:pt x="2860" y="13828"/>
                </a:cubicBezTo>
                <a:cubicBezTo>
                  <a:pt x="2900" y="13796"/>
                  <a:pt x="2943" y="13764"/>
                  <a:pt x="2985" y="13732"/>
                </a:cubicBezTo>
                <a:cubicBezTo>
                  <a:pt x="3026" y="13702"/>
                  <a:pt x="3069" y="13670"/>
                  <a:pt x="3111" y="13642"/>
                </a:cubicBezTo>
                <a:cubicBezTo>
                  <a:pt x="3145" y="13617"/>
                  <a:pt x="3179" y="13595"/>
                  <a:pt x="3213" y="13572"/>
                </a:cubicBezTo>
                <a:lnTo>
                  <a:pt x="3241" y="13553"/>
                </a:lnTo>
                <a:cubicBezTo>
                  <a:pt x="3258" y="13542"/>
                  <a:pt x="3275" y="13533"/>
                  <a:pt x="3292" y="13521"/>
                </a:cubicBezTo>
                <a:cubicBezTo>
                  <a:pt x="3322" y="13504"/>
                  <a:pt x="3350" y="13487"/>
                  <a:pt x="3378" y="13470"/>
                </a:cubicBezTo>
                <a:cubicBezTo>
                  <a:pt x="3409" y="13455"/>
                  <a:pt x="3439" y="13438"/>
                  <a:pt x="3467" y="13423"/>
                </a:cubicBezTo>
                <a:lnTo>
                  <a:pt x="3475" y="13419"/>
                </a:lnTo>
                <a:lnTo>
                  <a:pt x="3493" y="13412"/>
                </a:lnTo>
                <a:cubicBezTo>
                  <a:pt x="3503" y="13406"/>
                  <a:pt x="3514" y="13403"/>
                  <a:pt x="3524" y="13399"/>
                </a:cubicBezTo>
                <a:cubicBezTo>
                  <a:pt x="3554" y="13384"/>
                  <a:pt x="3582" y="13370"/>
                  <a:pt x="3612" y="13359"/>
                </a:cubicBezTo>
                <a:cubicBezTo>
                  <a:pt x="3635" y="13350"/>
                  <a:pt x="3655" y="13342"/>
                  <a:pt x="3678" y="13333"/>
                </a:cubicBezTo>
                <a:lnTo>
                  <a:pt x="3684" y="13331"/>
                </a:lnTo>
                <a:lnTo>
                  <a:pt x="3708" y="13321"/>
                </a:lnTo>
                <a:cubicBezTo>
                  <a:pt x="3718" y="13318"/>
                  <a:pt x="3729" y="13314"/>
                  <a:pt x="3738" y="13310"/>
                </a:cubicBezTo>
                <a:cubicBezTo>
                  <a:pt x="3767" y="13301"/>
                  <a:pt x="3793" y="13291"/>
                  <a:pt x="3821" y="13282"/>
                </a:cubicBezTo>
                <a:lnTo>
                  <a:pt x="3842" y="13274"/>
                </a:lnTo>
                <a:cubicBezTo>
                  <a:pt x="3852" y="13272"/>
                  <a:pt x="3861" y="13269"/>
                  <a:pt x="3870" y="13267"/>
                </a:cubicBezTo>
                <a:cubicBezTo>
                  <a:pt x="3893" y="13259"/>
                  <a:pt x="3916" y="13254"/>
                  <a:pt x="3936" y="13246"/>
                </a:cubicBezTo>
                <a:lnTo>
                  <a:pt x="3978" y="13237"/>
                </a:lnTo>
                <a:lnTo>
                  <a:pt x="4010" y="13227"/>
                </a:lnTo>
                <a:lnTo>
                  <a:pt x="4017" y="13225"/>
                </a:lnTo>
                <a:cubicBezTo>
                  <a:pt x="4032" y="13222"/>
                  <a:pt x="4048" y="13218"/>
                  <a:pt x="4064" y="13214"/>
                </a:cubicBezTo>
                <a:cubicBezTo>
                  <a:pt x="4074" y="13212"/>
                  <a:pt x="4083" y="13210"/>
                  <a:pt x="4093" y="13208"/>
                </a:cubicBezTo>
                <a:cubicBezTo>
                  <a:pt x="4112" y="13205"/>
                  <a:pt x="4130" y="13201"/>
                  <a:pt x="4149" y="13197"/>
                </a:cubicBezTo>
                <a:lnTo>
                  <a:pt x="4161" y="13195"/>
                </a:lnTo>
                <a:lnTo>
                  <a:pt x="4164" y="13195"/>
                </a:lnTo>
                <a:cubicBezTo>
                  <a:pt x="4178" y="13193"/>
                  <a:pt x="4189" y="13190"/>
                  <a:pt x="4202" y="13188"/>
                </a:cubicBezTo>
                <a:lnTo>
                  <a:pt x="4217" y="13188"/>
                </a:lnTo>
                <a:cubicBezTo>
                  <a:pt x="4234" y="13184"/>
                  <a:pt x="4249" y="13182"/>
                  <a:pt x="4264" y="13180"/>
                </a:cubicBezTo>
                <a:cubicBezTo>
                  <a:pt x="4281" y="13178"/>
                  <a:pt x="4304" y="13174"/>
                  <a:pt x="4323" y="13173"/>
                </a:cubicBezTo>
                <a:lnTo>
                  <a:pt x="4351" y="13169"/>
                </a:lnTo>
                <a:cubicBezTo>
                  <a:pt x="4375" y="13165"/>
                  <a:pt x="4398" y="13165"/>
                  <a:pt x="4423" y="13163"/>
                </a:cubicBezTo>
                <a:lnTo>
                  <a:pt x="4445" y="13159"/>
                </a:lnTo>
                <a:cubicBezTo>
                  <a:pt x="4464" y="13159"/>
                  <a:pt x="4483" y="13157"/>
                  <a:pt x="4500" y="13156"/>
                </a:cubicBezTo>
                <a:lnTo>
                  <a:pt x="4504" y="13156"/>
                </a:lnTo>
                <a:cubicBezTo>
                  <a:pt x="4538" y="13154"/>
                  <a:pt x="4570" y="13154"/>
                  <a:pt x="4602" y="13152"/>
                </a:cubicBezTo>
                <a:lnTo>
                  <a:pt x="4724" y="13152"/>
                </a:lnTo>
                <a:cubicBezTo>
                  <a:pt x="4751" y="13152"/>
                  <a:pt x="4777" y="13152"/>
                  <a:pt x="4803" y="13156"/>
                </a:cubicBezTo>
                <a:cubicBezTo>
                  <a:pt x="4830" y="13157"/>
                  <a:pt x="4864" y="13159"/>
                  <a:pt x="4892" y="13163"/>
                </a:cubicBezTo>
                <a:lnTo>
                  <a:pt x="4901" y="13163"/>
                </a:lnTo>
                <a:lnTo>
                  <a:pt x="4924" y="13165"/>
                </a:lnTo>
                <a:cubicBezTo>
                  <a:pt x="4964" y="13169"/>
                  <a:pt x="5003" y="13174"/>
                  <a:pt x="5043" y="13180"/>
                </a:cubicBezTo>
                <a:lnTo>
                  <a:pt x="5046" y="13180"/>
                </a:lnTo>
                <a:lnTo>
                  <a:pt x="5056" y="13182"/>
                </a:lnTo>
                <a:lnTo>
                  <a:pt x="5082" y="13186"/>
                </a:lnTo>
                <a:cubicBezTo>
                  <a:pt x="5116" y="13191"/>
                  <a:pt x="5152" y="13199"/>
                  <a:pt x="5188" y="13205"/>
                </a:cubicBezTo>
                <a:cubicBezTo>
                  <a:pt x="5286" y="13225"/>
                  <a:pt x="5384" y="13252"/>
                  <a:pt x="5480" y="13284"/>
                </a:cubicBezTo>
                <a:cubicBezTo>
                  <a:pt x="5544" y="13305"/>
                  <a:pt x="5608" y="13327"/>
                  <a:pt x="5670" y="13354"/>
                </a:cubicBezTo>
                <a:lnTo>
                  <a:pt x="5708" y="13370"/>
                </a:lnTo>
                <a:cubicBezTo>
                  <a:pt x="5746" y="13387"/>
                  <a:pt x="5785" y="13404"/>
                  <a:pt x="5823" y="13423"/>
                </a:cubicBezTo>
                <a:cubicBezTo>
                  <a:pt x="5836" y="13429"/>
                  <a:pt x="5851" y="13433"/>
                  <a:pt x="5864" y="13433"/>
                </a:cubicBezTo>
                <a:lnTo>
                  <a:pt x="6371" y="13433"/>
                </a:lnTo>
                <a:cubicBezTo>
                  <a:pt x="6439" y="13433"/>
                  <a:pt x="6505" y="13412"/>
                  <a:pt x="6562" y="13374"/>
                </a:cubicBezTo>
                <a:cubicBezTo>
                  <a:pt x="6592" y="13355"/>
                  <a:pt x="6620" y="13331"/>
                  <a:pt x="6643" y="13303"/>
                </a:cubicBezTo>
                <a:cubicBezTo>
                  <a:pt x="6647" y="13299"/>
                  <a:pt x="6650" y="13293"/>
                  <a:pt x="6654" y="13288"/>
                </a:cubicBezTo>
                <a:cubicBezTo>
                  <a:pt x="6665" y="13272"/>
                  <a:pt x="6675" y="13256"/>
                  <a:pt x="6684" y="13239"/>
                </a:cubicBezTo>
                <a:cubicBezTo>
                  <a:pt x="6699" y="13210"/>
                  <a:pt x="6709" y="13182"/>
                  <a:pt x="6716" y="13152"/>
                </a:cubicBezTo>
                <a:cubicBezTo>
                  <a:pt x="6716" y="13148"/>
                  <a:pt x="6716" y="13146"/>
                  <a:pt x="6718" y="13144"/>
                </a:cubicBezTo>
                <a:lnTo>
                  <a:pt x="6718" y="13139"/>
                </a:lnTo>
                <a:cubicBezTo>
                  <a:pt x="6718" y="13133"/>
                  <a:pt x="6718" y="13127"/>
                  <a:pt x="6720" y="13122"/>
                </a:cubicBezTo>
                <a:cubicBezTo>
                  <a:pt x="6720" y="13116"/>
                  <a:pt x="6720" y="13108"/>
                  <a:pt x="6722" y="13103"/>
                </a:cubicBezTo>
                <a:cubicBezTo>
                  <a:pt x="6724" y="13075"/>
                  <a:pt x="6724" y="13046"/>
                  <a:pt x="6720" y="13018"/>
                </a:cubicBezTo>
                <a:cubicBezTo>
                  <a:pt x="6720" y="13018"/>
                  <a:pt x="6720" y="13016"/>
                  <a:pt x="6720" y="13016"/>
                </a:cubicBezTo>
                <a:cubicBezTo>
                  <a:pt x="6716" y="12992"/>
                  <a:pt x="6709" y="12967"/>
                  <a:pt x="6699" y="12945"/>
                </a:cubicBezTo>
                <a:cubicBezTo>
                  <a:pt x="6698" y="12937"/>
                  <a:pt x="6694" y="12928"/>
                  <a:pt x="6690" y="12920"/>
                </a:cubicBezTo>
                <a:cubicBezTo>
                  <a:pt x="6684" y="12911"/>
                  <a:pt x="6682" y="12907"/>
                  <a:pt x="6681" y="12901"/>
                </a:cubicBezTo>
                <a:cubicBezTo>
                  <a:pt x="6665" y="12877"/>
                  <a:pt x="6649" y="12854"/>
                  <a:pt x="6630" y="12833"/>
                </a:cubicBezTo>
                <a:cubicBezTo>
                  <a:pt x="6624" y="12826"/>
                  <a:pt x="6616" y="12818"/>
                  <a:pt x="6609" y="12811"/>
                </a:cubicBezTo>
                <a:cubicBezTo>
                  <a:pt x="6603" y="12807"/>
                  <a:pt x="6598" y="12803"/>
                  <a:pt x="6594" y="12799"/>
                </a:cubicBezTo>
                <a:cubicBezTo>
                  <a:pt x="6575" y="12784"/>
                  <a:pt x="6554" y="12771"/>
                  <a:pt x="6534" y="12760"/>
                </a:cubicBezTo>
                <a:cubicBezTo>
                  <a:pt x="6526" y="12756"/>
                  <a:pt x="6518" y="12750"/>
                  <a:pt x="6511" y="12748"/>
                </a:cubicBezTo>
                <a:lnTo>
                  <a:pt x="6479" y="12733"/>
                </a:lnTo>
                <a:lnTo>
                  <a:pt x="6437" y="12716"/>
                </a:lnTo>
                <a:lnTo>
                  <a:pt x="6411" y="12705"/>
                </a:lnTo>
                <a:lnTo>
                  <a:pt x="6388" y="12694"/>
                </a:lnTo>
                <a:lnTo>
                  <a:pt x="6236" y="12630"/>
                </a:lnTo>
                <a:lnTo>
                  <a:pt x="6221" y="12624"/>
                </a:lnTo>
                <a:lnTo>
                  <a:pt x="6145" y="12590"/>
                </a:lnTo>
                <a:lnTo>
                  <a:pt x="6066" y="12556"/>
                </a:lnTo>
                <a:lnTo>
                  <a:pt x="6021" y="12537"/>
                </a:lnTo>
                <a:lnTo>
                  <a:pt x="5983" y="12522"/>
                </a:lnTo>
                <a:lnTo>
                  <a:pt x="5927" y="12498"/>
                </a:lnTo>
                <a:cubicBezTo>
                  <a:pt x="5921" y="12496"/>
                  <a:pt x="5915" y="12494"/>
                  <a:pt x="5910" y="12492"/>
                </a:cubicBezTo>
                <a:cubicBezTo>
                  <a:pt x="5819" y="12470"/>
                  <a:pt x="5731" y="12439"/>
                  <a:pt x="5646" y="12404"/>
                </a:cubicBezTo>
                <a:cubicBezTo>
                  <a:pt x="5627" y="12396"/>
                  <a:pt x="5608" y="12389"/>
                  <a:pt x="5589" y="12379"/>
                </a:cubicBezTo>
                <a:lnTo>
                  <a:pt x="5552" y="12360"/>
                </a:lnTo>
                <a:cubicBezTo>
                  <a:pt x="5444" y="12309"/>
                  <a:pt x="5340" y="12247"/>
                  <a:pt x="5244" y="12177"/>
                </a:cubicBezTo>
                <a:cubicBezTo>
                  <a:pt x="5203" y="12145"/>
                  <a:pt x="5161" y="12111"/>
                  <a:pt x="5122" y="12076"/>
                </a:cubicBezTo>
                <a:cubicBezTo>
                  <a:pt x="5101" y="12055"/>
                  <a:pt x="5080" y="12036"/>
                  <a:pt x="5060" y="12013"/>
                </a:cubicBezTo>
                <a:lnTo>
                  <a:pt x="5041" y="11995"/>
                </a:lnTo>
                <a:cubicBezTo>
                  <a:pt x="5016" y="11966"/>
                  <a:pt x="4990" y="11936"/>
                  <a:pt x="4967" y="11906"/>
                </a:cubicBezTo>
                <a:cubicBezTo>
                  <a:pt x="4939" y="11870"/>
                  <a:pt x="4913" y="11832"/>
                  <a:pt x="4890" y="11793"/>
                </a:cubicBezTo>
                <a:cubicBezTo>
                  <a:pt x="4858" y="11742"/>
                  <a:pt x="4830" y="11685"/>
                  <a:pt x="4805" y="11629"/>
                </a:cubicBezTo>
                <a:cubicBezTo>
                  <a:pt x="4766" y="11531"/>
                  <a:pt x="4726" y="11433"/>
                  <a:pt x="4685" y="11337"/>
                </a:cubicBezTo>
                <a:cubicBezTo>
                  <a:pt x="4681" y="11325"/>
                  <a:pt x="4677" y="11316"/>
                  <a:pt x="4673" y="11307"/>
                </a:cubicBezTo>
                <a:cubicBezTo>
                  <a:pt x="4658" y="11269"/>
                  <a:pt x="4643" y="11233"/>
                  <a:pt x="4628" y="11195"/>
                </a:cubicBezTo>
                <a:cubicBezTo>
                  <a:pt x="4624" y="11190"/>
                  <a:pt x="4622" y="11182"/>
                  <a:pt x="4619" y="11177"/>
                </a:cubicBezTo>
                <a:cubicBezTo>
                  <a:pt x="4617" y="11169"/>
                  <a:pt x="4615" y="11167"/>
                  <a:pt x="4613" y="11162"/>
                </a:cubicBezTo>
                <a:cubicBezTo>
                  <a:pt x="4611" y="11158"/>
                  <a:pt x="4609" y="11154"/>
                  <a:pt x="4607" y="11150"/>
                </a:cubicBezTo>
                <a:lnTo>
                  <a:pt x="4573" y="11065"/>
                </a:lnTo>
                <a:cubicBezTo>
                  <a:pt x="4556" y="11026"/>
                  <a:pt x="4541" y="10988"/>
                  <a:pt x="4526" y="10950"/>
                </a:cubicBezTo>
                <a:cubicBezTo>
                  <a:pt x="4521" y="10939"/>
                  <a:pt x="4517" y="10928"/>
                  <a:pt x="4513" y="10918"/>
                </a:cubicBezTo>
                <a:lnTo>
                  <a:pt x="4466" y="10803"/>
                </a:lnTo>
                <a:lnTo>
                  <a:pt x="4436" y="10736"/>
                </a:lnTo>
                <a:cubicBezTo>
                  <a:pt x="4434" y="10730"/>
                  <a:pt x="4432" y="10726"/>
                  <a:pt x="4430" y="10720"/>
                </a:cubicBezTo>
                <a:lnTo>
                  <a:pt x="4370" y="10577"/>
                </a:lnTo>
                <a:cubicBezTo>
                  <a:pt x="4370" y="10575"/>
                  <a:pt x="4370" y="10573"/>
                  <a:pt x="4368" y="10572"/>
                </a:cubicBezTo>
                <a:cubicBezTo>
                  <a:pt x="4366" y="10566"/>
                  <a:pt x="4364" y="10560"/>
                  <a:pt x="4360" y="10555"/>
                </a:cubicBezTo>
                <a:cubicBezTo>
                  <a:pt x="4359" y="10549"/>
                  <a:pt x="4355" y="10538"/>
                  <a:pt x="4351" y="10532"/>
                </a:cubicBezTo>
                <a:cubicBezTo>
                  <a:pt x="4338" y="10498"/>
                  <a:pt x="4323" y="10466"/>
                  <a:pt x="4311" y="10436"/>
                </a:cubicBezTo>
                <a:cubicBezTo>
                  <a:pt x="4298" y="10406"/>
                  <a:pt x="4289" y="10385"/>
                  <a:pt x="4279" y="10360"/>
                </a:cubicBezTo>
                <a:lnTo>
                  <a:pt x="4270" y="10340"/>
                </a:lnTo>
                <a:cubicBezTo>
                  <a:pt x="4264" y="10327"/>
                  <a:pt x="4261" y="10313"/>
                  <a:pt x="4255" y="10302"/>
                </a:cubicBezTo>
                <a:cubicBezTo>
                  <a:pt x="4249" y="10291"/>
                  <a:pt x="4245" y="10279"/>
                  <a:pt x="4242" y="10270"/>
                </a:cubicBezTo>
                <a:lnTo>
                  <a:pt x="4272" y="10264"/>
                </a:lnTo>
                <a:lnTo>
                  <a:pt x="4306" y="10257"/>
                </a:lnTo>
                <a:lnTo>
                  <a:pt x="4326" y="10253"/>
                </a:lnTo>
                <a:lnTo>
                  <a:pt x="4394" y="10238"/>
                </a:lnTo>
                <a:cubicBezTo>
                  <a:pt x="4424" y="10230"/>
                  <a:pt x="4453" y="10225"/>
                  <a:pt x="4481" y="10217"/>
                </a:cubicBezTo>
                <a:lnTo>
                  <a:pt x="4504" y="10212"/>
                </a:lnTo>
                <a:lnTo>
                  <a:pt x="4521" y="10208"/>
                </a:lnTo>
                <a:lnTo>
                  <a:pt x="4524" y="10208"/>
                </a:lnTo>
                <a:cubicBezTo>
                  <a:pt x="4568" y="10197"/>
                  <a:pt x="4611" y="10183"/>
                  <a:pt x="4654" y="10170"/>
                </a:cubicBezTo>
                <a:lnTo>
                  <a:pt x="4666" y="10166"/>
                </a:lnTo>
                <a:cubicBezTo>
                  <a:pt x="4686" y="10159"/>
                  <a:pt x="4707" y="10153"/>
                  <a:pt x="4728" y="10146"/>
                </a:cubicBezTo>
                <a:cubicBezTo>
                  <a:pt x="4760" y="10134"/>
                  <a:pt x="4794" y="10123"/>
                  <a:pt x="4828" y="10112"/>
                </a:cubicBezTo>
                <a:lnTo>
                  <a:pt x="4856" y="10100"/>
                </a:lnTo>
                <a:cubicBezTo>
                  <a:pt x="4899" y="10085"/>
                  <a:pt x="4945" y="10068"/>
                  <a:pt x="4994" y="10049"/>
                </a:cubicBezTo>
                <a:lnTo>
                  <a:pt x="5022" y="10038"/>
                </a:lnTo>
                <a:lnTo>
                  <a:pt x="5031" y="10034"/>
                </a:lnTo>
                <a:lnTo>
                  <a:pt x="5101" y="10008"/>
                </a:lnTo>
                <a:lnTo>
                  <a:pt x="5120" y="10000"/>
                </a:lnTo>
                <a:lnTo>
                  <a:pt x="5135" y="9995"/>
                </a:lnTo>
                <a:lnTo>
                  <a:pt x="5261" y="9944"/>
                </a:lnTo>
                <a:lnTo>
                  <a:pt x="5399" y="9889"/>
                </a:lnTo>
                <a:lnTo>
                  <a:pt x="5435" y="9874"/>
                </a:lnTo>
                <a:lnTo>
                  <a:pt x="5586" y="9814"/>
                </a:lnTo>
                <a:cubicBezTo>
                  <a:pt x="5619" y="9801"/>
                  <a:pt x="5653" y="9789"/>
                  <a:pt x="5687" y="9778"/>
                </a:cubicBezTo>
                <a:lnTo>
                  <a:pt x="5723" y="9769"/>
                </a:lnTo>
                <a:cubicBezTo>
                  <a:pt x="5768" y="9755"/>
                  <a:pt x="5815" y="9744"/>
                  <a:pt x="5864" y="9737"/>
                </a:cubicBezTo>
                <a:cubicBezTo>
                  <a:pt x="5902" y="9729"/>
                  <a:pt x="5942" y="9725"/>
                  <a:pt x="5979" y="9722"/>
                </a:cubicBezTo>
                <a:cubicBezTo>
                  <a:pt x="6017" y="9718"/>
                  <a:pt x="6059" y="9716"/>
                  <a:pt x="6096" y="9716"/>
                </a:cubicBezTo>
                <a:cubicBezTo>
                  <a:pt x="6151" y="9716"/>
                  <a:pt x="6206" y="9718"/>
                  <a:pt x="6258" y="9723"/>
                </a:cubicBezTo>
                <a:cubicBezTo>
                  <a:pt x="6322" y="9729"/>
                  <a:pt x="6387" y="9739"/>
                  <a:pt x="6451" y="9752"/>
                </a:cubicBezTo>
                <a:cubicBezTo>
                  <a:pt x="6534" y="9769"/>
                  <a:pt x="6616" y="9791"/>
                  <a:pt x="6698" y="9820"/>
                </a:cubicBezTo>
                <a:lnTo>
                  <a:pt x="6714" y="9825"/>
                </a:lnTo>
                <a:lnTo>
                  <a:pt x="6718" y="9827"/>
                </a:lnTo>
                <a:cubicBezTo>
                  <a:pt x="6833" y="9867"/>
                  <a:pt x="6944" y="9918"/>
                  <a:pt x="7048" y="9978"/>
                </a:cubicBezTo>
                <a:cubicBezTo>
                  <a:pt x="7065" y="9987"/>
                  <a:pt x="7076" y="9995"/>
                  <a:pt x="7076" y="9995"/>
                </a:cubicBezTo>
                <a:cubicBezTo>
                  <a:pt x="7082" y="9999"/>
                  <a:pt x="7086" y="10000"/>
                  <a:pt x="7091" y="10002"/>
                </a:cubicBezTo>
                <a:lnTo>
                  <a:pt x="7097" y="10006"/>
                </a:lnTo>
                <a:lnTo>
                  <a:pt x="7118" y="10014"/>
                </a:lnTo>
                <a:lnTo>
                  <a:pt x="7225" y="10059"/>
                </a:lnTo>
                <a:lnTo>
                  <a:pt x="7301" y="10093"/>
                </a:lnTo>
                <a:lnTo>
                  <a:pt x="7316" y="10098"/>
                </a:lnTo>
                <a:lnTo>
                  <a:pt x="7468" y="10164"/>
                </a:lnTo>
                <a:lnTo>
                  <a:pt x="7493" y="10174"/>
                </a:lnTo>
                <a:lnTo>
                  <a:pt x="7517" y="10185"/>
                </a:lnTo>
                <a:lnTo>
                  <a:pt x="7531" y="10191"/>
                </a:lnTo>
                <a:lnTo>
                  <a:pt x="7542" y="10197"/>
                </a:lnTo>
                <a:cubicBezTo>
                  <a:pt x="7565" y="10206"/>
                  <a:pt x="7587" y="10213"/>
                  <a:pt x="7612" y="10217"/>
                </a:cubicBezTo>
                <a:cubicBezTo>
                  <a:pt x="7634" y="10221"/>
                  <a:pt x="7657" y="10225"/>
                  <a:pt x="7678" y="10225"/>
                </a:cubicBezTo>
                <a:lnTo>
                  <a:pt x="7727" y="10225"/>
                </a:lnTo>
                <a:cubicBezTo>
                  <a:pt x="7753" y="10221"/>
                  <a:pt x="7779" y="10215"/>
                  <a:pt x="7806" y="10206"/>
                </a:cubicBezTo>
                <a:lnTo>
                  <a:pt x="7825" y="10198"/>
                </a:lnTo>
                <a:cubicBezTo>
                  <a:pt x="7834" y="10195"/>
                  <a:pt x="7842" y="10193"/>
                  <a:pt x="7851" y="10189"/>
                </a:cubicBezTo>
                <a:cubicBezTo>
                  <a:pt x="7874" y="10178"/>
                  <a:pt x="7894" y="10164"/>
                  <a:pt x="7913" y="10149"/>
                </a:cubicBezTo>
                <a:lnTo>
                  <a:pt x="7915" y="10148"/>
                </a:lnTo>
                <a:cubicBezTo>
                  <a:pt x="7938" y="10131"/>
                  <a:pt x="7958" y="10110"/>
                  <a:pt x="7975" y="10087"/>
                </a:cubicBezTo>
                <a:cubicBezTo>
                  <a:pt x="7979" y="10082"/>
                  <a:pt x="7983" y="10078"/>
                  <a:pt x="7987" y="10072"/>
                </a:cubicBezTo>
                <a:cubicBezTo>
                  <a:pt x="7990" y="10068"/>
                  <a:pt x="7990" y="10068"/>
                  <a:pt x="7992" y="10066"/>
                </a:cubicBezTo>
                <a:lnTo>
                  <a:pt x="7998" y="10059"/>
                </a:lnTo>
                <a:cubicBezTo>
                  <a:pt x="8000" y="10055"/>
                  <a:pt x="8002" y="10051"/>
                  <a:pt x="8004" y="10048"/>
                </a:cubicBezTo>
                <a:cubicBezTo>
                  <a:pt x="8021" y="10021"/>
                  <a:pt x="8034" y="9993"/>
                  <a:pt x="8043" y="9963"/>
                </a:cubicBezTo>
                <a:cubicBezTo>
                  <a:pt x="8049" y="9944"/>
                  <a:pt x="8053" y="9923"/>
                  <a:pt x="8056" y="9904"/>
                </a:cubicBezTo>
                <a:cubicBezTo>
                  <a:pt x="8056" y="9899"/>
                  <a:pt x="8058" y="9893"/>
                  <a:pt x="8058" y="9887"/>
                </a:cubicBezTo>
                <a:cubicBezTo>
                  <a:pt x="8068" y="9778"/>
                  <a:pt x="8030" y="9673"/>
                  <a:pt x="7955" y="9595"/>
                </a:cubicBezTo>
                <a:lnTo>
                  <a:pt x="7945" y="9586"/>
                </a:lnTo>
                <a:lnTo>
                  <a:pt x="7804" y="9444"/>
                </a:lnTo>
                <a:lnTo>
                  <a:pt x="7629" y="9269"/>
                </a:lnTo>
                <a:lnTo>
                  <a:pt x="7602" y="9245"/>
                </a:lnTo>
                <a:lnTo>
                  <a:pt x="7598" y="9239"/>
                </a:lnTo>
                <a:cubicBezTo>
                  <a:pt x="7595" y="9237"/>
                  <a:pt x="7593" y="9233"/>
                  <a:pt x="7589" y="9232"/>
                </a:cubicBezTo>
                <a:cubicBezTo>
                  <a:pt x="7580" y="9226"/>
                  <a:pt x="7570" y="9220"/>
                  <a:pt x="7561" y="9216"/>
                </a:cubicBezTo>
                <a:cubicBezTo>
                  <a:pt x="7517" y="9201"/>
                  <a:pt x="7474" y="9184"/>
                  <a:pt x="7433" y="9167"/>
                </a:cubicBezTo>
                <a:lnTo>
                  <a:pt x="7389" y="9150"/>
                </a:lnTo>
                <a:cubicBezTo>
                  <a:pt x="7333" y="9126"/>
                  <a:pt x="7276" y="9100"/>
                  <a:pt x="7222" y="9071"/>
                </a:cubicBezTo>
                <a:cubicBezTo>
                  <a:pt x="7167" y="9043"/>
                  <a:pt x="7114" y="9015"/>
                  <a:pt x="7063" y="8985"/>
                </a:cubicBezTo>
                <a:cubicBezTo>
                  <a:pt x="7025" y="8962"/>
                  <a:pt x="6988" y="8939"/>
                  <a:pt x="6952" y="8915"/>
                </a:cubicBezTo>
                <a:cubicBezTo>
                  <a:pt x="6929" y="8898"/>
                  <a:pt x="6905" y="8883"/>
                  <a:pt x="6882" y="8868"/>
                </a:cubicBezTo>
                <a:cubicBezTo>
                  <a:pt x="6871" y="8858"/>
                  <a:pt x="6860" y="8851"/>
                  <a:pt x="6848" y="8843"/>
                </a:cubicBezTo>
                <a:lnTo>
                  <a:pt x="6845" y="8839"/>
                </a:lnTo>
                <a:lnTo>
                  <a:pt x="6843" y="8838"/>
                </a:lnTo>
                <a:cubicBezTo>
                  <a:pt x="6805" y="8809"/>
                  <a:pt x="6767" y="8781"/>
                  <a:pt x="6731" y="8751"/>
                </a:cubicBezTo>
                <a:lnTo>
                  <a:pt x="6726" y="8747"/>
                </a:lnTo>
                <a:cubicBezTo>
                  <a:pt x="6703" y="8726"/>
                  <a:pt x="6677" y="8706"/>
                  <a:pt x="6652" y="8685"/>
                </a:cubicBezTo>
                <a:cubicBezTo>
                  <a:pt x="6635" y="8670"/>
                  <a:pt x="6616" y="8653"/>
                  <a:pt x="6600" y="8636"/>
                </a:cubicBezTo>
                <a:lnTo>
                  <a:pt x="6584" y="8621"/>
                </a:lnTo>
                <a:lnTo>
                  <a:pt x="6569" y="8606"/>
                </a:lnTo>
                <a:lnTo>
                  <a:pt x="6562" y="8600"/>
                </a:lnTo>
                <a:cubicBezTo>
                  <a:pt x="6545" y="8581"/>
                  <a:pt x="6526" y="8562"/>
                  <a:pt x="6507" y="8544"/>
                </a:cubicBezTo>
                <a:lnTo>
                  <a:pt x="6488" y="8525"/>
                </a:lnTo>
                <a:cubicBezTo>
                  <a:pt x="6473" y="8510"/>
                  <a:pt x="6458" y="8493"/>
                  <a:pt x="6443" y="8478"/>
                </a:cubicBezTo>
                <a:lnTo>
                  <a:pt x="6441" y="8474"/>
                </a:lnTo>
                <a:cubicBezTo>
                  <a:pt x="6430" y="8461"/>
                  <a:pt x="6419" y="8447"/>
                  <a:pt x="6407" y="8434"/>
                </a:cubicBezTo>
                <a:cubicBezTo>
                  <a:pt x="6402" y="8427"/>
                  <a:pt x="6396" y="8421"/>
                  <a:pt x="6390" y="8415"/>
                </a:cubicBezTo>
                <a:cubicBezTo>
                  <a:pt x="6375" y="8397"/>
                  <a:pt x="6358" y="8378"/>
                  <a:pt x="6343" y="8359"/>
                </a:cubicBezTo>
                <a:lnTo>
                  <a:pt x="6326" y="8338"/>
                </a:lnTo>
                <a:lnTo>
                  <a:pt x="6324" y="8336"/>
                </a:lnTo>
                <a:cubicBezTo>
                  <a:pt x="6313" y="8321"/>
                  <a:pt x="6302" y="8304"/>
                  <a:pt x="6289" y="8289"/>
                </a:cubicBezTo>
                <a:cubicBezTo>
                  <a:pt x="6277" y="8272"/>
                  <a:pt x="6270" y="8263"/>
                  <a:pt x="6260" y="8250"/>
                </a:cubicBezTo>
                <a:lnTo>
                  <a:pt x="6258" y="8246"/>
                </a:lnTo>
                <a:lnTo>
                  <a:pt x="6255" y="8242"/>
                </a:lnTo>
                <a:cubicBezTo>
                  <a:pt x="6245" y="8229"/>
                  <a:pt x="6236" y="8216"/>
                  <a:pt x="6228" y="8202"/>
                </a:cubicBezTo>
                <a:lnTo>
                  <a:pt x="6219" y="8189"/>
                </a:lnTo>
                <a:cubicBezTo>
                  <a:pt x="6209" y="8174"/>
                  <a:pt x="6198" y="8159"/>
                  <a:pt x="6189" y="8144"/>
                </a:cubicBezTo>
                <a:cubicBezTo>
                  <a:pt x="6183" y="8136"/>
                  <a:pt x="6179" y="8129"/>
                  <a:pt x="6174" y="8121"/>
                </a:cubicBezTo>
                <a:lnTo>
                  <a:pt x="6172" y="8118"/>
                </a:lnTo>
                <a:cubicBezTo>
                  <a:pt x="6164" y="8104"/>
                  <a:pt x="6155" y="8091"/>
                  <a:pt x="6147" y="8078"/>
                </a:cubicBezTo>
                <a:lnTo>
                  <a:pt x="6145" y="8072"/>
                </a:lnTo>
                <a:lnTo>
                  <a:pt x="6128" y="8044"/>
                </a:lnTo>
                <a:lnTo>
                  <a:pt x="6111" y="8016"/>
                </a:lnTo>
                <a:cubicBezTo>
                  <a:pt x="6098" y="7993"/>
                  <a:pt x="6085" y="7971"/>
                  <a:pt x="6074" y="7946"/>
                </a:cubicBezTo>
                <a:lnTo>
                  <a:pt x="6059" y="7920"/>
                </a:lnTo>
                <a:lnTo>
                  <a:pt x="6055" y="7910"/>
                </a:lnTo>
                <a:cubicBezTo>
                  <a:pt x="6040" y="7882"/>
                  <a:pt x="6025" y="7852"/>
                  <a:pt x="6010" y="7822"/>
                </a:cubicBezTo>
                <a:cubicBezTo>
                  <a:pt x="6002" y="7803"/>
                  <a:pt x="5995" y="7784"/>
                  <a:pt x="5987" y="7767"/>
                </a:cubicBezTo>
                <a:lnTo>
                  <a:pt x="5985" y="7763"/>
                </a:lnTo>
                <a:cubicBezTo>
                  <a:pt x="5976" y="7743"/>
                  <a:pt x="5966" y="7720"/>
                  <a:pt x="5957" y="7699"/>
                </a:cubicBezTo>
                <a:cubicBezTo>
                  <a:pt x="5944" y="7669"/>
                  <a:pt x="5932" y="7639"/>
                  <a:pt x="5923" y="7609"/>
                </a:cubicBezTo>
                <a:cubicBezTo>
                  <a:pt x="5919" y="7597"/>
                  <a:pt x="5913" y="7588"/>
                  <a:pt x="5910" y="7577"/>
                </a:cubicBezTo>
                <a:cubicBezTo>
                  <a:pt x="5906" y="7565"/>
                  <a:pt x="5904" y="7562"/>
                  <a:pt x="5902" y="7556"/>
                </a:cubicBezTo>
                <a:cubicBezTo>
                  <a:pt x="5902" y="7554"/>
                  <a:pt x="5902" y="7552"/>
                  <a:pt x="5902" y="7552"/>
                </a:cubicBezTo>
                <a:cubicBezTo>
                  <a:pt x="5891" y="7520"/>
                  <a:pt x="5881" y="7488"/>
                  <a:pt x="5872" y="7454"/>
                </a:cubicBezTo>
                <a:cubicBezTo>
                  <a:pt x="5863" y="7424"/>
                  <a:pt x="5855" y="7392"/>
                  <a:pt x="5846" y="7360"/>
                </a:cubicBezTo>
                <a:cubicBezTo>
                  <a:pt x="5842" y="7341"/>
                  <a:pt x="5836" y="7320"/>
                  <a:pt x="5832" y="7300"/>
                </a:cubicBezTo>
                <a:cubicBezTo>
                  <a:pt x="5831" y="7288"/>
                  <a:pt x="5827" y="7277"/>
                  <a:pt x="5825" y="7264"/>
                </a:cubicBezTo>
                <a:cubicBezTo>
                  <a:pt x="5817" y="7226"/>
                  <a:pt x="5810" y="7185"/>
                  <a:pt x="5800" y="7147"/>
                </a:cubicBezTo>
                <a:cubicBezTo>
                  <a:pt x="5793" y="7096"/>
                  <a:pt x="5783" y="7045"/>
                  <a:pt x="5778" y="6992"/>
                </a:cubicBezTo>
                <a:cubicBezTo>
                  <a:pt x="5770" y="6940"/>
                  <a:pt x="5763" y="6889"/>
                  <a:pt x="5757" y="6836"/>
                </a:cubicBezTo>
                <a:cubicBezTo>
                  <a:pt x="5751" y="6785"/>
                  <a:pt x="5746" y="6734"/>
                  <a:pt x="5740" y="6681"/>
                </a:cubicBezTo>
                <a:cubicBezTo>
                  <a:pt x="5738" y="6663"/>
                  <a:pt x="5738" y="6644"/>
                  <a:pt x="5736" y="6625"/>
                </a:cubicBezTo>
                <a:cubicBezTo>
                  <a:pt x="5733" y="6593"/>
                  <a:pt x="5731" y="6559"/>
                  <a:pt x="5727" y="6527"/>
                </a:cubicBezTo>
                <a:cubicBezTo>
                  <a:pt x="5725" y="6495"/>
                  <a:pt x="5723" y="6463"/>
                  <a:pt x="5721" y="6433"/>
                </a:cubicBezTo>
                <a:cubicBezTo>
                  <a:pt x="5712" y="6304"/>
                  <a:pt x="5706" y="6180"/>
                  <a:pt x="5702" y="6067"/>
                </a:cubicBezTo>
                <a:cubicBezTo>
                  <a:pt x="5697" y="5880"/>
                  <a:pt x="5697" y="5726"/>
                  <a:pt x="5697" y="5633"/>
                </a:cubicBezTo>
                <a:cubicBezTo>
                  <a:pt x="5789" y="5633"/>
                  <a:pt x="5944" y="5633"/>
                  <a:pt x="6130" y="5639"/>
                </a:cubicBezTo>
                <a:cubicBezTo>
                  <a:pt x="6245" y="5643"/>
                  <a:pt x="6370" y="5649"/>
                  <a:pt x="6502" y="5658"/>
                </a:cubicBezTo>
                <a:lnTo>
                  <a:pt x="6598" y="5666"/>
                </a:lnTo>
                <a:lnTo>
                  <a:pt x="6694" y="5673"/>
                </a:lnTo>
                <a:lnTo>
                  <a:pt x="6747" y="5677"/>
                </a:lnTo>
                <a:lnTo>
                  <a:pt x="6754" y="5677"/>
                </a:lnTo>
                <a:cubicBezTo>
                  <a:pt x="6805" y="5682"/>
                  <a:pt x="6858" y="5688"/>
                  <a:pt x="6909" y="5694"/>
                </a:cubicBezTo>
                <a:cubicBezTo>
                  <a:pt x="6960" y="5699"/>
                  <a:pt x="7012" y="5707"/>
                  <a:pt x="7063" y="5715"/>
                </a:cubicBezTo>
                <a:cubicBezTo>
                  <a:pt x="7114" y="5722"/>
                  <a:pt x="7169" y="5731"/>
                  <a:pt x="7220" y="5739"/>
                </a:cubicBezTo>
                <a:cubicBezTo>
                  <a:pt x="7257" y="5747"/>
                  <a:pt x="7293" y="5754"/>
                  <a:pt x="7329" y="5762"/>
                </a:cubicBezTo>
                <a:cubicBezTo>
                  <a:pt x="7344" y="5764"/>
                  <a:pt x="7359" y="5767"/>
                  <a:pt x="7374" y="5771"/>
                </a:cubicBezTo>
                <a:cubicBezTo>
                  <a:pt x="7395" y="5775"/>
                  <a:pt x="7414" y="5780"/>
                  <a:pt x="7433" y="5784"/>
                </a:cubicBezTo>
                <a:cubicBezTo>
                  <a:pt x="7467" y="5794"/>
                  <a:pt x="7499" y="5801"/>
                  <a:pt x="7529" y="5811"/>
                </a:cubicBezTo>
                <a:cubicBezTo>
                  <a:pt x="7561" y="5820"/>
                  <a:pt x="7593" y="5829"/>
                  <a:pt x="7621" y="5839"/>
                </a:cubicBezTo>
                <a:lnTo>
                  <a:pt x="7625" y="5841"/>
                </a:lnTo>
                <a:cubicBezTo>
                  <a:pt x="7634" y="5845"/>
                  <a:pt x="7642" y="5848"/>
                  <a:pt x="7651" y="5850"/>
                </a:cubicBezTo>
                <a:lnTo>
                  <a:pt x="7683" y="5863"/>
                </a:lnTo>
                <a:cubicBezTo>
                  <a:pt x="7713" y="5875"/>
                  <a:pt x="7744" y="5886"/>
                  <a:pt x="7774" y="5897"/>
                </a:cubicBezTo>
                <a:cubicBezTo>
                  <a:pt x="7794" y="5907"/>
                  <a:pt x="7813" y="5916"/>
                  <a:pt x="7832" y="5924"/>
                </a:cubicBezTo>
                <a:lnTo>
                  <a:pt x="7838" y="5927"/>
                </a:lnTo>
                <a:cubicBezTo>
                  <a:pt x="7859" y="5935"/>
                  <a:pt x="7879" y="5944"/>
                  <a:pt x="7898" y="5954"/>
                </a:cubicBezTo>
                <a:cubicBezTo>
                  <a:pt x="7932" y="5969"/>
                  <a:pt x="7964" y="5986"/>
                  <a:pt x="7996" y="6003"/>
                </a:cubicBezTo>
                <a:lnTo>
                  <a:pt x="8007" y="6009"/>
                </a:lnTo>
                <a:lnTo>
                  <a:pt x="8024" y="6018"/>
                </a:lnTo>
                <a:cubicBezTo>
                  <a:pt x="8055" y="6033"/>
                  <a:pt x="8085" y="6052"/>
                  <a:pt x="8115" y="6069"/>
                </a:cubicBezTo>
                <a:lnTo>
                  <a:pt x="8121" y="6073"/>
                </a:lnTo>
                <a:cubicBezTo>
                  <a:pt x="8130" y="6078"/>
                  <a:pt x="8141" y="6084"/>
                  <a:pt x="8151" y="6090"/>
                </a:cubicBezTo>
                <a:lnTo>
                  <a:pt x="8156" y="6093"/>
                </a:lnTo>
                <a:cubicBezTo>
                  <a:pt x="8166" y="6099"/>
                  <a:pt x="8177" y="6107"/>
                  <a:pt x="8188" y="6112"/>
                </a:cubicBezTo>
                <a:cubicBezTo>
                  <a:pt x="8198" y="6120"/>
                  <a:pt x="8211" y="6129"/>
                  <a:pt x="8222" y="6137"/>
                </a:cubicBezTo>
                <a:cubicBezTo>
                  <a:pt x="8234" y="6144"/>
                  <a:pt x="8247" y="6152"/>
                  <a:pt x="8256" y="6159"/>
                </a:cubicBezTo>
                <a:lnTo>
                  <a:pt x="8269" y="6167"/>
                </a:lnTo>
                <a:cubicBezTo>
                  <a:pt x="8273" y="6171"/>
                  <a:pt x="8277" y="6173"/>
                  <a:pt x="8281" y="6174"/>
                </a:cubicBezTo>
                <a:lnTo>
                  <a:pt x="8320" y="6205"/>
                </a:lnTo>
                <a:lnTo>
                  <a:pt x="8326" y="6206"/>
                </a:lnTo>
                <a:lnTo>
                  <a:pt x="8328" y="6210"/>
                </a:lnTo>
                <a:lnTo>
                  <a:pt x="8343" y="6222"/>
                </a:lnTo>
                <a:lnTo>
                  <a:pt x="8354" y="6229"/>
                </a:lnTo>
                <a:cubicBezTo>
                  <a:pt x="8375" y="6244"/>
                  <a:pt x="8396" y="6259"/>
                  <a:pt x="8416" y="6276"/>
                </a:cubicBezTo>
                <a:cubicBezTo>
                  <a:pt x="8424" y="6282"/>
                  <a:pt x="8432" y="6289"/>
                  <a:pt x="8439" y="6295"/>
                </a:cubicBezTo>
                <a:lnTo>
                  <a:pt x="8441" y="6297"/>
                </a:lnTo>
                <a:cubicBezTo>
                  <a:pt x="8460" y="6312"/>
                  <a:pt x="8479" y="6327"/>
                  <a:pt x="8496" y="6342"/>
                </a:cubicBezTo>
                <a:cubicBezTo>
                  <a:pt x="8509" y="6353"/>
                  <a:pt x="8524" y="6367"/>
                  <a:pt x="8537" y="6378"/>
                </a:cubicBezTo>
                <a:cubicBezTo>
                  <a:pt x="8545" y="6384"/>
                  <a:pt x="8550" y="6391"/>
                  <a:pt x="8558" y="6397"/>
                </a:cubicBezTo>
                <a:lnTo>
                  <a:pt x="8560" y="6399"/>
                </a:lnTo>
                <a:cubicBezTo>
                  <a:pt x="8577" y="6416"/>
                  <a:pt x="8594" y="6431"/>
                  <a:pt x="8611" y="6446"/>
                </a:cubicBezTo>
                <a:cubicBezTo>
                  <a:pt x="8637" y="6472"/>
                  <a:pt x="8661" y="6497"/>
                  <a:pt x="8688" y="6523"/>
                </a:cubicBezTo>
                <a:lnTo>
                  <a:pt x="8694" y="6531"/>
                </a:lnTo>
                <a:cubicBezTo>
                  <a:pt x="8703" y="6542"/>
                  <a:pt x="8714" y="6551"/>
                  <a:pt x="8724" y="6563"/>
                </a:cubicBezTo>
                <a:cubicBezTo>
                  <a:pt x="8733" y="6574"/>
                  <a:pt x="8743" y="6582"/>
                  <a:pt x="8752" y="6593"/>
                </a:cubicBezTo>
                <a:cubicBezTo>
                  <a:pt x="8775" y="6617"/>
                  <a:pt x="8795" y="6644"/>
                  <a:pt x="8816" y="6670"/>
                </a:cubicBezTo>
                <a:cubicBezTo>
                  <a:pt x="8825" y="6681"/>
                  <a:pt x="8835" y="6691"/>
                  <a:pt x="8844" y="6702"/>
                </a:cubicBezTo>
                <a:cubicBezTo>
                  <a:pt x="8854" y="6713"/>
                  <a:pt x="8859" y="6723"/>
                  <a:pt x="8867" y="6732"/>
                </a:cubicBezTo>
                <a:cubicBezTo>
                  <a:pt x="8880" y="6747"/>
                  <a:pt x="8891" y="6764"/>
                  <a:pt x="8905" y="6781"/>
                </a:cubicBezTo>
                <a:cubicBezTo>
                  <a:pt x="8916" y="6798"/>
                  <a:pt x="8933" y="6821"/>
                  <a:pt x="8946" y="6840"/>
                </a:cubicBezTo>
                <a:lnTo>
                  <a:pt x="8957" y="6857"/>
                </a:lnTo>
                <a:cubicBezTo>
                  <a:pt x="8971" y="6876"/>
                  <a:pt x="8982" y="6894"/>
                  <a:pt x="8995" y="6913"/>
                </a:cubicBezTo>
                <a:cubicBezTo>
                  <a:pt x="9003" y="6925"/>
                  <a:pt x="9012" y="6938"/>
                  <a:pt x="9020" y="6951"/>
                </a:cubicBezTo>
                <a:cubicBezTo>
                  <a:pt x="9063" y="7019"/>
                  <a:pt x="9101" y="7089"/>
                  <a:pt x="9138" y="7162"/>
                </a:cubicBezTo>
                <a:cubicBezTo>
                  <a:pt x="9148" y="7179"/>
                  <a:pt x="9157" y="7198"/>
                  <a:pt x="9167" y="7217"/>
                </a:cubicBezTo>
                <a:cubicBezTo>
                  <a:pt x="9174" y="7236"/>
                  <a:pt x="9182" y="7252"/>
                  <a:pt x="9189" y="7269"/>
                </a:cubicBezTo>
                <a:cubicBezTo>
                  <a:pt x="9216" y="7328"/>
                  <a:pt x="9240" y="7388"/>
                  <a:pt x="9263" y="7449"/>
                </a:cubicBezTo>
                <a:cubicBezTo>
                  <a:pt x="9268" y="7465"/>
                  <a:pt x="9276" y="7482"/>
                  <a:pt x="9282" y="7501"/>
                </a:cubicBezTo>
                <a:cubicBezTo>
                  <a:pt x="9287" y="7514"/>
                  <a:pt x="9295" y="7528"/>
                  <a:pt x="9306" y="7537"/>
                </a:cubicBezTo>
                <a:lnTo>
                  <a:pt x="9336" y="7569"/>
                </a:lnTo>
                <a:lnTo>
                  <a:pt x="9653" y="7886"/>
                </a:lnTo>
                <a:lnTo>
                  <a:pt x="9677" y="7908"/>
                </a:lnTo>
                <a:cubicBezTo>
                  <a:pt x="9740" y="7971"/>
                  <a:pt x="9825" y="8007"/>
                  <a:pt x="9915" y="8007"/>
                </a:cubicBezTo>
                <a:cubicBezTo>
                  <a:pt x="9919" y="8007"/>
                  <a:pt x="9924" y="8007"/>
                  <a:pt x="9928" y="8006"/>
                </a:cubicBezTo>
                <a:cubicBezTo>
                  <a:pt x="9954" y="8006"/>
                  <a:pt x="9983" y="8003"/>
                  <a:pt x="10007" y="7995"/>
                </a:cubicBezTo>
                <a:cubicBezTo>
                  <a:pt x="10013" y="7993"/>
                  <a:pt x="10019" y="7991"/>
                  <a:pt x="10022" y="7989"/>
                </a:cubicBezTo>
                <a:cubicBezTo>
                  <a:pt x="10039" y="7986"/>
                  <a:pt x="10054" y="7978"/>
                  <a:pt x="10069" y="7971"/>
                </a:cubicBezTo>
                <a:cubicBezTo>
                  <a:pt x="10083" y="7965"/>
                  <a:pt x="10096" y="7957"/>
                  <a:pt x="10109" y="7948"/>
                </a:cubicBezTo>
                <a:lnTo>
                  <a:pt x="10115" y="7944"/>
                </a:lnTo>
                <a:cubicBezTo>
                  <a:pt x="10124" y="7939"/>
                  <a:pt x="10132" y="7931"/>
                  <a:pt x="10139" y="7923"/>
                </a:cubicBezTo>
                <a:cubicBezTo>
                  <a:pt x="10147" y="7918"/>
                  <a:pt x="10154" y="7912"/>
                  <a:pt x="10162" y="7905"/>
                </a:cubicBezTo>
                <a:cubicBezTo>
                  <a:pt x="10166" y="7901"/>
                  <a:pt x="10169" y="7897"/>
                  <a:pt x="10173" y="7891"/>
                </a:cubicBezTo>
                <a:cubicBezTo>
                  <a:pt x="10192" y="7873"/>
                  <a:pt x="10207" y="7850"/>
                  <a:pt x="10220" y="7825"/>
                </a:cubicBezTo>
                <a:lnTo>
                  <a:pt x="10222" y="7824"/>
                </a:lnTo>
                <a:cubicBezTo>
                  <a:pt x="10233" y="7801"/>
                  <a:pt x="10243" y="7778"/>
                  <a:pt x="10250" y="7756"/>
                </a:cubicBezTo>
                <a:cubicBezTo>
                  <a:pt x="10252" y="7746"/>
                  <a:pt x="10254" y="7737"/>
                  <a:pt x="10256" y="7727"/>
                </a:cubicBezTo>
                <a:cubicBezTo>
                  <a:pt x="10258" y="7720"/>
                  <a:pt x="10260" y="7714"/>
                  <a:pt x="10260" y="7707"/>
                </a:cubicBezTo>
                <a:cubicBezTo>
                  <a:pt x="10264" y="7678"/>
                  <a:pt x="10264" y="7648"/>
                  <a:pt x="10258" y="7618"/>
                </a:cubicBezTo>
                <a:cubicBezTo>
                  <a:pt x="10256" y="7605"/>
                  <a:pt x="10254" y="7594"/>
                  <a:pt x="10250" y="7582"/>
                </a:cubicBezTo>
                <a:cubicBezTo>
                  <a:pt x="10250" y="7575"/>
                  <a:pt x="10247" y="7567"/>
                  <a:pt x="10245" y="7562"/>
                </a:cubicBezTo>
                <a:cubicBezTo>
                  <a:pt x="10243" y="7554"/>
                  <a:pt x="10241" y="7545"/>
                  <a:pt x="10237" y="7537"/>
                </a:cubicBezTo>
                <a:lnTo>
                  <a:pt x="10220" y="7494"/>
                </a:lnTo>
                <a:lnTo>
                  <a:pt x="10215" y="7481"/>
                </a:lnTo>
                <a:lnTo>
                  <a:pt x="10173" y="7373"/>
                </a:lnTo>
                <a:lnTo>
                  <a:pt x="10162" y="7349"/>
                </a:lnTo>
                <a:lnTo>
                  <a:pt x="10152" y="7322"/>
                </a:lnTo>
                <a:lnTo>
                  <a:pt x="10086" y="7156"/>
                </a:lnTo>
                <a:lnTo>
                  <a:pt x="10079" y="7141"/>
                </a:lnTo>
                <a:lnTo>
                  <a:pt x="10052" y="7075"/>
                </a:lnTo>
                <a:lnTo>
                  <a:pt x="10045" y="7056"/>
                </a:lnTo>
                <a:lnTo>
                  <a:pt x="9990" y="6917"/>
                </a:lnTo>
                <a:cubicBezTo>
                  <a:pt x="9988" y="6913"/>
                  <a:pt x="9986" y="6911"/>
                  <a:pt x="9985" y="6908"/>
                </a:cubicBezTo>
                <a:lnTo>
                  <a:pt x="9981" y="6900"/>
                </a:lnTo>
                <a:cubicBezTo>
                  <a:pt x="9981" y="6898"/>
                  <a:pt x="9964" y="6874"/>
                  <a:pt x="9941" y="6828"/>
                </a:cubicBezTo>
                <a:cubicBezTo>
                  <a:pt x="9921" y="6789"/>
                  <a:pt x="9894" y="6734"/>
                  <a:pt x="9866" y="6668"/>
                </a:cubicBezTo>
                <a:cubicBezTo>
                  <a:pt x="9806" y="6529"/>
                  <a:pt x="9762" y="6380"/>
                  <a:pt x="9738" y="6229"/>
                </a:cubicBezTo>
                <a:cubicBezTo>
                  <a:pt x="9730" y="6184"/>
                  <a:pt x="9724" y="6139"/>
                  <a:pt x="9721" y="6091"/>
                </a:cubicBezTo>
                <a:lnTo>
                  <a:pt x="9719" y="6073"/>
                </a:lnTo>
                <a:cubicBezTo>
                  <a:pt x="9719" y="6046"/>
                  <a:pt x="9717" y="6018"/>
                  <a:pt x="9717" y="5990"/>
                </a:cubicBezTo>
                <a:lnTo>
                  <a:pt x="9717" y="5958"/>
                </a:lnTo>
                <a:cubicBezTo>
                  <a:pt x="9717" y="5920"/>
                  <a:pt x="9721" y="5884"/>
                  <a:pt x="9724" y="5846"/>
                </a:cubicBezTo>
                <a:cubicBezTo>
                  <a:pt x="9730" y="5801"/>
                  <a:pt x="9738" y="5756"/>
                  <a:pt x="9747" y="5711"/>
                </a:cubicBezTo>
                <a:cubicBezTo>
                  <a:pt x="9762" y="5641"/>
                  <a:pt x="9783" y="5573"/>
                  <a:pt x="9811" y="5507"/>
                </a:cubicBezTo>
                <a:lnTo>
                  <a:pt x="9919" y="5245"/>
                </a:lnTo>
                <a:lnTo>
                  <a:pt x="9979" y="5104"/>
                </a:lnTo>
                <a:lnTo>
                  <a:pt x="9981" y="5100"/>
                </a:lnTo>
                <a:cubicBezTo>
                  <a:pt x="9983" y="5094"/>
                  <a:pt x="9985" y="5089"/>
                  <a:pt x="9986" y="5083"/>
                </a:cubicBezTo>
                <a:lnTo>
                  <a:pt x="9988" y="5081"/>
                </a:lnTo>
                <a:lnTo>
                  <a:pt x="10034" y="4972"/>
                </a:lnTo>
                <a:lnTo>
                  <a:pt x="10083" y="4851"/>
                </a:lnTo>
                <a:cubicBezTo>
                  <a:pt x="10088" y="4840"/>
                  <a:pt x="10092" y="4829"/>
                  <a:pt x="10098" y="4815"/>
                </a:cubicBezTo>
                <a:lnTo>
                  <a:pt x="10147" y="4695"/>
                </a:lnTo>
                <a:lnTo>
                  <a:pt x="10177" y="4621"/>
                </a:lnTo>
                <a:cubicBezTo>
                  <a:pt x="10179" y="4618"/>
                  <a:pt x="10181" y="4612"/>
                  <a:pt x="10182" y="4608"/>
                </a:cubicBezTo>
                <a:lnTo>
                  <a:pt x="10237" y="4476"/>
                </a:lnTo>
                <a:lnTo>
                  <a:pt x="10245" y="4457"/>
                </a:lnTo>
                <a:cubicBezTo>
                  <a:pt x="10248" y="4450"/>
                  <a:pt x="10250" y="4442"/>
                  <a:pt x="10254" y="4435"/>
                </a:cubicBezTo>
                <a:cubicBezTo>
                  <a:pt x="10258" y="4427"/>
                  <a:pt x="10262" y="4418"/>
                  <a:pt x="10264" y="4410"/>
                </a:cubicBezTo>
                <a:cubicBezTo>
                  <a:pt x="10279" y="4374"/>
                  <a:pt x="10292" y="4341"/>
                  <a:pt x="10305" y="4310"/>
                </a:cubicBezTo>
                <a:lnTo>
                  <a:pt x="10337" y="4233"/>
                </a:lnTo>
                <a:lnTo>
                  <a:pt x="10345" y="4212"/>
                </a:lnTo>
                <a:cubicBezTo>
                  <a:pt x="10350" y="4199"/>
                  <a:pt x="10356" y="4186"/>
                  <a:pt x="10360" y="4175"/>
                </a:cubicBezTo>
                <a:lnTo>
                  <a:pt x="10371" y="4146"/>
                </a:lnTo>
                <a:lnTo>
                  <a:pt x="10392" y="4160"/>
                </a:lnTo>
                <a:lnTo>
                  <a:pt x="10422" y="4180"/>
                </a:lnTo>
                <a:lnTo>
                  <a:pt x="10437" y="4190"/>
                </a:lnTo>
                <a:cubicBezTo>
                  <a:pt x="10456" y="4203"/>
                  <a:pt x="10477" y="4216"/>
                  <a:pt x="10495" y="4227"/>
                </a:cubicBezTo>
                <a:cubicBezTo>
                  <a:pt x="10520" y="4244"/>
                  <a:pt x="10544" y="4259"/>
                  <a:pt x="10569" y="4275"/>
                </a:cubicBezTo>
                <a:lnTo>
                  <a:pt x="10588" y="4286"/>
                </a:lnTo>
                <a:lnTo>
                  <a:pt x="10607" y="4297"/>
                </a:lnTo>
                <a:lnTo>
                  <a:pt x="10633" y="4312"/>
                </a:lnTo>
                <a:cubicBezTo>
                  <a:pt x="10661" y="4327"/>
                  <a:pt x="10690" y="4344"/>
                  <a:pt x="10720" y="4359"/>
                </a:cubicBezTo>
                <a:cubicBezTo>
                  <a:pt x="10723" y="4361"/>
                  <a:pt x="10727" y="4363"/>
                  <a:pt x="10731" y="4365"/>
                </a:cubicBezTo>
                <a:cubicBezTo>
                  <a:pt x="10748" y="4374"/>
                  <a:pt x="10767" y="4384"/>
                  <a:pt x="10786" y="4393"/>
                </a:cubicBezTo>
                <a:cubicBezTo>
                  <a:pt x="10814" y="4408"/>
                  <a:pt x="10844" y="4423"/>
                  <a:pt x="10874" y="4437"/>
                </a:cubicBezTo>
                <a:lnTo>
                  <a:pt x="10901" y="4450"/>
                </a:lnTo>
                <a:cubicBezTo>
                  <a:pt x="10946" y="4471"/>
                  <a:pt x="10995" y="4493"/>
                  <a:pt x="11046" y="4516"/>
                </a:cubicBezTo>
                <a:lnTo>
                  <a:pt x="11057" y="4521"/>
                </a:lnTo>
                <a:lnTo>
                  <a:pt x="11082" y="4531"/>
                </a:lnTo>
                <a:lnTo>
                  <a:pt x="11144" y="4559"/>
                </a:lnTo>
                <a:lnTo>
                  <a:pt x="11189" y="4578"/>
                </a:lnTo>
                <a:lnTo>
                  <a:pt x="11208" y="4587"/>
                </a:lnTo>
                <a:lnTo>
                  <a:pt x="11323" y="4636"/>
                </a:lnTo>
                <a:lnTo>
                  <a:pt x="11344" y="4646"/>
                </a:lnTo>
                <a:lnTo>
                  <a:pt x="11496" y="4712"/>
                </a:lnTo>
                <a:lnTo>
                  <a:pt x="11645" y="4774"/>
                </a:lnTo>
                <a:cubicBezTo>
                  <a:pt x="11696" y="4797"/>
                  <a:pt x="11747" y="4821"/>
                  <a:pt x="11794" y="4849"/>
                </a:cubicBezTo>
                <a:cubicBezTo>
                  <a:pt x="11834" y="4874"/>
                  <a:pt x="11873" y="4898"/>
                  <a:pt x="11909" y="4925"/>
                </a:cubicBezTo>
                <a:cubicBezTo>
                  <a:pt x="11941" y="4949"/>
                  <a:pt x="11973" y="4972"/>
                  <a:pt x="12003" y="4998"/>
                </a:cubicBezTo>
                <a:cubicBezTo>
                  <a:pt x="12031" y="5025"/>
                  <a:pt x="12060" y="5051"/>
                  <a:pt x="12088" y="5077"/>
                </a:cubicBezTo>
                <a:cubicBezTo>
                  <a:pt x="12126" y="5115"/>
                  <a:pt x="12162" y="5157"/>
                  <a:pt x="12195" y="5198"/>
                </a:cubicBezTo>
                <a:cubicBezTo>
                  <a:pt x="12197" y="5200"/>
                  <a:pt x="12199" y="5202"/>
                  <a:pt x="12201" y="5206"/>
                </a:cubicBezTo>
                <a:cubicBezTo>
                  <a:pt x="12290" y="5317"/>
                  <a:pt x="12367" y="5437"/>
                  <a:pt x="12429" y="5566"/>
                </a:cubicBezTo>
                <a:cubicBezTo>
                  <a:pt x="12433" y="5575"/>
                  <a:pt x="12437" y="5584"/>
                  <a:pt x="12442" y="5594"/>
                </a:cubicBezTo>
                <a:cubicBezTo>
                  <a:pt x="12465" y="5645"/>
                  <a:pt x="12486" y="5692"/>
                  <a:pt x="12503" y="5735"/>
                </a:cubicBezTo>
                <a:cubicBezTo>
                  <a:pt x="12505" y="5741"/>
                  <a:pt x="12506" y="5748"/>
                  <a:pt x="12510" y="5754"/>
                </a:cubicBezTo>
                <a:cubicBezTo>
                  <a:pt x="12535" y="5820"/>
                  <a:pt x="12555" y="5888"/>
                  <a:pt x="12572" y="5956"/>
                </a:cubicBezTo>
                <a:cubicBezTo>
                  <a:pt x="12572" y="5961"/>
                  <a:pt x="12574" y="5967"/>
                  <a:pt x="12576" y="5973"/>
                </a:cubicBezTo>
                <a:lnTo>
                  <a:pt x="12593" y="6014"/>
                </a:lnTo>
                <a:lnTo>
                  <a:pt x="12597" y="6022"/>
                </a:lnTo>
                <a:lnTo>
                  <a:pt x="12610" y="6054"/>
                </a:lnTo>
                <a:lnTo>
                  <a:pt x="12655" y="6169"/>
                </a:lnTo>
                <a:lnTo>
                  <a:pt x="12684" y="6240"/>
                </a:lnTo>
                <a:lnTo>
                  <a:pt x="12689" y="6254"/>
                </a:lnTo>
                <a:lnTo>
                  <a:pt x="12748" y="6399"/>
                </a:lnTo>
                <a:lnTo>
                  <a:pt x="12757" y="6421"/>
                </a:lnTo>
                <a:lnTo>
                  <a:pt x="12759" y="6429"/>
                </a:lnTo>
                <a:cubicBezTo>
                  <a:pt x="12761" y="6434"/>
                  <a:pt x="12765" y="6438"/>
                  <a:pt x="12767" y="6444"/>
                </a:cubicBezTo>
                <a:cubicBezTo>
                  <a:pt x="12780" y="6470"/>
                  <a:pt x="12795" y="6497"/>
                  <a:pt x="12814" y="6519"/>
                </a:cubicBezTo>
                <a:cubicBezTo>
                  <a:pt x="12827" y="6536"/>
                  <a:pt x="12840" y="6551"/>
                  <a:pt x="12857" y="6566"/>
                </a:cubicBezTo>
                <a:cubicBezTo>
                  <a:pt x="12861" y="6570"/>
                  <a:pt x="12865" y="6574"/>
                  <a:pt x="12868" y="6578"/>
                </a:cubicBezTo>
                <a:cubicBezTo>
                  <a:pt x="12876" y="6585"/>
                  <a:pt x="12883" y="6591"/>
                  <a:pt x="12893" y="6597"/>
                </a:cubicBezTo>
                <a:cubicBezTo>
                  <a:pt x="12914" y="6612"/>
                  <a:pt x="12938" y="6625"/>
                  <a:pt x="12963" y="6636"/>
                </a:cubicBezTo>
                <a:cubicBezTo>
                  <a:pt x="12968" y="6638"/>
                  <a:pt x="12974" y="6642"/>
                  <a:pt x="12981" y="6644"/>
                </a:cubicBezTo>
                <a:cubicBezTo>
                  <a:pt x="12987" y="6647"/>
                  <a:pt x="12998" y="6649"/>
                  <a:pt x="13008" y="6653"/>
                </a:cubicBezTo>
                <a:cubicBezTo>
                  <a:pt x="13030" y="6661"/>
                  <a:pt x="13055" y="6664"/>
                  <a:pt x="13079" y="6666"/>
                </a:cubicBezTo>
                <a:lnTo>
                  <a:pt x="13083" y="6666"/>
                </a:lnTo>
                <a:cubicBezTo>
                  <a:pt x="13095" y="6667"/>
                  <a:pt x="13107" y="6668"/>
                  <a:pt x="13119" y="6668"/>
                </a:cubicBezTo>
                <a:cubicBezTo>
                  <a:pt x="13136" y="6668"/>
                  <a:pt x="13153" y="6667"/>
                  <a:pt x="13170" y="6664"/>
                </a:cubicBezTo>
                <a:cubicBezTo>
                  <a:pt x="13176" y="6664"/>
                  <a:pt x="13181" y="6664"/>
                  <a:pt x="13187" y="6663"/>
                </a:cubicBezTo>
                <a:lnTo>
                  <a:pt x="13189" y="6663"/>
                </a:lnTo>
                <a:lnTo>
                  <a:pt x="13194" y="6661"/>
                </a:lnTo>
                <a:cubicBezTo>
                  <a:pt x="13204" y="6659"/>
                  <a:pt x="13211" y="6657"/>
                  <a:pt x="13219" y="6653"/>
                </a:cubicBezTo>
                <a:cubicBezTo>
                  <a:pt x="13270" y="6642"/>
                  <a:pt x="13319" y="6617"/>
                  <a:pt x="13360" y="6583"/>
                </a:cubicBezTo>
                <a:cubicBezTo>
                  <a:pt x="13366" y="6580"/>
                  <a:pt x="13370" y="6576"/>
                  <a:pt x="13375" y="6570"/>
                </a:cubicBezTo>
                <a:cubicBezTo>
                  <a:pt x="13405" y="6544"/>
                  <a:pt x="13432" y="6512"/>
                  <a:pt x="13451" y="6476"/>
                </a:cubicBezTo>
                <a:cubicBezTo>
                  <a:pt x="13483" y="6419"/>
                  <a:pt x="13500" y="6357"/>
                  <a:pt x="13500" y="6293"/>
                </a:cubicBezTo>
                <a:lnTo>
                  <a:pt x="13500" y="5799"/>
                </a:lnTo>
                <a:cubicBezTo>
                  <a:pt x="13500" y="5786"/>
                  <a:pt x="13496" y="5771"/>
                  <a:pt x="13490" y="5758"/>
                </a:cubicBezTo>
                <a:cubicBezTo>
                  <a:pt x="13477" y="5731"/>
                  <a:pt x="13466" y="5707"/>
                  <a:pt x="13454" y="5681"/>
                </a:cubicBezTo>
                <a:cubicBezTo>
                  <a:pt x="13451" y="5669"/>
                  <a:pt x="13445" y="5658"/>
                  <a:pt x="13439" y="5647"/>
                </a:cubicBezTo>
                <a:cubicBezTo>
                  <a:pt x="13417" y="5594"/>
                  <a:pt x="13394" y="5539"/>
                  <a:pt x="13375" y="5485"/>
                </a:cubicBezTo>
                <a:cubicBezTo>
                  <a:pt x="13366" y="5462"/>
                  <a:pt x="13360" y="5437"/>
                  <a:pt x="13351" y="5415"/>
                </a:cubicBezTo>
                <a:cubicBezTo>
                  <a:pt x="13332" y="5355"/>
                  <a:pt x="13315" y="5296"/>
                  <a:pt x="13300" y="5236"/>
                </a:cubicBezTo>
                <a:cubicBezTo>
                  <a:pt x="13289" y="5196"/>
                  <a:pt x="13281" y="5157"/>
                  <a:pt x="13272" y="5117"/>
                </a:cubicBezTo>
                <a:lnTo>
                  <a:pt x="13270" y="5104"/>
                </a:lnTo>
                <a:cubicBezTo>
                  <a:pt x="13262" y="5062"/>
                  <a:pt x="13255" y="5021"/>
                  <a:pt x="13249" y="4981"/>
                </a:cubicBezTo>
                <a:cubicBezTo>
                  <a:pt x="13249" y="4978"/>
                  <a:pt x="13249" y="4976"/>
                  <a:pt x="13247" y="4974"/>
                </a:cubicBezTo>
                <a:cubicBezTo>
                  <a:pt x="13245" y="4962"/>
                  <a:pt x="13243" y="4953"/>
                  <a:pt x="13243" y="4944"/>
                </a:cubicBezTo>
                <a:cubicBezTo>
                  <a:pt x="13241" y="4934"/>
                  <a:pt x="13240" y="4919"/>
                  <a:pt x="13238" y="4906"/>
                </a:cubicBezTo>
                <a:cubicBezTo>
                  <a:pt x="13234" y="4881"/>
                  <a:pt x="13232" y="4859"/>
                  <a:pt x="13230" y="4836"/>
                </a:cubicBezTo>
                <a:cubicBezTo>
                  <a:pt x="13228" y="4814"/>
                  <a:pt x="13226" y="4793"/>
                  <a:pt x="13225" y="4772"/>
                </a:cubicBezTo>
                <a:cubicBezTo>
                  <a:pt x="13225" y="4761"/>
                  <a:pt x="13223" y="4749"/>
                  <a:pt x="13223" y="4738"/>
                </a:cubicBezTo>
                <a:cubicBezTo>
                  <a:pt x="13221" y="4706"/>
                  <a:pt x="13221" y="4674"/>
                  <a:pt x="13219" y="4642"/>
                </a:cubicBezTo>
                <a:lnTo>
                  <a:pt x="13219" y="4614"/>
                </a:lnTo>
                <a:lnTo>
                  <a:pt x="13219" y="4574"/>
                </a:lnTo>
                <a:lnTo>
                  <a:pt x="13219" y="4565"/>
                </a:lnTo>
                <a:lnTo>
                  <a:pt x="13219" y="4537"/>
                </a:lnTo>
                <a:lnTo>
                  <a:pt x="13219" y="4491"/>
                </a:lnTo>
                <a:cubicBezTo>
                  <a:pt x="13219" y="4461"/>
                  <a:pt x="13221" y="4431"/>
                  <a:pt x="13225" y="4401"/>
                </a:cubicBezTo>
                <a:lnTo>
                  <a:pt x="13225" y="4399"/>
                </a:lnTo>
                <a:cubicBezTo>
                  <a:pt x="13225" y="4388"/>
                  <a:pt x="13226" y="4376"/>
                  <a:pt x="13226" y="4365"/>
                </a:cubicBezTo>
                <a:cubicBezTo>
                  <a:pt x="13228" y="4350"/>
                  <a:pt x="13228" y="4335"/>
                  <a:pt x="13230" y="4320"/>
                </a:cubicBezTo>
                <a:cubicBezTo>
                  <a:pt x="13232" y="4297"/>
                  <a:pt x="13236" y="4275"/>
                  <a:pt x="13238" y="4252"/>
                </a:cubicBezTo>
                <a:lnTo>
                  <a:pt x="13240" y="4242"/>
                </a:lnTo>
                <a:cubicBezTo>
                  <a:pt x="13240" y="4235"/>
                  <a:pt x="13241" y="4229"/>
                  <a:pt x="13241" y="4222"/>
                </a:cubicBezTo>
                <a:lnTo>
                  <a:pt x="13245" y="4197"/>
                </a:lnTo>
                <a:cubicBezTo>
                  <a:pt x="13249" y="4171"/>
                  <a:pt x="13253" y="4144"/>
                  <a:pt x="13258" y="4118"/>
                </a:cubicBezTo>
                <a:cubicBezTo>
                  <a:pt x="13258" y="4116"/>
                  <a:pt x="13258" y="4116"/>
                  <a:pt x="13258" y="4116"/>
                </a:cubicBezTo>
                <a:lnTo>
                  <a:pt x="13260" y="4109"/>
                </a:lnTo>
                <a:lnTo>
                  <a:pt x="13262" y="4097"/>
                </a:lnTo>
                <a:cubicBezTo>
                  <a:pt x="13262" y="4092"/>
                  <a:pt x="13264" y="4088"/>
                  <a:pt x="13264" y="4082"/>
                </a:cubicBezTo>
                <a:lnTo>
                  <a:pt x="13270" y="4062"/>
                </a:lnTo>
                <a:cubicBezTo>
                  <a:pt x="13274" y="4039"/>
                  <a:pt x="13277" y="4018"/>
                  <a:pt x="13283" y="3997"/>
                </a:cubicBezTo>
                <a:lnTo>
                  <a:pt x="13283" y="3994"/>
                </a:lnTo>
                <a:cubicBezTo>
                  <a:pt x="13283" y="3986"/>
                  <a:pt x="13285" y="3981"/>
                  <a:pt x="13287" y="3973"/>
                </a:cubicBezTo>
                <a:cubicBezTo>
                  <a:pt x="13291" y="3956"/>
                  <a:pt x="13296" y="3937"/>
                  <a:pt x="13302" y="3920"/>
                </a:cubicBezTo>
                <a:cubicBezTo>
                  <a:pt x="13302" y="3916"/>
                  <a:pt x="13302" y="3915"/>
                  <a:pt x="13302" y="3913"/>
                </a:cubicBezTo>
                <a:cubicBezTo>
                  <a:pt x="13306" y="3903"/>
                  <a:pt x="13307" y="3892"/>
                  <a:pt x="13311" y="3883"/>
                </a:cubicBezTo>
                <a:cubicBezTo>
                  <a:pt x="13313" y="3873"/>
                  <a:pt x="13315" y="3864"/>
                  <a:pt x="13317" y="3856"/>
                </a:cubicBezTo>
                <a:cubicBezTo>
                  <a:pt x="13324" y="3828"/>
                  <a:pt x="13334" y="3801"/>
                  <a:pt x="13343" y="3775"/>
                </a:cubicBezTo>
                <a:cubicBezTo>
                  <a:pt x="13345" y="3766"/>
                  <a:pt x="13349" y="3756"/>
                  <a:pt x="13351" y="3747"/>
                </a:cubicBezTo>
                <a:lnTo>
                  <a:pt x="13355" y="3739"/>
                </a:lnTo>
                <a:cubicBezTo>
                  <a:pt x="13364" y="3707"/>
                  <a:pt x="13375" y="3675"/>
                  <a:pt x="13389" y="3643"/>
                </a:cubicBezTo>
                <a:lnTo>
                  <a:pt x="13398" y="3619"/>
                </a:lnTo>
                <a:cubicBezTo>
                  <a:pt x="13402" y="3607"/>
                  <a:pt x="13405" y="3594"/>
                  <a:pt x="13411" y="3585"/>
                </a:cubicBezTo>
                <a:cubicBezTo>
                  <a:pt x="13419" y="3562"/>
                  <a:pt x="13428" y="3541"/>
                  <a:pt x="13438" y="3521"/>
                </a:cubicBezTo>
                <a:cubicBezTo>
                  <a:pt x="13451" y="3490"/>
                  <a:pt x="13464" y="3460"/>
                  <a:pt x="13477" y="3432"/>
                </a:cubicBezTo>
                <a:cubicBezTo>
                  <a:pt x="13481" y="3424"/>
                  <a:pt x="13483" y="3417"/>
                  <a:pt x="13487" y="3408"/>
                </a:cubicBezTo>
                <a:cubicBezTo>
                  <a:pt x="13488" y="3406"/>
                  <a:pt x="13490" y="3402"/>
                  <a:pt x="13492" y="3400"/>
                </a:cubicBezTo>
                <a:cubicBezTo>
                  <a:pt x="13496" y="3392"/>
                  <a:pt x="13500" y="3385"/>
                  <a:pt x="13503" y="3375"/>
                </a:cubicBezTo>
                <a:cubicBezTo>
                  <a:pt x="13519" y="3347"/>
                  <a:pt x="13534" y="3317"/>
                  <a:pt x="13552" y="3287"/>
                </a:cubicBezTo>
                <a:cubicBezTo>
                  <a:pt x="13568" y="3259"/>
                  <a:pt x="13585" y="3230"/>
                  <a:pt x="13601" y="3202"/>
                </a:cubicBezTo>
                <a:cubicBezTo>
                  <a:pt x="13613" y="3185"/>
                  <a:pt x="13624" y="3168"/>
                  <a:pt x="13635" y="3151"/>
                </a:cubicBezTo>
                <a:lnTo>
                  <a:pt x="13639" y="3146"/>
                </a:lnTo>
                <a:cubicBezTo>
                  <a:pt x="13666" y="3104"/>
                  <a:pt x="13694" y="3063"/>
                  <a:pt x="13724" y="3021"/>
                </a:cubicBezTo>
                <a:cubicBezTo>
                  <a:pt x="13754" y="2980"/>
                  <a:pt x="13784" y="2936"/>
                  <a:pt x="13816" y="2895"/>
                </a:cubicBezTo>
                <a:cubicBezTo>
                  <a:pt x="13848" y="2852"/>
                  <a:pt x="13880" y="2812"/>
                  <a:pt x="13912" y="2770"/>
                </a:cubicBezTo>
                <a:cubicBezTo>
                  <a:pt x="13939" y="2738"/>
                  <a:pt x="13965" y="2706"/>
                  <a:pt x="13992" y="2674"/>
                </a:cubicBezTo>
                <a:cubicBezTo>
                  <a:pt x="13997" y="2665"/>
                  <a:pt x="14005" y="2657"/>
                  <a:pt x="14010" y="2650"/>
                </a:cubicBezTo>
                <a:lnTo>
                  <a:pt x="14048" y="2607"/>
                </a:lnTo>
                <a:cubicBezTo>
                  <a:pt x="14069" y="2582"/>
                  <a:pt x="14090" y="2556"/>
                  <a:pt x="14112" y="2531"/>
                </a:cubicBezTo>
                <a:cubicBezTo>
                  <a:pt x="14133" y="2507"/>
                  <a:pt x="14154" y="2484"/>
                  <a:pt x="14174" y="2459"/>
                </a:cubicBezTo>
                <a:cubicBezTo>
                  <a:pt x="14252" y="2371"/>
                  <a:pt x="14329" y="2288"/>
                  <a:pt x="14399" y="2213"/>
                </a:cubicBezTo>
                <a:cubicBezTo>
                  <a:pt x="14527" y="2077"/>
                  <a:pt x="14634" y="1966"/>
                  <a:pt x="14702" y="1902"/>
                </a:cubicBezTo>
                <a:close/>
                <a:moveTo>
                  <a:pt x="22040" y="23710"/>
                </a:moveTo>
                <a:lnTo>
                  <a:pt x="22096" y="23724"/>
                </a:lnTo>
                <a:cubicBezTo>
                  <a:pt x="22147" y="23733"/>
                  <a:pt x="22198" y="23741"/>
                  <a:pt x="22251" y="23750"/>
                </a:cubicBezTo>
                <a:cubicBezTo>
                  <a:pt x="22304" y="23757"/>
                  <a:pt x="22354" y="23765"/>
                  <a:pt x="22405" y="23773"/>
                </a:cubicBezTo>
                <a:cubicBezTo>
                  <a:pt x="22458" y="23778"/>
                  <a:pt x="22509" y="23784"/>
                  <a:pt x="22562" y="23790"/>
                </a:cubicBezTo>
                <a:cubicBezTo>
                  <a:pt x="22613" y="23795"/>
                  <a:pt x="22665" y="23801"/>
                  <a:pt x="22716" y="23805"/>
                </a:cubicBezTo>
                <a:cubicBezTo>
                  <a:pt x="22737" y="23806"/>
                  <a:pt x="22756" y="23808"/>
                  <a:pt x="22775" y="23810"/>
                </a:cubicBezTo>
                <a:cubicBezTo>
                  <a:pt x="22746" y="24101"/>
                  <a:pt x="22688" y="24387"/>
                  <a:pt x="22601" y="24668"/>
                </a:cubicBezTo>
                <a:cubicBezTo>
                  <a:pt x="22592" y="24698"/>
                  <a:pt x="22581" y="24728"/>
                  <a:pt x="22569" y="24760"/>
                </a:cubicBezTo>
                <a:cubicBezTo>
                  <a:pt x="22560" y="24790"/>
                  <a:pt x="22550" y="24820"/>
                  <a:pt x="22539" y="24851"/>
                </a:cubicBezTo>
                <a:cubicBezTo>
                  <a:pt x="22515" y="24920"/>
                  <a:pt x="22488" y="24986"/>
                  <a:pt x="22460" y="25054"/>
                </a:cubicBezTo>
                <a:cubicBezTo>
                  <a:pt x="22449" y="25084"/>
                  <a:pt x="22435" y="25115"/>
                  <a:pt x="22422" y="25143"/>
                </a:cubicBezTo>
                <a:cubicBezTo>
                  <a:pt x="22409" y="25173"/>
                  <a:pt x="22396" y="25203"/>
                  <a:pt x="22381" y="25231"/>
                </a:cubicBezTo>
                <a:cubicBezTo>
                  <a:pt x="22330" y="25344"/>
                  <a:pt x="22271" y="25454"/>
                  <a:pt x="22211" y="25559"/>
                </a:cubicBezTo>
                <a:cubicBezTo>
                  <a:pt x="22194" y="25588"/>
                  <a:pt x="22177" y="25618"/>
                  <a:pt x="22160" y="25646"/>
                </a:cubicBezTo>
                <a:cubicBezTo>
                  <a:pt x="22143" y="25674"/>
                  <a:pt x="22130" y="25699"/>
                  <a:pt x="22113" y="25727"/>
                </a:cubicBezTo>
                <a:lnTo>
                  <a:pt x="22113" y="25729"/>
                </a:lnTo>
                <a:cubicBezTo>
                  <a:pt x="21289" y="27032"/>
                  <a:pt x="19866" y="27789"/>
                  <a:pt x="18374" y="27789"/>
                </a:cubicBezTo>
                <a:cubicBezTo>
                  <a:pt x="18016" y="27789"/>
                  <a:pt x="17654" y="27745"/>
                  <a:pt x="17296" y="27655"/>
                </a:cubicBezTo>
                <a:cubicBezTo>
                  <a:pt x="17264" y="27648"/>
                  <a:pt x="17232" y="27638"/>
                  <a:pt x="17200" y="27629"/>
                </a:cubicBezTo>
                <a:cubicBezTo>
                  <a:pt x="17168" y="27621"/>
                  <a:pt x="17137" y="27612"/>
                  <a:pt x="17105" y="27602"/>
                </a:cubicBezTo>
                <a:cubicBezTo>
                  <a:pt x="16988" y="27567"/>
                  <a:pt x="16872" y="27527"/>
                  <a:pt x="16759" y="27482"/>
                </a:cubicBezTo>
                <a:cubicBezTo>
                  <a:pt x="16728" y="27470"/>
                  <a:pt x="16698" y="27459"/>
                  <a:pt x="16668" y="27446"/>
                </a:cubicBezTo>
                <a:cubicBezTo>
                  <a:pt x="16638" y="27435"/>
                  <a:pt x="16610" y="27421"/>
                  <a:pt x="16579" y="27408"/>
                </a:cubicBezTo>
                <a:cubicBezTo>
                  <a:pt x="16513" y="27378"/>
                  <a:pt x="16448" y="27346"/>
                  <a:pt x="16383" y="27314"/>
                </a:cubicBezTo>
                <a:cubicBezTo>
                  <a:pt x="16353" y="27299"/>
                  <a:pt x="16325" y="27284"/>
                  <a:pt x="16297" y="27269"/>
                </a:cubicBezTo>
                <a:cubicBezTo>
                  <a:pt x="16268" y="27254"/>
                  <a:pt x="16238" y="27239"/>
                  <a:pt x="16210" y="27222"/>
                </a:cubicBezTo>
                <a:cubicBezTo>
                  <a:pt x="15973" y="27088"/>
                  <a:pt x="15746" y="26933"/>
                  <a:pt x="15537" y="26758"/>
                </a:cubicBezTo>
                <a:lnTo>
                  <a:pt x="15573" y="26713"/>
                </a:lnTo>
                <a:cubicBezTo>
                  <a:pt x="15605" y="26673"/>
                  <a:pt x="15639" y="26632"/>
                  <a:pt x="15671" y="26592"/>
                </a:cubicBezTo>
                <a:cubicBezTo>
                  <a:pt x="15703" y="26551"/>
                  <a:pt x="15735" y="26509"/>
                  <a:pt x="15765" y="26468"/>
                </a:cubicBezTo>
                <a:cubicBezTo>
                  <a:pt x="15795" y="26426"/>
                  <a:pt x="15827" y="26383"/>
                  <a:pt x="15856" y="26340"/>
                </a:cubicBezTo>
                <a:cubicBezTo>
                  <a:pt x="15886" y="26298"/>
                  <a:pt x="15916" y="26253"/>
                  <a:pt x="15944" y="26210"/>
                </a:cubicBezTo>
                <a:cubicBezTo>
                  <a:pt x="15954" y="26193"/>
                  <a:pt x="15965" y="26176"/>
                  <a:pt x="15976" y="26159"/>
                </a:cubicBezTo>
                <a:cubicBezTo>
                  <a:pt x="16088" y="26255"/>
                  <a:pt x="16204" y="26343"/>
                  <a:pt x="16327" y="26424"/>
                </a:cubicBezTo>
                <a:cubicBezTo>
                  <a:pt x="16361" y="26449"/>
                  <a:pt x="16397" y="26470"/>
                  <a:pt x="16431" y="26492"/>
                </a:cubicBezTo>
                <a:cubicBezTo>
                  <a:pt x="16464" y="26513"/>
                  <a:pt x="16497" y="26532"/>
                  <a:pt x="16529" y="26551"/>
                </a:cubicBezTo>
                <a:cubicBezTo>
                  <a:pt x="16600" y="26592"/>
                  <a:pt x="16672" y="26632"/>
                  <a:pt x="16745" y="26668"/>
                </a:cubicBezTo>
                <a:cubicBezTo>
                  <a:pt x="16777" y="26683"/>
                  <a:pt x="16809" y="26698"/>
                  <a:pt x="16840" y="26713"/>
                </a:cubicBezTo>
                <a:cubicBezTo>
                  <a:pt x="16872" y="26726"/>
                  <a:pt x="16902" y="26741"/>
                  <a:pt x="16934" y="26754"/>
                </a:cubicBezTo>
                <a:cubicBezTo>
                  <a:pt x="17051" y="26803"/>
                  <a:pt x="17169" y="26847"/>
                  <a:pt x="17290" y="26884"/>
                </a:cubicBezTo>
                <a:cubicBezTo>
                  <a:pt x="17320" y="26894"/>
                  <a:pt x="17352" y="26903"/>
                  <a:pt x="17384" y="26911"/>
                </a:cubicBezTo>
                <a:cubicBezTo>
                  <a:pt x="17414" y="26920"/>
                  <a:pt x="17446" y="26930"/>
                  <a:pt x="17478" y="26937"/>
                </a:cubicBezTo>
                <a:cubicBezTo>
                  <a:pt x="17775" y="27011"/>
                  <a:pt x="18075" y="27047"/>
                  <a:pt x="18371" y="27047"/>
                </a:cubicBezTo>
                <a:cubicBezTo>
                  <a:pt x="19596" y="27047"/>
                  <a:pt x="20767" y="26434"/>
                  <a:pt x="21457" y="25373"/>
                </a:cubicBezTo>
                <a:cubicBezTo>
                  <a:pt x="21474" y="25346"/>
                  <a:pt x="21491" y="25320"/>
                  <a:pt x="21508" y="25292"/>
                </a:cubicBezTo>
                <a:cubicBezTo>
                  <a:pt x="21525" y="25265"/>
                  <a:pt x="21542" y="25235"/>
                  <a:pt x="21559" y="25207"/>
                </a:cubicBezTo>
                <a:cubicBezTo>
                  <a:pt x="21621" y="25101"/>
                  <a:pt x="21678" y="24990"/>
                  <a:pt x="21729" y="24877"/>
                </a:cubicBezTo>
                <a:cubicBezTo>
                  <a:pt x="21742" y="24847"/>
                  <a:pt x="21757" y="24817"/>
                  <a:pt x="21768" y="24787"/>
                </a:cubicBezTo>
                <a:cubicBezTo>
                  <a:pt x="21781" y="24756"/>
                  <a:pt x="21795" y="24724"/>
                  <a:pt x="21806" y="24692"/>
                </a:cubicBezTo>
                <a:cubicBezTo>
                  <a:pt x="21834" y="24621"/>
                  <a:pt x="21861" y="24547"/>
                  <a:pt x="21885" y="24474"/>
                </a:cubicBezTo>
                <a:cubicBezTo>
                  <a:pt x="21896" y="24440"/>
                  <a:pt x="21906" y="24406"/>
                  <a:pt x="21915" y="24370"/>
                </a:cubicBezTo>
                <a:cubicBezTo>
                  <a:pt x="21925" y="24336"/>
                  <a:pt x="21936" y="24300"/>
                  <a:pt x="21945" y="24263"/>
                </a:cubicBezTo>
                <a:cubicBezTo>
                  <a:pt x="21991" y="24082"/>
                  <a:pt x="22021" y="23897"/>
                  <a:pt x="22040" y="23710"/>
                </a:cubicBezTo>
                <a:close/>
                <a:moveTo>
                  <a:pt x="7472" y="23684"/>
                </a:moveTo>
                <a:cubicBezTo>
                  <a:pt x="7485" y="23844"/>
                  <a:pt x="7510" y="24003"/>
                  <a:pt x="7544" y="24161"/>
                </a:cubicBezTo>
                <a:cubicBezTo>
                  <a:pt x="7551" y="24200"/>
                  <a:pt x="7561" y="24240"/>
                  <a:pt x="7570" y="24278"/>
                </a:cubicBezTo>
                <a:cubicBezTo>
                  <a:pt x="7580" y="24317"/>
                  <a:pt x="7589" y="24351"/>
                  <a:pt x="7600" y="24387"/>
                </a:cubicBezTo>
                <a:cubicBezTo>
                  <a:pt x="7621" y="24464"/>
                  <a:pt x="7646" y="24542"/>
                  <a:pt x="7674" y="24619"/>
                </a:cubicBezTo>
                <a:cubicBezTo>
                  <a:pt x="7685" y="24651"/>
                  <a:pt x="7696" y="24683"/>
                  <a:pt x="7710" y="24717"/>
                </a:cubicBezTo>
                <a:cubicBezTo>
                  <a:pt x="7723" y="24749"/>
                  <a:pt x="7736" y="24779"/>
                  <a:pt x="7749" y="24811"/>
                </a:cubicBezTo>
                <a:cubicBezTo>
                  <a:pt x="7798" y="24926"/>
                  <a:pt x="7853" y="25039"/>
                  <a:pt x="7913" y="25148"/>
                </a:cubicBezTo>
                <a:cubicBezTo>
                  <a:pt x="7930" y="25179"/>
                  <a:pt x="7945" y="25207"/>
                  <a:pt x="7962" y="25235"/>
                </a:cubicBezTo>
                <a:cubicBezTo>
                  <a:pt x="7979" y="25263"/>
                  <a:pt x="7996" y="25290"/>
                  <a:pt x="8013" y="25318"/>
                </a:cubicBezTo>
                <a:cubicBezTo>
                  <a:pt x="8683" y="26400"/>
                  <a:pt x="9864" y="27058"/>
                  <a:pt x="11138" y="27058"/>
                </a:cubicBezTo>
                <a:cubicBezTo>
                  <a:pt x="11140" y="27058"/>
                  <a:pt x="11142" y="27058"/>
                  <a:pt x="11144" y="27058"/>
                </a:cubicBezTo>
                <a:cubicBezTo>
                  <a:pt x="11406" y="27058"/>
                  <a:pt x="11668" y="27029"/>
                  <a:pt x="11924" y="26973"/>
                </a:cubicBezTo>
                <a:cubicBezTo>
                  <a:pt x="11956" y="26967"/>
                  <a:pt x="11986" y="26962"/>
                  <a:pt x="12018" y="26954"/>
                </a:cubicBezTo>
                <a:cubicBezTo>
                  <a:pt x="12050" y="26947"/>
                  <a:pt x="12082" y="26937"/>
                  <a:pt x="12114" y="26928"/>
                </a:cubicBezTo>
                <a:cubicBezTo>
                  <a:pt x="12235" y="26896"/>
                  <a:pt x="12352" y="26856"/>
                  <a:pt x="12469" y="26813"/>
                </a:cubicBezTo>
                <a:cubicBezTo>
                  <a:pt x="12499" y="26800"/>
                  <a:pt x="12531" y="26788"/>
                  <a:pt x="12563" y="26775"/>
                </a:cubicBezTo>
                <a:cubicBezTo>
                  <a:pt x="12595" y="26762"/>
                  <a:pt x="12625" y="26749"/>
                  <a:pt x="12657" y="26734"/>
                </a:cubicBezTo>
                <a:cubicBezTo>
                  <a:pt x="12729" y="26702"/>
                  <a:pt x="12799" y="26668"/>
                  <a:pt x="12870" y="26630"/>
                </a:cubicBezTo>
                <a:cubicBezTo>
                  <a:pt x="12902" y="26613"/>
                  <a:pt x="12934" y="26596"/>
                  <a:pt x="12964" y="26577"/>
                </a:cubicBezTo>
                <a:cubicBezTo>
                  <a:pt x="12996" y="26558"/>
                  <a:pt x="13032" y="26539"/>
                  <a:pt x="13064" y="26519"/>
                </a:cubicBezTo>
                <a:cubicBezTo>
                  <a:pt x="13206" y="26434"/>
                  <a:pt x="13341" y="26338"/>
                  <a:pt x="13470" y="26232"/>
                </a:cubicBezTo>
                <a:cubicBezTo>
                  <a:pt x="13481" y="26249"/>
                  <a:pt x="13490" y="26266"/>
                  <a:pt x="13502" y="26281"/>
                </a:cubicBezTo>
                <a:cubicBezTo>
                  <a:pt x="13530" y="26325"/>
                  <a:pt x="13560" y="26368"/>
                  <a:pt x="13592" y="26409"/>
                </a:cubicBezTo>
                <a:cubicBezTo>
                  <a:pt x="13622" y="26453"/>
                  <a:pt x="13652" y="26494"/>
                  <a:pt x="13686" y="26536"/>
                </a:cubicBezTo>
                <a:cubicBezTo>
                  <a:pt x="13718" y="26577"/>
                  <a:pt x="13750" y="26617"/>
                  <a:pt x="13782" y="26658"/>
                </a:cubicBezTo>
                <a:cubicBezTo>
                  <a:pt x="13814" y="26698"/>
                  <a:pt x="13848" y="26739"/>
                  <a:pt x="13880" y="26779"/>
                </a:cubicBezTo>
                <a:lnTo>
                  <a:pt x="13920" y="26824"/>
                </a:lnTo>
                <a:cubicBezTo>
                  <a:pt x="13701" y="26999"/>
                  <a:pt x="13466" y="27154"/>
                  <a:pt x="13219" y="27286"/>
                </a:cubicBezTo>
                <a:cubicBezTo>
                  <a:pt x="13189" y="27301"/>
                  <a:pt x="13160" y="27316"/>
                  <a:pt x="13130" y="27329"/>
                </a:cubicBezTo>
                <a:cubicBezTo>
                  <a:pt x="13102" y="27344"/>
                  <a:pt x="13074" y="27359"/>
                  <a:pt x="13044" y="27372"/>
                </a:cubicBezTo>
                <a:cubicBezTo>
                  <a:pt x="12980" y="27405"/>
                  <a:pt x="12912" y="27433"/>
                  <a:pt x="12846" y="27461"/>
                </a:cubicBezTo>
                <a:cubicBezTo>
                  <a:pt x="12816" y="27472"/>
                  <a:pt x="12785" y="27484"/>
                  <a:pt x="12755" y="27497"/>
                </a:cubicBezTo>
                <a:cubicBezTo>
                  <a:pt x="12725" y="27510"/>
                  <a:pt x="12695" y="27520"/>
                  <a:pt x="12665" y="27531"/>
                </a:cubicBezTo>
                <a:cubicBezTo>
                  <a:pt x="12548" y="27572"/>
                  <a:pt x="12431" y="27610"/>
                  <a:pt x="12314" y="27642"/>
                </a:cubicBezTo>
                <a:cubicBezTo>
                  <a:pt x="12282" y="27651"/>
                  <a:pt x="12250" y="27659"/>
                  <a:pt x="12220" y="27668"/>
                </a:cubicBezTo>
                <a:cubicBezTo>
                  <a:pt x="12190" y="27676"/>
                  <a:pt x="12156" y="27682"/>
                  <a:pt x="12124" y="27689"/>
                </a:cubicBezTo>
                <a:cubicBezTo>
                  <a:pt x="11796" y="27764"/>
                  <a:pt x="11466" y="27800"/>
                  <a:pt x="11139" y="27800"/>
                </a:cubicBezTo>
                <a:cubicBezTo>
                  <a:pt x="9627" y="27800"/>
                  <a:pt x="8189" y="27022"/>
                  <a:pt x="7374" y="25693"/>
                </a:cubicBezTo>
                <a:cubicBezTo>
                  <a:pt x="7355" y="25665"/>
                  <a:pt x="7338" y="25638"/>
                  <a:pt x="7321" y="25610"/>
                </a:cubicBezTo>
                <a:cubicBezTo>
                  <a:pt x="7304" y="25582"/>
                  <a:pt x="7289" y="25554"/>
                  <a:pt x="7274" y="25525"/>
                </a:cubicBezTo>
                <a:cubicBezTo>
                  <a:pt x="7214" y="25418"/>
                  <a:pt x="7159" y="25309"/>
                  <a:pt x="7108" y="25197"/>
                </a:cubicBezTo>
                <a:cubicBezTo>
                  <a:pt x="7095" y="25167"/>
                  <a:pt x="7082" y="25137"/>
                  <a:pt x="7071" y="25109"/>
                </a:cubicBezTo>
                <a:cubicBezTo>
                  <a:pt x="7058" y="25079"/>
                  <a:pt x="7044" y="25049"/>
                  <a:pt x="7033" y="25018"/>
                </a:cubicBezTo>
                <a:cubicBezTo>
                  <a:pt x="7005" y="24951"/>
                  <a:pt x="6980" y="24883"/>
                  <a:pt x="6958" y="24815"/>
                </a:cubicBezTo>
                <a:cubicBezTo>
                  <a:pt x="6946" y="24785"/>
                  <a:pt x="6937" y="24753"/>
                  <a:pt x="6927" y="24722"/>
                </a:cubicBezTo>
                <a:cubicBezTo>
                  <a:pt x="6918" y="24692"/>
                  <a:pt x="6907" y="24660"/>
                  <a:pt x="6897" y="24628"/>
                </a:cubicBezTo>
                <a:cubicBezTo>
                  <a:pt x="6818" y="24357"/>
                  <a:pt x="6764" y="24080"/>
                  <a:pt x="6737" y="23797"/>
                </a:cubicBezTo>
                <a:lnTo>
                  <a:pt x="6794" y="23791"/>
                </a:lnTo>
                <a:cubicBezTo>
                  <a:pt x="6846" y="23788"/>
                  <a:pt x="6897" y="23780"/>
                  <a:pt x="6950" y="23774"/>
                </a:cubicBezTo>
                <a:cubicBezTo>
                  <a:pt x="7001" y="23769"/>
                  <a:pt x="7054" y="23761"/>
                  <a:pt x="7105" y="23754"/>
                </a:cubicBezTo>
                <a:cubicBezTo>
                  <a:pt x="7156" y="23746"/>
                  <a:pt x="7208" y="23737"/>
                  <a:pt x="7259" y="23729"/>
                </a:cubicBezTo>
                <a:cubicBezTo>
                  <a:pt x="7310" y="23720"/>
                  <a:pt x="7363" y="23708"/>
                  <a:pt x="7414" y="23697"/>
                </a:cubicBezTo>
                <a:lnTo>
                  <a:pt x="7472" y="23684"/>
                </a:lnTo>
                <a:close/>
                <a:moveTo>
                  <a:pt x="15413" y="26905"/>
                </a:moveTo>
                <a:cubicBezTo>
                  <a:pt x="15635" y="27092"/>
                  <a:pt x="15875" y="27258"/>
                  <a:pt x="16127" y="27399"/>
                </a:cubicBezTo>
                <a:cubicBezTo>
                  <a:pt x="16155" y="27414"/>
                  <a:pt x="16184" y="27429"/>
                  <a:pt x="16212" y="27446"/>
                </a:cubicBezTo>
                <a:cubicBezTo>
                  <a:pt x="16242" y="27461"/>
                  <a:pt x="16270" y="27474"/>
                  <a:pt x="16299" y="27489"/>
                </a:cubicBezTo>
                <a:cubicBezTo>
                  <a:pt x="16365" y="27521"/>
                  <a:pt x="16431" y="27553"/>
                  <a:pt x="16497" y="27584"/>
                </a:cubicBezTo>
                <a:cubicBezTo>
                  <a:pt x="16140" y="28228"/>
                  <a:pt x="15467" y="28632"/>
                  <a:pt x="14732" y="28643"/>
                </a:cubicBezTo>
                <a:cubicBezTo>
                  <a:pt x="14722" y="28643"/>
                  <a:pt x="14711" y="28643"/>
                  <a:pt x="14701" y="28643"/>
                </a:cubicBezTo>
                <a:cubicBezTo>
                  <a:pt x="13976" y="28643"/>
                  <a:pt x="13306" y="28261"/>
                  <a:pt x="12936" y="27636"/>
                </a:cubicBezTo>
                <a:cubicBezTo>
                  <a:pt x="13004" y="27606"/>
                  <a:pt x="13070" y="27578"/>
                  <a:pt x="13136" y="27546"/>
                </a:cubicBezTo>
                <a:cubicBezTo>
                  <a:pt x="13164" y="27529"/>
                  <a:pt x="13192" y="27516"/>
                  <a:pt x="13223" y="27501"/>
                </a:cubicBezTo>
                <a:lnTo>
                  <a:pt x="13225" y="27503"/>
                </a:lnTo>
                <a:cubicBezTo>
                  <a:pt x="13253" y="27487"/>
                  <a:pt x="13283" y="27472"/>
                  <a:pt x="13311" y="27457"/>
                </a:cubicBezTo>
                <a:cubicBezTo>
                  <a:pt x="13571" y="27320"/>
                  <a:pt x="13818" y="27158"/>
                  <a:pt x="14046" y="26971"/>
                </a:cubicBezTo>
                <a:cubicBezTo>
                  <a:pt x="14346" y="27308"/>
                  <a:pt x="14612" y="27565"/>
                  <a:pt x="14634" y="27585"/>
                </a:cubicBezTo>
                <a:cubicBezTo>
                  <a:pt x="14653" y="27603"/>
                  <a:pt x="14677" y="27612"/>
                  <a:pt x="14701" y="27612"/>
                </a:cubicBezTo>
                <a:cubicBezTo>
                  <a:pt x="14725" y="27612"/>
                  <a:pt x="14749" y="27603"/>
                  <a:pt x="14768" y="27585"/>
                </a:cubicBezTo>
                <a:cubicBezTo>
                  <a:pt x="14793" y="27565"/>
                  <a:pt x="15092" y="27274"/>
                  <a:pt x="15413" y="26905"/>
                </a:cubicBezTo>
                <a:close/>
                <a:moveTo>
                  <a:pt x="16674" y="27659"/>
                </a:moveTo>
                <a:cubicBezTo>
                  <a:pt x="16789" y="27704"/>
                  <a:pt x="16904" y="27746"/>
                  <a:pt x="17022" y="27781"/>
                </a:cubicBezTo>
                <a:cubicBezTo>
                  <a:pt x="16642" y="28524"/>
                  <a:pt x="15929" y="29039"/>
                  <a:pt x="15104" y="29169"/>
                </a:cubicBezTo>
                <a:cubicBezTo>
                  <a:pt x="14968" y="29190"/>
                  <a:pt x="14833" y="29201"/>
                  <a:pt x="14698" y="29201"/>
                </a:cubicBezTo>
                <a:cubicBezTo>
                  <a:pt x="14012" y="29201"/>
                  <a:pt x="13346" y="28929"/>
                  <a:pt x="12853" y="28437"/>
                </a:cubicBezTo>
                <a:lnTo>
                  <a:pt x="12855" y="28437"/>
                </a:lnTo>
                <a:cubicBezTo>
                  <a:pt x="12672" y="28255"/>
                  <a:pt x="12520" y="28047"/>
                  <a:pt x="12399" y="27821"/>
                </a:cubicBezTo>
                <a:cubicBezTo>
                  <a:pt x="12518" y="27787"/>
                  <a:pt x="12635" y="27749"/>
                  <a:pt x="12751" y="27706"/>
                </a:cubicBezTo>
                <a:cubicBezTo>
                  <a:pt x="13151" y="28404"/>
                  <a:pt x="13893" y="28833"/>
                  <a:pt x="14695" y="28833"/>
                </a:cubicBezTo>
                <a:cubicBezTo>
                  <a:pt x="14706" y="28833"/>
                  <a:pt x="14716" y="28833"/>
                  <a:pt x="14727" y="28833"/>
                </a:cubicBezTo>
                <a:cubicBezTo>
                  <a:pt x="15541" y="28824"/>
                  <a:pt x="16285" y="28375"/>
                  <a:pt x="16674" y="27659"/>
                </a:cubicBezTo>
                <a:close/>
                <a:moveTo>
                  <a:pt x="14695" y="0"/>
                </a:moveTo>
                <a:cubicBezTo>
                  <a:pt x="13987" y="0"/>
                  <a:pt x="13273" y="266"/>
                  <a:pt x="12718" y="822"/>
                </a:cubicBezTo>
                <a:cubicBezTo>
                  <a:pt x="12535" y="1004"/>
                  <a:pt x="12378" y="1210"/>
                  <a:pt x="12254" y="1436"/>
                </a:cubicBezTo>
                <a:cubicBezTo>
                  <a:pt x="11881" y="1340"/>
                  <a:pt x="11496" y="1291"/>
                  <a:pt x="11110" y="1291"/>
                </a:cubicBezTo>
                <a:cubicBezTo>
                  <a:pt x="9402" y="1291"/>
                  <a:pt x="7908" y="2224"/>
                  <a:pt x="7108" y="3605"/>
                </a:cubicBezTo>
                <a:cubicBezTo>
                  <a:pt x="6839" y="3523"/>
                  <a:pt x="6564" y="3483"/>
                  <a:pt x="6290" y="3483"/>
                </a:cubicBezTo>
                <a:cubicBezTo>
                  <a:pt x="5560" y="3483"/>
                  <a:pt x="4847" y="3768"/>
                  <a:pt x="4313" y="4299"/>
                </a:cubicBezTo>
                <a:cubicBezTo>
                  <a:pt x="3580" y="5027"/>
                  <a:pt x="3309" y="6099"/>
                  <a:pt x="3603" y="7089"/>
                </a:cubicBezTo>
                <a:cubicBezTo>
                  <a:pt x="1861" y="8148"/>
                  <a:pt x="1019" y="10225"/>
                  <a:pt x="1533" y="12200"/>
                </a:cubicBezTo>
                <a:cubicBezTo>
                  <a:pt x="596" y="12677"/>
                  <a:pt x="5" y="13640"/>
                  <a:pt x="3" y="14692"/>
                </a:cubicBezTo>
                <a:cubicBezTo>
                  <a:pt x="1" y="15745"/>
                  <a:pt x="589" y="16710"/>
                  <a:pt x="1526" y="17191"/>
                </a:cubicBezTo>
                <a:cubicBezTo>
                  <a:pt x="1054" y="19147"/>
                  <a:pt x="1906" y="21185"/>
                  <a:pt x="3629" y="22223"/>
                </a:cubicBezTo>
                <a:cubicBezTo>
                  <a:pt x="3294" y="23234"/>
                  <a:pt x="3557" y="24346"/>
                  <a:pt x="4311" y="25096"/>
                </a:cubicBezTo>
                <a:cubicBezTo>
                  <a:pt x="4845" y="25627"/>
                  <a:pt x="5559" y="25911"/>
                  <a:pt x="6288" y="25911"/>
                </a:cubicBezTo>
                <a:cubicBezTo>
                  <a:pt x="6589" y="25911"/>
                  <a:pt x="6893" y="25863"/>
                  <a:pt x="7188" y="25763"/>
                </a:cubicBezTo>
                <a:cubicBezTo>
                  <a:pt x="8038" y="27168"/>
                  <a:pt x="9552" y="27994"/>
                  <a:pt x="11144" y="27994"/>
                </a:cubicBezTo>
                <a:cubicBezTo>
                  <a:pt x="11496" y="27994"/>
                  <a:pt x="11852" y="27953"/>
                  <a:pt x="12205" y="27870"/>
                </a:cubicBezTo>
                <a:cubicBezTo>
                  <a:pt x="12686" y="28805"/>
                  <a:pt x="13650" y="29393"/>
                  <a:pt x="14699" y="29393"/>
                </a:cubicBezTo>
                <a:cubicBezTo>
                  <a:pt x="14706" y="29393"/>
                  <a:pt x="14712" y="29393"/>
                  <a:pt x="14719" y="29393"/>
                </a:cubicBezTo>
                <a:cubicBezTo>
                  <a:pt x="15778" y="29385"/>
                  <a:pt x="16743" y="28782"/>
                  <a:pt x="17213" y="27834"/>
                </a:cubicBezTo>
                <a:cubicBezTo>
                  <a:pt x="17598" y="27934"/>
                  <a:pt x="17986" y="27982"/>
                  <a:pt x="18371" y="27982"/>
                </a:cubicBezTo>
                <a:cubicBezTo>
                  <a:pt x="19945" y="27982"/>
                  <a:pt x="21446" y="27176"/>
                  <a:pt x="22302" y="25791"/>
                </a:cubicBezTo>
                <a:cubicBezTo>
                  <a:pt x="22568" y="25871"/>
                  <a:pt x="22840" y="25910"/>
                  <a:pt x="23110" y="25910"/>
                </a:cubicBezTo>
                <a:cubicBezTo>
                  <a:pt x="23852" y="25910"/>
                  <a:pt x="24577" y="25615"/>
                  <a:pt x="25112" y="25069"/>
                </a:cubicBezTo>
                <a:cubicBezTo>
                  <a:pt x="25841" y="24325"/>
                  <a:pt x="26098" y="23237"/>
                  <a:pt x="25777" y="22246"/>
                </a:cubicBezTo>
                <a:cubicBezTo>
                  <a:pt x="27564" y="21222"/>
                  <a:pt x="28457" y="19142"/>
                  <a:pt x="27967" y="17142"/>
                </a:cubicBezTo>
                <a:cubicBezTo>
                  <a:pt x="28733" y="16710"/>
                  <a:pt x="29251" y="15947"/>
                  <a:pt x="29370" y="15078"/>
                </a:cubicBezTo>
                <a:cubicBezTo>
                  <a:pt x="29490" y="14209"/>
                  <a:pt x="29196" y="13335"/>
                  <a:pt x="28576" y="12715"/>
                </a:cubicBezTo>
                <a:lnTo>
                  <a:pt x="28576" y="12716"/>
                </a:lnTo>
                <a:cubicBezTo>
                  <a:pt x="28382" y="12522"/>
                  <a:pt x="28161" y="12358"/>
                  <a:pt x="27922" y="12228"/>
                </a:cubicBezTo>
                <a:cubicBezTo>
                  <a:pt x="28474" y="10217"/>
                  <a:pt x="27611" y="8086"/>
                  <a:pt x="25813" y="7026"/>
                </a:cubicBezTo>
                <a:cubicBezTo>
                  <a:pt x="26081" y="6052"/>
                  <a:pt x="25802" y="5008"/>
                  <a:pt x="25084" y="4295"/>
                </a:cubicBezTo>
                <a:cubicBezTo>
                  <a:pt x="24552" y="3768"/>
                  <a:pt x="23840" y="3483"/>
                  <a:pt x="23111" y="3483"/>
                </a:cubicBezTo>
                <a:cubicBezTo>
                  <a:pt x="22856" y="3483"/>
                  <a:pt x="22598" y="3518"/>
                  <a:pt x="22345" y="3590"/>
                </a:cubicBezTo>
                <a:cubicBezTo>
                  <a:pt x="22143" y="3240"/>
                  <a:pt x="21896" y="2917"/>
                  <a:pt x="21610" y="2633"/>
                </a:cubicBezTo>
                <a:cubicBezTo>
                  <a:pt x="20710" y="1731"/>
                  <a:pt x="19527" y="1282"/>
                  <a:pt x="18345" y="1282"/>
                </a:cubicBezTo>
                <a:cubicBezTo>
                  <a:pt x="17942" y="1282"/>
                  <a:pt x="17540" y="1334"/>
                  <a:pt x="17149" y="1438"/>
                </a:cubicBezTo>
                <a:cubicBezTo>
                  <a:pt x="16624" y="499"/>
                  <a:pt x="15665" y="0"/>
                  <a:pt x="146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1" name="Shape 4041"/>
        <p:cNvGrpSpPr/>
        <p:nvPr/>
      </p:nvGrpSpPr>
      <p:grpSpPr>
        <a:xfrm>
          <a:off x="0" y="0"/>
          <a:ext cx="0" cy="0"/>
          <a:chOff x="0" y="0"/>
          <a:chExt cx="0" cy="0"/>
        </a:xfrm>
      </p:grpSpPr>
      <p:sp>
        <p:nvSpPr>
          <p:cNvPr id="4042" name="Google Shape;4042;p6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4043" name="Google Shape;4043;p62"/>
          <p:cNvSpPr txBox="1"/>
          <p:nvPr>
            <p:ph idx="1" type="body"/>
          </p:nvPr>
        </p:nvSpPr>
        <p:spPr>
          <a:xfrm>
            <a:off x="720000" y="1017725"/>
            <a:ext cx="7704000" cy="359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Did you like the resources on this template? Get them for free at our other websites: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Photos:</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3">
                  <a:extLst>
                    <a:ext uri="{A12FA001-AC4F-418D-AE19-62706E023703}">
                      <ahyp:hlinkClr val="tx"/>
                    </a:ext>
                  </a:extLst>
                </a:hlinkClick>
              </a:rPr>
              <a:t>Diwali festival of lights tradition</a:t>
            </a:r>
            <a:r>
              <a:rPr lang="en">
                <a:solidFill>
                  <a:schemeClr val="dk1"/>
                </a:solidFill>
              </a:rPr>
              <a:t> I</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4">
                  <a:extLst>
                    <a:ext uri="{A12FA001-AC4F-418D-AE19-62706E023703}">
                      <ahyp:hlinkClr val="tx"/>
                    </a:ext>
                  </a:extLst>
                </a:hlinkClick>
              </a:rPr>
              <a:t>Diwali festival of lights tradition</a:t>
            </a:r>
            <a:r>
              <a:rPr lang="en">
                <a:solidFill>
                  <a:schemeClr val="dk1"/>
                </a:solidFill>
              </a:rPr>
              <a:t> II</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5">
                  <a:extLst>
                    <a:ext uri="{A12FA001-AC4F-418D-AE19-62706E023703}">
                      <ahyp:hlinkClr val="tx"/>
                    </a:ext>
                  </a:extLst>
                </a:hlinkClick>
              </a:rPr>
              <a:t>Diwali festival of lights tradition</a:t>
            </a:r>
            <a:r>
              <a:rPr lang="en">
                <a:solidFill>
                  <a:schemeClr val="dk1"/>
                </a:solidFill>
              </a:rPr>
              <a:t> III</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6">
                  <a:extLst>
                    <a:ext uri="{A12FA001-AC4F-418D-AE19-62706E023703}">
                      <ahyp:hlinkClr val="tx"/>
                    </a:ext>
                  </a:extLst>
                </a:hlinkClick>
              </a:rPr>
              <a:t>Portrait of beautiful woman wearing traditional sari garment</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7">
                  <a:extLst>
                    <a:ext uri="{A12FA001-AC4F-418D-AE19-62706E023703}">
                      <ahyp:hlinkClr val="tx"/>
                    </a:ext>
                  </a:extLst>
                </a:hlinkClick>
              </a:rPr>
              <a:t>Elegant man posing at chinese new year</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8">
                  <a:extLst>
                    <a:ext uri="{A12FA001-AC4F-418D-AE19-62706E023703}">
                      <ahyp:hlinkClr val="tx"/>
                    </a:ext>
                  </a:extLst>
                </a:hlinkClick>
              </a:rPr>
              <a:t>Young indian woman wearing sari</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9">
                  <a:extLst>
                    <a:ext uri="{A12FA001-AC4F-418D-AE19-62706E023703}">
                      <ahyp:hlinkClr val="tx"/>
                    </a:ext>
                  </a:extLst>
                </a:hlinkClick>
              </a:rPr>
              <a:t>Portrait of beautiful woman wearing traditional sari garment</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10">
                  <a:extLst>
                    <a:ext uri="{A12FA001-AC4F-418D-AE19-62706E023703}">
                      <ahyp:hlinkClr val="tx"/>
                    </a:ext>
                  </a:extLst>
                </a:hlinkClick>
              </a:rPr>
              <a:t>Asian woman posing and looking at camer</a:t>
            </a:r>
            <a:r>
              <a:rPr lang="en">
                <a:solidFill>
                  <a:schemeClr val="dk1"/>
                </a:solidFill>
                <a:uFill>
                  <a:noFill/>
                </a:uFill>
                <a:hlinkClick r:id="rId11">
                  <a:extLst>
                    <a:ext uri="{A12FA001-AC4F-418D-AE19-62706E023703}">
                      <ahyp:hlinkClr val="tx"/>
                    </a:ext>
                  </a:extLst>
                </a:hlinkClick>
              </a:rPr>
              <a:t>a</a:t>
            </a:r>
            <a:endParaRPr>
              <a:solidFill>
                <a:schemeClr val="dk1"/>
              </a:solidFill>
            </a:endParaRPr>
          </a:p>
          <a:p>
            <a:pPr indent="0" lvl="0" marL="45720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Vectors:</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12">
                  <a:extLst>
                    <a:ext uri="{A12FA001-AC4F-418D-AE19-62706E023703}">
                      <ahyp:hlinkClr val="tx"/>
                    </a:ext>
                  </a:extLst>
                </a:hlinkClick>
              </a:rPr>
              <a:t>Diwali sale instagram posts</a:t>
            </a:r>
            <a:endParaRPr>
              <a:solidFill>
                <a:schemeClr val="dk1"/>
              </a:solidFill>
            </a:endParaRPr>
          </a:p>
          <a:p>
            <a:pPr indent="0" lvl="0" marL="45720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Icons:</a:t>
            </a:r>
            <a:endParaRPr>
              <a:solidFill>
                <a:schemeClr val="dk1"/>
              </a:solidFill>
            </a:endParaRPr>
          </a:p>
          <a:p>
            <a:pPr indent="-311150" lvl="0" marL="457200" rtl="0" algn="l">
              <a:spcBef>
                <a:spcPts val="0"/>
              </a:spcBef>
              <a:spcAft>
                <a:spcPts val="0"/>
              </a:spcAft>
              <a:buSzPts val="1300"/>
              <a:buChar char="●"/>
            </a:pPr>
            <a:r>
              <a:rPr lang="en">
                <a:solidFill>
                  <a:schemeClr val="dk1"/>
                </a:solidFill>
                <a:uFill>
                  <a:noFill/>
                </a:uFill>
                <a:hlinkClick r:id="rId13">
                  <a:extLst>
                    <a:ext uri="{A12FA001-AC4F-418D-AE19-62706E023703}">
                      <ahyp:hlinkClr val="tx"/>
                    </a:ext>
                  </a:extLst>
                </a:hlinkClick>
              </a:rPr>
              <a:t>Diwali Flat Icon Pack</a:t>
            </a:r>
            <a:endParaRPr>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47" name="Shape 4047"/>
        <p:cNvGrpSpPr/>
        <p:nvPr/>
      </p:nvGrpSpPr>
      <p:grpSpPr>
        <a:xfrm>
          <a:off x="0" y="0"/>
          <a:ext cx="0" cy="0"/>
          <a:chOff x="0" y="0"/>
          <a:chExt cx="0" cy="0"/>
        </a:xfrm>
      </p:grpSpPr>
      <p:sp>
        <p:nvSpPr>
          <p:cNvPr id="4048" name="Google Shape;4048;p6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our blog:</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4049" name="Google Shape;4049;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4050" name="Google Shape;4050;p6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54" name="Shape 4054"/>
        <p:cNvGrpSpPr/>
        <p:nvPr/>
      </p:nvGrpSpPr>
      <p:grpSpPr>
        <a:xfrm>
          <a:off x="0" y="0"/>
          <a:ext cx="0" cy="0"/>
          <a:chOff x="0" y="0"/>
          <a:chExt cx="0" cy="0"/>
        </a:xfrm>
      </p:grpSpPr>
      <p:sp>
        <p:nvSpPr>
          <p:cNvPr id="4055" name="Google Shape;4055;p6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4056" name="Google Shape;4056;p6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our blog:</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4057" name="Google Shape;4057;p6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61" name="Shape 4061"/>
        <p:cNvGrpSpPr/>
        <p:nvPr/>
      </p:nvGrpSpPr>
      <p:grpSpPr>
        <a:xfrm>
          <a:off x="0" y="0"/>
          <a:ext cx="0" cy="0"/>
          <a:chOff x="0" y="0"/>
          <a:chExt cx="0" cy="0"/>
        </a:xfrm>
      </p:grpSpPr>
      <p:sp>
        <p:nvSpPr>
          <p:cNvPr id="4062" name="Google Shape;4062;p6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4063" name="Google Shape;4063;p65"/>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Berkshire</a:t>
            </a:r>
            <a:r>
              <a:rPr b="1" lang="en" sz="1100">
                <a:solidFill>
                  <a:schemeClr val="lt1"/>
                </a:solidFill>
              </a:rPr>
              <a:t> Swash</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uFill>
                  <a:noFill/>
                </a:uFill>
                <a:hlinkClick r:id="rId3">
                  <a:extLst>
                    <a:ext uri="{A12FA001-AC4F-418D-AE19-62706E023703}">
                      <ahyp:hlinkClr val="tx"/>
                    </a:ext>
                  </a:extLst>
                </a:hlinkClick>
              </a:rPr>
              <a:t>(</a:t>
            </a:r>
            <a:r>
              <a:rPr lang="en" sz="1100">
                <a:solidFill>
                  <a:schemeClr val="lt1"/>
                </a:solidFill>
                <a:uFill>
                  <a:noFill/>
                </a:uFill>
                <a:hlinkClick r:id="rId4">
                  <a:extLst>
                    <a:ext uri="{A12FA001-AC4F-418D-AE19-62706E023703}">
                      <ahyp:hlinkClr val="tx"/>
                    </a:ext>
                  </a:extLst>
                </a:hlinkClick>
              </a:rPr>
              <a:t>https://fonts.google.com/specimen/Berkshire+Swash</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Montserrat</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5">
                  <a:extLst>
                    <a:ext uri="{A12FA001-AC4F-418D-AE19-62706E023703}">
                      <ahyp:hlinkClr val="tx"/>
                    </a:ext>
                  </a:extLst>
                </a:hlinkClick>
              </a:rPr>
              <a:t>https://fonts.google.com/specimen/Montserrat</a:t>
            </a:r>
            <a:r>
              <a:rPr lang="en" sz="1100">
                <a:solidFill>
                  <a:schemeClr val="lt1"/>
                </a:solidFill>
              </a:rPr>
              <a:t>)</a:t>
            </a:r>
            <a:endParaRPr sz="1100">
              <a:solidFill>
                <a:schemeClr val="lt1"/>
              </a:solidFill>
            </a:endParaRPr>
          </a:p>
        </p:txBody>
      </p:sp>
      <p:sp>
        <p:nvSpPr>
          <p:cNvPr id="4064" name="Google Shape;4064;p6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4065" name="Google Shape;4065;p65"/>
          <p:cNvSpPr/>
          <p:nvPr/>
        </p:nvSpPr>
        <p:spPr>
          <a:xfrm>
            <a:off x="2052650"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5"/>
          <p:cNvSpPr/>
          <p:nvPr/>
        </p:nvSpPr>
        <p:spPr>
          <a:xfrm>
            <a:off x="3114470" y="2988225"/>
            <a:ext cx="791400" cy="754200"/>
          </a:xfrm>
          <a:prstGeom prst="roundRect">
            <a:avLst>
              <a:gd fmla="val 16667" name="adj"/>
            </a:avLst>
          </a:prstGeom>
          <a:solidFill>
            <a:srgbClr val="12555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5"/>
          <p:cNvSpPr/>
          <p:nvPr/>
        </p:nvSpPr>
        <p:spPr>
          <a:xfrm>
            <a:off x="4176289" y="2988225"/>
            <a:ext cx="791400" cy="754200"/>
          </a:xfrm>
          <a:prstGeom prst="roundRect">
            <a:avLst>
              <a:gd fmla="val 16667" name="adj"/>
            </a:avLst>
          </a:prstGeom>
          <a:solidFill>
            <a:srgbClr val="FFE6A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5"/>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4069" name="Google Shape;4069;p65"/>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#12555d</a:t>
            </a:r>
            <a:endParaRPr sz="1000">
              <a:solidFill>
                <a:srgbClr val="FFFFFF"/>
              </a:solidFill>
            </a:endParaRPr>
          </a:p>
        </p:txBody>
      </p:sp>
      <p:sp>
        <p:nvSpPr>
          <p:cNvPr id="4070" name="Google Shape;4070;p65"/>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#ffe6ac</a:t>
            </a:r>
            <a:endParaRPr sz="1000">
              <a:solidFill>
                <a:schemeClr val="dk1"/>
              </a:solidFill>
            </a:endParaRPr>
          </a:p>
        </p:txBody>
      </p:sp>
      <p:sp>
        <p:nvSpPr>
          <p:cNvPr id="4071" name="Google Shape;4071;p65"/>
          <p:cNvSpPr/>
          <p:nvPr/>
        </p:nvSpPr>
        <p:spPr>
          <a:xfrm>
            <a:off x="5238125" y="2988225"/>
            <a:ext cx="791400" cy="754200"/>
          </a:xfrm>
          <a:prstGeom prst="roundRect">
            <a:avLst>
              <a:gd fmla="val 16667" name="adj"/>
            </a:avLst>
          </a:prstGeom>
          <a:solidFill>
            <a:srgbClr val="F0696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5"/>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#f0696e</a:t>
            </a:r>
            <a:endParaRPr sz="1000">
              <a:solidFill>
                <a:schemeClr val="dk1"/>
              </a:solidFill>
            </a:endParaRPr>
          </a:p>
        </p:txBody>
      </p:sp>
      <p:sp>
        <p:nvSpPr>
          <p:cNvPr id="4073" name="Google Shape;4073;p65"/>
          <p:cNvSpPr/>
          <p:nvPr/>
        </p:nvSpPr>
        <p:spPr>
          <a:xfrm>
            <a:off x="3645388" y="3919325"/>
            <a:ext cx="791400" cy="754200"/>
          </a:xfrm>
          <a:prstGeom prst="roundRect">
            <a:avLst>
              <a:gd fmla="val 16667" name="adj"/>
            </a:avLst>
          </a:prstGeom>
          <a:solidFill>
            <a:srgbClr val="B642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5"/>
          <p:cNvSpPr/>
          <p:nvPr/>
        </p:nvSpPr>
        <p:spPr>
          <a:xfrm>
            <a:off x="4707207" y="3919325"/>
            <a:ext cx="791400" cy="754200"/>
          </a:xfrm>
          <a:prstGeom prst="roundRect">
            <a:avLst>
              <a:gd fmla="val 16667" name="adj"/>
            </a:avLst>
          </a:prstGeom>
          <a:solidFill>
            <a:srgbClr val="F3B05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5"/>
          <p:cNvSpPr txBox="1"/>
          <p:nvPr/>
        </p:nvSpPr>
        <p:spPr>
          <a:xfrm>
            <a:off x="36453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#b64246</a:t>
            </a:r>
            <a:endParaRPr sz="1000">
              <a:solidFill>
                <a:srgbClr val="FFFFFF"/>
              </a:solidFill>
            </a:endParaRPr>
          </a:p>
        </p:txBody>
      </p:sp>
      <p:sp>
        <p:nvSpPr>
          <p:cNvPr id="4076" name="Google Shape;4076;p65"/>
          <p:cNvSpPr txBox="1"/>
          <p:nvPr/>
        </p:nvSpPr>
        <p:spPr>
          <a:xfrm>
            <a:off x="47072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#f3b054</a:t>
            </a:r>
            <a:endParaRPr sz="1000">
              <a:solidFill>
                <a:schemeClr val="dk1"/>
              </a:solidFill>
            </a:endParaRPr>
          </a:p>
        </p:txBody>
      </p:sp>
      <p:sp>
        <p:nvSpPr>
          <p:cNvPr id="4077" name="Google Shape;4077;p65"/>
          <p:cNvSpPr/>
          <p:nvPr/>
        </p:nvSpPr>
        <p:spPr>
          <a:xfrm>
            <a:off x="6299950" y="2988225"/>
            <a:ext cx="791400" cy="754200"/>
          </a:xfrm>
          <a:prstGeom prst="roundRect">
            <a:avLst>
              <a:gd fmla="val 16667" name="adj"/>
            </a:avLst>
          </a:prstGeom>
          <a:solidFill>
            <a:srgbClr val="083A3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5"/>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#083a3d</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4" name="Shape 884"/>
        <p:cNvGrpSpPr/>
        <p:nvPr/>
      </p:nvGrpSpPr>
      <p:grpSpPr>
        <a:xfrm>
          <a:off x="0" y="0"/>
          <a:ext cx="0" cy="0"/>
          <a:chOff x="0" y="0"/>
          <a:chExt cx="0" cy="0"/>
        </a:xfrm>
      </p:grpSpPr>
      <p:sp>
        <p:nvSpPr>
          <p:cNvPr id="885" name="Google Shape;885;p30"/>
          <p:cNvSpPr/>
          <p:nvPr/>
        </p:nvSpPr>
        <p:spPr>
          <a:xfrm>
            <a:off x="987025" y="1276125"/>
            <a:ext cx="7170000" cy="259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0"/>
          <p:cNvSpPr txBox="1"/>
          <p:nvPr>
            <p:ph type="title"/>
          </p:nvPr>
        </p:nvSpPr>
        <p:spPr>
          <a:xfrm>
            <a:off x="2061150" y="1546213"/>
            <a:ext cx="50217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887" name="Google Shape;887;p30"/>
          <p:cNvSpPr txBox="1"/>
          <p:nvPr>
            <p:ph idx="1" type="subTitle"/>
          </p:nvPr>
        </p:nvSpPr>
        <p:spPr>
          <a:xfrm>
            <a:off x="2061150" y="2454288"/>
            <a:ext cx="5021700" cy="114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888" name="Google Shape;888;p30"/>
          <p:cNvGrpSpPr/>
          <p:nvPr/>
        </p:nvGrpSpPr>
        <p:grpSpPr>
          <a:xfrm>
            <a:off x="653325" y="673385"/>
            <a:ext cx="297926" cy="284123"/>
            <a:chOff x="1042075" y="1429025"/>
            <a:chExt cx="78200" cy="74575"/>
          </a:xfrm>
        </p:grpSpPr>
        <p:sp>
          <p:nvSpPr>
            <p:cNvPr id="889" name="Google Shape;889;p30"/>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0"/>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0"/>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 name="Google Shape;892;p30"/>
          <p:cNvSpPr/>
          <p:nvPr/>
        </p:nvSpPr>
        <p:spPr>
          <a:xfrm>
            <a:off x="359774" y="2514088"/>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 name="Google Shape;893;p30"/>
          <p:cNvGrpSpPr/>
          <p:nvPr/>
        </p:nvGrpSpPr>
        <p:grpSpPr>
          <a:xfrm>
            <a:off x="322815" y="1138882"/>
            <a:ext cx="409549" cy="409507"/>
            <a:chOff x="1288775" y="1400200"/>
            <a:chExt cx="173200" cy="173175"/>
          </a:xfrm>
        </p:grpSpPr>
        <p:sp>
          <p:nvSpPr>
            <p:cNvPr id="894" name="Google Shape;894;p30"/>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0"/>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0"/>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0"/>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30"/>
          <p:cNvGrpSpPr/>
          <p:nvPr/>
        </p:nvGrpSpPr>
        <p:grpSpPr>
          <a:xfrm>
            <a:off x="653319" y="1993522"/>
            <a:ext cx="255352" cy="255359"/>
            <a:chOff x="1120250" y="1574150"/>
            <a:chExt cx="67025" cy="67025"/>
          </a:xfrm>
        </p:grpSpPr>
        <p:sp>
          <p:nvSpPr>
            <p:cNvPr id="899" name="Google Shape;899;p30"/>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0"/>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0"/>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0"/>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0"/>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0"/>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0"/>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0"/>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30"/>
          <p:cNvGrpSpPr/>
          <p:nvPr/>
        </p:nvGrpSpPr>
        <p:grpSpPr>
          <a:xfrm flipH="1" rot="10800000">
            <a:off x="8462465" y="2421081"/>
            <a:ext cx="409549" cy="409507"/>
            <a:chOff x="1288775" y="1400200"/>
            <a:chExt cx="173200" cy="173175"/>
          </a:xfrm>
        </p:grpSpPr>
        <p:sp>
          <p:nvSpPr>
            <p:cNvPr id="908" name="Google Shape;908;p30"/>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0"/>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0"/>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0"/>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30"/>
          <p:cNvGrpSpPr/>
          <p:nvPr/>
        </p:nvGrpSpPr>
        <p:grpSpPr>
          <a:xfrm flipH="1" rot="10800000">
            <a:off x="8282844" y="3237990"/>
            <a:ext cx="255352" cy="255359"/>
            <a:chOff x="1120250" y="1574150"/>
            <a:chExt cx="67025" cy="67025"/>
          </a:xfrm>
        </p:grpSpPr>
        <p:sp>
          <p:nvSpPr>
            <p:cNvPr id="913" name="Google Shape;913;p30"/>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0"/>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0"/>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0"/>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0"/>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0"/>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0"/>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0"/>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 name="Google Shape;921;p30"/>
          <p:cNvSpPr/>
          <p:nvPr/>
        </p:nvSpPr>
        <p:spPr>
          <a:xfrm flipH="1" rot="10800000">
            <a:off x="7626299" y="4115279"/>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 name="Google Shape;922;p30"/>
          <p:cNvGrpSpPr/>
          <p:nvPr/>
        </p:nvGrpSpPr>
        <p:grpSpPr>
          <a:xfrm flipH="1" rot="10800000">
            <a:off x="8495663" y="3948599"/>
            <a:ext cx="297926" cy="284123"/>
            <a:chOff x="1042075" y="1429025"/>
            <a:chExt cx="78200" cy="74575"/>
          </a:xfrm>
        </p:grpSpPr>
        <p:sp>
          <p:nvSpPr>
            <p:cNvPr id="923" name="Google Shape;923;p30"/>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0"/>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0"/>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30"/>
          <p:cNvGrpSpPr/>
          <p:nvPr/>
        </p:nvGrpSpPr>
        <p:grpSpPr>
          <a:xfrm>
            <a:off x="1195777" y="510813"/>
            <a:ext cx="161249" cy="161276"/>
            <a:chOff x="1120250" y="1574150"/>
            <a:chExt cx="67025" cy="67025"/>
          </a:xfrm>
        </p:grpSpPr>
        <p:sp>
          <p:nvSpPr>
            <p:cNvPr id="927" name="Google Shape;927;p30"/>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0"/>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0"/>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0"/>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0"/>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0"/>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0"/>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0"/>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 name="Google Shape;935;p30"/>
          <p:cNvSpPr/>
          <p:nvPr/>
        </p:nvSpPr>
        <p:spPr>
          <a:xfrm>
            <a:off x="1435060" y="90732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0"/>
          <p:cNvSpPr/>
          <p:nvPr/>
        </p:nvSpPr>
        <p:spPr>
          <a:xfrm>
            <a:off x="292060" y="182540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 name="Google Shape;937;p30"/>
          <p:cNvGrpSpPr/>
          <p:nvPr/>
        </p:nvGrpSpPr>
        <p:grpSpPr>
          <a:xfrm>
            <a:off x="292052" y="630763"/>
            <a:ext cx="161249" cy="161276"/>
            <a:chOff x="1120250" y="1574150"/>
            <a:chExt cx="67025" cy="67025"/>
          </a:xfrm>
        </p:grpSpPr>
        <p:sp>
          <p:nvSpPr>
            <p:cNvPr id="938" name="Google Shape;938;p30"/>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0"/>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0"/>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0"/>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0"/>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0"/>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0"/>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0"/>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30"/>
          <p:cNvGrpSpPr/>
          <p:nvPr/>
        </p:nvGrpSpPr>
        <p:grpSpPr>
          <a:xfrm flipH="1" rot="10800000">
            <a:off x="8710777" y="3035944"/>
            <a:ext cx="161249" cy="161276"/>
            <a:chOff x="1120250" y="1574150"/>
            <a:chExt cx="67025" cy="67025"/>
          </a:xfrm>
        </p:grpSpPr>
        <p:sp>
          <p:nvSpPr>
            <p:cNvPr id="947" name="Google Shape;947;p30"/>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0"/>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0"/>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0"/>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0"/>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0"/>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0"/>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0"/>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 name="Google Shape;955;p30"/>
          <p:cNvSpPr/>
          <p:nvPr/>
        </p:nvSpPr>
        <p:spPr>
          <a:xfrm flipH="1" rot="10800000">
            <a:off x="8361185" y="3797032"/>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 name="Google Shape;956;p30"/>
          <p:cNvGrpSpPr/>
          <p:nvPr/>
        </p:nvGrpSpPr>
        <p:grpSpPr>
          <a:xfrm flipH="1" rot="10800000">
            <a:off x="8301227" y="4476169"/>
            <a:ext cx="161249" cy="161276"/>
            <a:chOff x="1120250" y="1574150"/>
            <a:chExt cx="67025" cy="67025"/>
          </a:xfrm>
        </p:grpSpPr>
        <p:sp>
          <p:nvSpPr>
            <p:cNvPr id="957" name="Google Shape;957;p30"/>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0"/>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0"/>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0"/>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0"/>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0"/>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0"/>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0"/>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30"/>
          <p:cNvSpPr/>
          <p:nvPr/>
        </p:nvSpPr>
        <p:spPr>
          <a:xfrm flipH="1" rot="10800000">
            <a:off x="8332510" y="2231732"/>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30"/>
          <p:cNvGrpSpPr/>
          <p:nvPr/>
        </p:nvGrpSpPr>
        <p:grpSpPr>
          <a:xfrm flipH="1" rot="10800000">
            <a:off x="6726365" y="4232744"/>
            <a:ext cx="409549" cy="409507"/>
            <a:chOff x="1288775" y="1400200"/>
            <a:chExt cx="173200" cy="173175"/>
          </a:xfrm>
        </p:grpSpPr>
        <p:sp>
          <p:nvSpPr>
            <p:cNvPr id="967" name="Google Shape;967;p30"/>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0"/>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0"/>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0"/>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30"/>
          <p:cNvGrpSpPr/>
          <p:nvPr/>
        </p:nvGrpSpPr>
        <p:grpSpPr>
          <a:xfrm>
            <a:off x="1924840" y="672107"/>
            <a:ext cx="409549" cy="409507"/>
            <a:chOff x="1288775" y="1400200"/>
            <a:chExt cx="173200" cy="173175"/>
          </a:xfrm>
        </p:grpSpPr>
        <p:sp>
          <p:nvSpPr>
            <p:cNvPr id="972" name="Google Shape;972;p30"/>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0"/>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0"/>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0"/>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82" name="Shape 4082"/>
        <p:cNvGrpSpPr/>
        <p:nvPr/>
      </p:nvGrpSpPr>
      <p:grpSpPr>
        <a:xfrm>
          <a:off x="0" y="0"/>
          <a:ext cx="0" cy="0"/>
          <a:chOff x="0" y="0"/>
          <a:chExt cx="0" cy="0"/>
        </a:xfrm>
      </p:grpSpPr>
      <p:sp>
        <p:nvSpPr>
          <p:cNvPr id="4083" name="Google Shape;4083;p6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4084" name="Google Shape;4084;p6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085" name="Google Shape;4085;p66"/>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4086" name="Google Shape;4086;p6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4087" name="Google Shape;4087;p6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4088" name="Google Shape;4088;p6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4089" name="Google Shape;4089;p6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4090" name="Google Shape;4090;p66"/>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4091" name="Google Shape;4091;p66"/>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4092" name="Google Shape;4092;p66"/>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4093" name="Google Shape;4093;p66"/>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4094" name="Google Shape;4094;p6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98" name="Shape 4098"/>
        <p:cNvGrpSpPr/>
        <p:nvPr/>
      </p:nvGrpSpPr>
      <p:grpSpPr>
        <a:xfrm>
          <a:off x="0" y="0"/>
          <a:ext cx="0" cy="0"/>
          <a:chOff x="0" y="0"/>
          <a:chExt cx="0" cy="0"/>
        </a:xfrm>
      </p:grpSpPr>
      <p:sp>
        <p:nvSpPr>
          <p:cNvPr id="4099" name="Google Shape;4099;p6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4100" name="Google Shape;4100;p6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4101" name="Google Shape;4101;p67"/>
          <p:cNvGrpSpPr/>
          <p:nvPr/>
        </p:nvGrpSpPr>
        <p:grpSpPr>
          <a:xfrm>
            <a:off x="5082708" y="3095784"/>
            <a:ext cx="442841" cy="514271"/>
            <a:chOff x="4727025" y="1332775"/>
            <a:chExt cx="59900" cy="69625"/>
          </a:xfrm>
        </p:grpSpPr>
        <p:sp>
          <p:nvSpPr>
            <p:cNvPr id="4102" name="Google Shape;4102;p6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4" name="Google Shape;4104;p67"/>
          <p:cNvGrpSpPr/>
          <p:nvPr/>
        </p:nvGrpSpPr>
        <p:grpSpPr>
          <a:xfrm>
            <a:off x="5758025" y="2343272"/>
            <a:ext cx="500909" cy="500899"/>
            <a:chOff x="4820425" y="1329900"/>
            <a:chExt cx="70175" cy="70350"/>
          </a:xfrm>
        </p:grpSpPr>
        <p:sp>
          <p:nvSpPr>
            <p:cNvPr id="4105" name="Google Shape;4105;p6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9" name="Google Shape;4109;p67"/>
          <p:cNvGrpSpPr/>
          <p:nvPr/>
        </p:nvGrpSpPr>
        <p:grpSpPr>
          <a:xfrm>
            <a:off x="6410648" y="2355062"/>
            <a:ext cx="538135" cy="493119"/>
            <a:chOff x="4903200" y="1331525"/>
            <a:chExt cx="73575" cy="67425"/>
          </a:xfrm>
        </p:grpSpPr>
        <p:sp>
          <p:nvSpPr>
            <p:cNvPr id="4110" name="Google Shape;4110;p6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11" name="Google Shape;4111;p6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67"/>
          <p:cNvGrpSpPr/>
          <p:nvPr/>
        </p:nvGrpSpPr>
        <p:grpSpPr>
          <a:xfrm>
            <a:off x="5670599" y="3097040"/>
            <a:ext cx="544563" cy="511895"/>
            <a:chOff x="4815575" y="1416800"/>
            <a:chExt cx="73750" cy="71400"/>
          </a:xfrm>
        </p:grpSpPr>
        <p:sp>
          <p:nvSpPr>
            <p:cNvPr id="4113" name="Google Shape;4113;p6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6" name="Google Shape;4116;p67"/>
          <p:cNvGrpSpPr/>
          <p:nvPr/>
        </p:nvGrpSpPr>
        <p:grpSpPr>
          <a:xfrm>
            <a:off x="6367224" y="3096746"/>
            <a:ext cx="602914" cy="512477"/>
            <a:chOff x="4902475" y="1418875"/>
            <a:chExt cx="74500" cy="63775"/>
          </a:xfrm>
        </p:grpSpPr>
        <p:sp>
          <p:nvSpPr>
            <p:cNvPr id="4117" name="Google Shape;4117;p6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67"/>
          <p:cNvGrpSpPr/>
          <p:nvPr/>
        </p:nvGrpSpPr>
        <p:grpSpPr>
          <a:xfrm>
            <a:off x="5783096" y="3835985"/>
            <a:ext cx="515391" cy="525699"/>
            <a:chOff x="4818100" y="1507675"/>
            <a:chExt cx="71225" cy="71625"/>
          </a:xfrm>
        </p:grpSpPr>
        <p:sp>
          <p:nvSpPr>
            <p:cNvPr id="4120" name="Google Shape;4120;p6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67"/>
          <p:cNvGrpSpPr/>
          <p:nvPr/>
        </p:nvGrpSpPr>
        <p:grpSpPr>
          <a:xfrm>
            <a:off x="5121199" y="3857517"/>
            <a:ext cx="522956" cy="489869"/>
            <a:chOff x="4721450" y="1509475"/>
            <a:chExt cx="79350" cy="74325"/>
          </a:xfrm>
        </p:grpSpPr>
        <p:sp>
          <p:nvSpPr>
            <p:cNvPr id="4125" name="Google Shape;4125;p6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67"/>
          <p:cNvGrpSpPr/>
          <p:nvPr/>
        </p:nvGrpSpPr>
        <p:grpSpPr>
          <a:xfrm>
            <a:off x="6444441" y="3837269"/>
            <a:ext cx="525704" cy="535436"/>
            <a:chOff x="4906800" y="1507500"/>
            <a:chExt cx="70350" cy="71075"/>
          </a:xfrm>
        </p:grpSpPr>
        <p:sp>
          <p:nvSpPr>
            <p:cNvPr id="4130" name="Google Shape;4130;p6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5" name="Google Shape;4135;p67"/>
          <p:cNvGrpSpPr/>
          <p:nvPr/>
        </p:nvGrpSpPr>
        <p:grpSpPr>
          <a:xfrm>
            <a:off x="4477263" y="2343250"/>
            <a:ext cx="508054" cy="508095"/>
            <a:chOff x="3736598" y="2170606"/>
            <a:chExt cx="404889" cy="404889"/>
          </a:xfrm>
        </p:grpSpPr>
        <p:sp>
          <p:nvSpPr>
            <p:cNvPr id="4136" name="Google Shape;4136;p6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0" name="Google Shape;4140;p67"/>
          <p:cNvGrpSpPr/>
          <p:nvPr/>
        </p:nvGrpSpPr>
        <p:grpSpPr>
          <a:xfrm>
            <a:off x="3765303" y="2343345"/>
            <a:ext cx="575790" cy="507904"/>
            <a:chOff x="3161917" y="2170682"/>
            <a:chExt cx="458870" cy="404737"/>
          </a:xfrm>
        </p:grpSpPr>
        <p:sp>
          <p:nvSpPr>
            <p:cNvPr id="4141" name="Google Shape;4141;p6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142" name="Google Shape;4142;p6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67"/>
          <p:cNvGrpSpPr/>
          <p:nvPr/>
        </p:nvGrpSpPr>
        <p:grpSpPr>
          <a:xfrm>
            <a:off x="3792833" y="3103717"/>
            <a:ext cx="520730" cy="498567"/>
            <a:chOff x="3179914" y="2889488"/>
            <a:chExt cx="422876" cy="404911"/>
          </a:xfrm>
        </p:grpSpPr>
        <p:sp>
          <p:nvSpPr>
            <p:cNvPr id="4145" name="Google Shape;4145;p6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67"/>
          <p:cNvGrpSpPr/>
          <p:nvPr/>
        </p:nvGrpSpPr>
        <p:grpSpPr>
          <a:xfrm>
            <a:off x="4421513" y="3103677"/>
            <a:ext cx="516145" cy="498648"/>
            <a:chOff x="3729467" y="2889422"/>
            <a:chExt cx="419153" cy="404977"/>
          </a:xfrm>
        </p:grpSpPr>
        <p:sp>
          <p:nvSpPr>
            <p:cNvPr id="4152" name="Google Shape;4152;p6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9" name="Google Shape;4159;p6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3" name="Google Shape;4163;p67"/>
          <p:cNvGrpSpPr/>
          <p:nvPr/>
        </p:nvGrpSpPr>
        <p:grpSpPr>
          <a:xfrm>
            <a:off x="7141841" y="2550562"/>
            <a:ext cx="166473" cy="141497"/>
            <a:chOff x="4660325" y="1866850"/>
            <a:chExt cx="68350" cy="58100"/>
          </a:xfrm>
        </p:grpSpPr>
        <p:sp>
          <p:nvSpPr>
            <p:cNvPr id="4164" name="Google Shape;4164;p6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67"/>
          <p:cNvGrpSpPr/>
          <p:nvPr/>
        </p:nvGrpSpPr>
        <p:grpSpPr>
          <a:xfrm>
            <a:off x="7451186" y="2576286"/>
            <a:ext cx="162515" cy="90049"/>
            <a:chOff x="4791775" y="1877500"/>
            <a:chExt cx="66725" cy="36975"/>
          </a:xfrm>
        </p:grpSpPr>
        <p:sp>
          <p:nvSpPr>
            <p:cNvPr id="4167" name="Google Shape;4167;p6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67"/>
          <p:cNvGrpSpPr/>
          <p:nvPr/>
        </p:nvGrpSpPr>
        <p:grpSpPr>
          <a:xfrm>
            <a:off x="7772899" y="2576286"/>
            <a:ext cx="144979" cy="90049"/>
            <a:chOff x="4923925" y="1877500"/>
            <a:chExt cx="59525" cy="36975"/>
          </a:xfrm>
        </p:grpSpPr>
        <p:sp>
          <p:nvSpPr>
            <p:cNvPr id="4170" name="Google Shape;4170;p6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2" name="Google Shape;4172;p67"/>
          <p:cNvGrpSpPr/>
          <p:nvPr/>
        </p:nvGrpSpPr>
        <p:grpSpPr>
          <a:xfrm>
            <a:off x="8067390" y="2558477"/>
            <a:ext cx="141447" cy="125667"/>
            <a:chOff x="5058450" y="1870100"/>
            <a:chExt cx="58075" cy="51600"/>
          </a:xfrm>
        </p:grpSpPr>
        <p:sp>
          <p:nvSpPr>
            <p:cNvPr id="4173" name="Google Shape;4173;p6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67"/>
          <p:cNvGrpSpPr/>
          <p:nvPr/>
        </p:nvGrpSpPr>
        <p:grpSpPr>
          <a:xfrm>
            <a:off x="7481905" y="2980885"/>
            <a:ext cx="101077" cy="107645"/>
            <a:chOff x="4811425" y="2065025"/>
            <a:chExt cx="41500" cy="44200"/>
          </a:xfrm>
        </p:grpSpPr>
        <p:sp>
          <p:nvSpPr>
            <p:cNvPr id="4176" name="Google Shape;4176;p6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67"/>
          <p:cNvGrpSpPr/>
          <p:nvPr/>
        </p:nvGrpSpPr>
        <p:grpSpPr>
          <a:xfrm>
            <a:off x="7774342" y="2981098"/>
            <a:ext cx="120867" cy="107218"/>
            <a:chOff x="4929875" y="2065025"/>
            <a:chExt cx="49625" cy="44025"/>
          </a:xfrm>
        </p:grpSpPr>
        <p:sp>
          <p:nvSpPr>
            <p:cNvPr id="4179" name="Google Shape;4179;p6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67"/>
          <p:cNvGrpSpPr/>
          <p:nvPr/>
        </p:nvGrpSpPr>
        <p:grpSpPr>
          <a:xfrm>
            <a:off x="8103011" y="2984112"/>
            <a:ext cx="70206" cy="101191"/>
            <a:chOff x="5083925" y="2066350"/>
            <a:chExt cx="28825" cy="41550"/>
          </a:xfrm>
        </p:grpSpPr>
        <p:sp>
          <p:nvSpPr>
            <p:cNvPr id="4182" name="Google Shape;4182;p6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4" name="Google Shape;4184;p67"/>
          <p:cNvGrpSpPr/>
          <p:nvPr/>
        </p:nvGrpSpPr>
        <p:grpSpPr>
          <a:xfrm>
            <a:off x="7134565" y="2999759"/>
            <a:ext cx="181026" cy="69896"/>
            <a:chOff x="4659775" y="2072775"/>
            <a:chExt cx="74325" cy="28700"/>
          </a:xfrm>
        </p:grpSpPr>
        <p:sp>
          <p:nvSpPr>
            <p:cNvPr id="4185" name="Google Shape;4185;p6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67"/>
          <p:cNvGrpSpPr/>
          <p:nvPr/>
        </p:nvGrpSpPr>
        <p:grpSpPr>
          <a:xfrm>
            <a:off x="8054421" y="2790324"/>
            <a:ext cx="167387" cy="89197"/>
            <a:chOff x="4662475" y="1976500"/>
            <a:chExt cx="68725" cy="36625"/>
          </a:xfrm>
        </p:grpSpPr>
        <p:sp>
          <p:nvSpPr>
            <p:cNvPr id="4189" name="Google Shape;4189;p6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67"/>
          <p:cNvGrpSpPr/>
          <p:nvPr/>
        </p:nvGrpSpPr>
        <p:grpSpPr>
          <a:xfrm>
            <a:off x="7751326" y="2793764"/>
            <a:ext cx="166899" cy="82317"/>
            <a:chOff x="4920150" y="1977875"/>
            <a:chExt cx="68525" cy="33800"/>
          </a:xfrm>
        </p:grpSpPr>
        <p:sp>
          <p:nvSpPr>
            <p:cNvPr id="4193" name="Google Shape;4193;p6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67"/>
          <p:cNvGrpSpPr/>
          <p:nvPr/>
        </p:nvGrpSpPr>
        <p:grpSpPr>
          <a:xfrm>
            <a:off x="7162483" y="3197682"/>
            <a:ext cx="125190" cy="127859"/>
            <a:chOff x="4676550" y="2160575"/>
            <a:chExt cx="51400" cy="52500"/>
          </a:xfrm>
        </p:grpSpPr>
        <p:sp>
          <p:nvSpPr>
            <p:cNvPr id="4197" name="Google Shape;4197;p6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0" name="Google Shape;4200;p67"/>
          <p:cNvGrpSpPr/>
          <p:nvPr/>
        </p:nvGrpSpPr>
        <p:grpSpPr>
          <a:xfrm>
            <a:off x="7459741" y="3204714"/>
            <a:ext cx="145405" cy="113794"/>
            <a:chOff x="4768325" y="2163475"/>
            <a:chExt cx="59700" cy="46725"/>
          </a:xfrm>
        </p:grpSpPr>
        <p:sp>
          <p:nvSpPr>
            <p:cNvPr id="4201" name="Google Shape;4201;p6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3" name="Google Shape;4203;p6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9" name="Google Shape;4209;p67"/>
          <p:cNvGrpSpPr/>
          <p:nvPr/>
        </p:nvGrpSpPr>
        <p:grpSpPr>
          <a:xfrm>
            <a:off x="7476059" y="3459808"/>
            <a:ext cx="112768" cy="106853"/>
            <a:chOff x="4768575" y="2253950"/>
            <a:chExt cx="46300" cy="43875"/>
          </a:xfrm>
        </p:grpSpPr>
        <p:sp>
          <p:nvSpPr>
            <p:cNvPr id="4210" name="Google Shape;4210;p6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67"/>
          <p:cNvGrpSpPr/>
          <p:nvPr/>
        </p:nvGrpSpPr>
        <p:grpSpPr>
          <a:xfrm>
            <a:off x="7775682" y="3948834"/>
            <a:ext cx="118187" cy="146246"/>
            <a:chOff x="4960900" y="2433225"/>
            <a:chExt cx="48525" cy="60050"/>
          </a:xfrm>
        </p:grpSpPr>
        <p:sp>
          <p:nvSpPr>
            <p:cNvPr id="4213" name="Google Shape;4213;p6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67"/>
          <p:cNvGrpSpPr/>
          <p:nvPr/>
        </p:nvGrpSpPr>
        <p:grpSpPr>
          <a:xfrm>
            <a:off x="7464247" y="4212895"/>
            <a:ext cx="136394" cy="143810"/>
            <a:chOff x="4854075" y="2527625"/>
            <a:chExt cx="56000" cy="59050"/>
          </a:xfrm>
        </p:grpSpPr>
        <p:sp>
          <p:nvSpPr>
            <p:cNvPr id="4216" name="Google Shape;4216;p6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8" name="Google Shape;4218;p6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1" name="Google Shape;4221;p67"/>
          <p:cNvGrpSpPr/>
          <p:nvPr/>
        </p:nvGrpSpPr>
        <p:grpSpPr>
          <a:xfrm>
            <a:off x="8088458" y="3676639"/>
            <a:ext cx="99312" cy="160797"/>
            <a:chOff x="5059700" y="2334775"/>
            <a:chExt cx="40775" cy="66025"/>
          </a:xfrm>
        </p:grpSpPr>
        <p:sp>
          <p:nvSpPr>
            <p:cNvPr id="4222" name="Google Shape;4222;p6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67"/>
          <p:cNvGrpSpPr/>
          <p:nvPr/>
        </p:nvGrpSpPr>
        <p:grpSpPr>
          <a:xfrm>
            <a:off x="8045622" y="3941771"/>
            <a:ext cx="184984" cy="160371"/>
            <a:chOff x="5037700" y="2430325"/>
            <a:chExt cx="75950" cy="65850"/>
          </a:xfrm>
        </p:grpSpPr>
        <p:sp>
          <p:nvSpPr>
            <p:cNvPr id="4232" name="Google Shape;4232;p6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67"/>
          <p:cNvGrpSpPr/>
          <p:nvPr/>
        </p:nvGrpSpPr>
        <p:grpSpPr>
          <a:xfrm>
            <a:off x="7465128" y="3708223"/>
            <a:ext cx="173014" cy="97629"/>
            <a:chOff x="4756975" y="2341800"/>
            <a:chExt cx="91975" cy="51925"/>
          </a:xfrm>
        </p:grpSpPr>
        <p:sp>
          <p:nvSpPr>
            <p:cNvPr id="4235" name="Google Shape;4235;p6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67"/>
          <p:cNvGrpSpPr/>
          <p:nvPr/>
        </p:nvGrpSpPr>
        <p:grpSpPr>
          <a:xfrm>
            <a:off x="7732065" y="4196920"/>
            <a:ext cx="212497" cy="175761"/>
            <a:chOff x="4943575" y="2516350"/>
            <a:chExt cx="98675" cy="81700"/>
          </a:xfrm>
        </p:grpSpPr>
        <p:sp>
          <p:nvSpPr>
            <p:cNvPr id="4256" name="Google Shape;4256;p6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4" name="Google Shape;4334;p67"/>
          <p:cNvGrpSpPr/>
          <p:nvPr/>
        </p:nvGrpSpPr>
        <p:grpSpPr>
          <a:xfrm>
            <a:off x="1990126" y="3423163"/>
            <a:ext cx="965351" cy="134611"/>
            <a:chOff x="4411970" y="2962952"/>
            <a:chExt cx="706544" cy="104212"/>
          </a:xfrm>
        </p:grpSpPr>
        <p:sp>
          <p:nvSpPr>
            <p:cNvPr id="4335" name="Google Shape;4335;p6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67"/>
          <p:cNvGrpSpPr/>
          <p:nvPr/>
        </p:nvGrpSpPr>
        <p:grpSpPr>
          <a:xfrm>
            <a:off x="1990126" y="3012077"/>
            <a:ext cx="960158" cy="289172"/>
            <a:chOff x="4411970" y="2726085"/>
            <a:chExt cx="643107" cy="193659"/>
          </a:xfrm>
        </p:grpSpPr>
        <p:sp>
          <p:nvSpPr>
            <p:cNvPr id="4340" name="Google Shape;4340;p6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67"/>
          <p:cNvGrpSpPr/>
          <p:nvPr/>
        </p:nvGrpSpPr>
        <p:grpSpPr>
          <a:xfrm>
            <a:off x="993018" y="3278187"/>
            <a:ext cx="833173" cy="259209"/>
            <a:chOff x="4411970" y="4340222"/>
            <a:chExt cx="779467" cy="242683"/>
          </a:xfrm>
        </p:grpSpPr>
        <p:sp>
          <p:nvSpPr>
            <p:cNvPr id="4344" name="Google Shape;4344;p6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67"/>
          <p:cNvGrpSpPr/>
          <p:nvPr/>
        </p:nvGrpSpPr>
        <p:grpSpPr>
          <a:xfrm>
            <a:off x="1990126" y="2673933"/>
            <a:ext cx="965160" cy="216230"/>
            <a:chOff x="4411970" y="2468674"/>
            <a:chExt cx="747317" cy="167425"/>
          </a:xfrm>
        </p:grpSpPr>
        <p:sp>
          <p:nvSpPr>
            <p:cNvPr id="4348" name="Google Shape;4348;p6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67"/>
          <p:cNvGrpSpPr/>
          <p:nvPr/>
        </p:nvGrpSpPr>
        <p:grpSpPr>
          <a:xfrm>
            <a:off x="988873" y="2578650"/>
            <a:ext cx="810451" cy="319148"/>
            <a:chOff x="4411970" y="3686602"/>
            <a:chExt cx="797845" cy="314215"/>
          </a:xfrm>
        </p:grpSpPr>
        <p:sp>
          <p:nvSpPr>
            <p:cNvPr id="4351" name="Google Shape;4351;p6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6" name="Google Shape;4356;p67"/>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7" name="Google Shape;4357;p67"/>
          <p:cNvGrpSpPr/>
          <p:nvPr/>
        </p:nvGrpSpPr>
        <p:grpSpPr>
          <a:xfrm>
            <a:off x="988970" y="2333174"/>
            <a:ext cx="1970333" cy="208784"/>
            <a:chOff x="6336019" y="3733725"/>
            <a:chExt cx="2566206" cy="351310"/>
          </a:xfrm>
        </p:grpSpPr>
        <p:sp>
          <p:nvSpPr>
            <p:cNvPr id="4358" name="Google Shape;4358;p6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67"/>
          <p:cNvGrpSpPr/>
          <p:nvPr/>
        </p:nvGrpSpPr>
        <p:grpSpPr>
          <a:xfrm>
            <a:off x="1990126" y="3940729"/>
            <a:ext cx="946551" cy="153200"/>
            <a:chOff x="4404545" y="3301592"/>
            <a:chExt cx="782403" cy="129272"/>
          </a:xfrm>
        </p:grpSpPr>
        <p:sp>
          <p:nvSpPr>
            <p:cNvPr id="4363" name="Google Shape;4363;p6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5" name="Google Shape;4365;p67"/>
          <p:cNvGrpSpPr/>
          <p:nvPr/>
        </p:nvGrpSpPr>
        <p:grpSpPr>
          <a:xfrm>
            <a:off x="1990126" y="3679688"/>
            <a:ext cx="962257" cy="139127"/>
            <a:chOff x="4411970" y="3131459"/>
            <a:chExt cx="710520" cy="117397"/>
          </a:xfrm>
        </p:grpSpPr>
        <p:sp>
          <p:nvSpPr>
            <p:cNvPr id="4366" name="Google Shape;4366;p6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368" name="Google Shape;4368;p67"/>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9" name="Google Shape;4369;p67"/>
          <p:cNvGrpSpPr/>
          <p:nvPr/>
        </p:nvGrpSpPr>
        <p:grpSpPr>
          <a:xfrm>
            <a:off x="990271" y="3614482"/>
            <a:ext cx="823838" cy="458988"/>
            <a:chOff x="4411970" y="1801825"/>
            <a:chExt cx="734586" cy="409262"/>
          </a:xfrm>
        </p:grpSpPr>
        <p:sp>
          <p:nvSpPr>
            <p:cNvPr id="4370" name="Google Shape;4370;p6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2" name="Google Shape;4372;p67"/>
          <p:cNvGrpSpPr/>
          <p:nvPr/>
        </p:nvGrpSpPr>
        <p:grpSpPr>
          <a:xfrm>
            <a:off x="990271" y="4162908"/>
            <a:ext cx="856348" cy="212039"/>
            <a:chOff x="4411970" y="2233974"/>
            <a:chExt cx="763574" cy="189068"/>
          </a:xfrm>
        </p:grpSpPr>
        <p:sp>
          <p:nvSpPr>
            <p:cNvPr id="4373" name="Google Shape;4373;p6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5" name="Google Shape;4375;p67"/>
          <p:cNvGrpSpPr/>
          <p:nvPr/>
        </p:nvGrpSpPr>
        <p:grpSpPr>
          <a:xfrm>
            <a:off x="3100467" y="2338244"/>
            <a:ext cx="511602" cy="511602"/>
            <a:chOff x="5681300" y="2527788"/>
            <a:chExt cx="805800" cy="805800"/>
          </a:xfrm>
        </p:grpSpPr>
        <p:sp>
          <p:nvSpPr>
            <p:cNvPr id="4376" name="Google Shape;4376;p6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8" name="Google Shape;4378;p67"/>
          <p:cNvGrpSpPr/>
          <p:nvPr/>
        </p:nvGrpSpPr>
        <p:grpSpPr>
          <a:xfrm>
            <a:off x="3097662" y="3104827"/>
            <a:ext cx="513021" cy="512935"/>
            <a:chOff x="4049800" y="640400"/>
            <a:chExt cx="858900" cy="858900"/>
          </a:xfrm>
        </p:grpSpPr>
        <p:sp>
          <p:nvSpPr>
            <p:cNvPr id="4379" name="Google Shape;4379;p6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67"/>
          <p:cNvGrpSpPr/>
          <p:nvPr/>
        </p:nvGrpSpPr>
        <p:grpSpPr>
          <a:xfrm>
            <a:off x="3014861" y="3756719"/>
            <a:ext cx="686489" cy="686585"/>
            <a:chOff x="5080188" y="927900"/>
            <a:chExt cx="961200" cy="961200"/>
          </a:xfrm>
        </p:grpSpPr>
        <p:sp>
          <p:nvSpPr>
            <p:cNvPr id="4382" name="Google Shape;4382;p6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67"/>
          <p:cNvGrpSpPr/>
          <p:nvPr/>
        </p:nvGrpSpPr>
        <p:grpSpPr>
          <a:xfrm>
            <a:off x="3798012" y="3849448"/>
            <a:ext cx="510373" cy="510937"/>
            <a:chOff x="7508249" y="1522825"/>
            <a:chExt cx="1326332" cy="1322987"/>
          </a:xfrm>
        </p:grpSpPr>
        <p:sp>
          <p:nvSpPr>
            <p:cNvPr id="4391" name="Google Shape;4391;p6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67"/>
          <p:cNvGrpSpPr/>
          <p:nvPr/>
        </p:nvGrpSpPr>
        <p:grpSpPr>
          <a:xfrm>
            <a:off x="4489605" y="3850853"/>
            <a:ext cx="492652" cy="503348"/>
            <a:chOff x="6039282" y="1042577"/>
            <a:chExt cx="734315" cy="731929"/>
          </a:xfrm>
        </p:grpSpPr>
        <p:sp>
          <p:nvSpPr>
            <p:cNvPr id="4402" name="Google Shape;4402;p6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3" name="Google Shape;4423;p67"/>
          <p:cNvGrpSpPr/>
          <p:nvPr/>
        </p:nvGrpSpPr>
        <p:grpSpPr>
          <a:xfrm>
            <a:off x="5130019" y="2346894"/>
            <a:ext cx="483304" cy="504902"/>
            <a:chOff x="1825800" y="1651625"/>
            <a:chExt cx="568125" cy="591775"/>
          </a:xfrm>
        </p:grpSpPr>
        <p:sp>
          <p:nvSpPr>
            <p:cNvPr id="4424" name="Google Shape;4424;p6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0" name="Google Shape;4430;p6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7"/>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7"/>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7" name="Shape 4437"/>
        <p:cNvGrpSpPr/>
        <p:nvPr/>
      </p:nvGrpSpPr>
      <p:grpSpPr>
        <a:xfrm>
          <a:off x="0" y="0"/>
          <a:ext cx="0" cy="0"/>
          <a:chOff x="0" y="0"/>
          <a:chExt cx="0" cy="0"/>
        </a:xfrm>
      </p:grpSpPr>
      <p:grpSp>
        <p:nvGrpSpPr>
          <p:cNvPr id="4438" name="Google Shape;4438;p68"/>
          <p:cNvGrpSpPr/>
          <p:nvPr/>
        </p:nvGrpSpPr>
        <p:grpSpPr>
          <a:xfrm>
            <a:off x="722058" y="957091"/>
            <a:ext cx="2492868" cy="1379876"/>
            <a:chOff x="2654821" y="2311071"/>
            <a:chExt cx="2279715" cy="1262120"/>
          </a:xfrm>
        </p:grpSpPr>
        <p:grpSp>
          <p:nvGrpSpPr>
            <p:cNvPr id="4439" name="Google Shape;4439;p68"/>
            <p:cNvGrpSpPr/>
            <p:nvPr/>
          </p:nvGrpSpPr>
          <p:grpSpPr>
            <a:xfrm>
              <a:off x="4034269" y="2840745"/>
              <a:ext cx="40212" cy="36437"/>
              <a:chOff x="4293400" y="2574725"/>
              <a:chExt cx="84425" cy="80100"/>
            </a:xfrm>
          </p:grpSpPr>
          <p:sp>
            <p:nvSpPr>
              <p:cNvPr id="4440" name="Google Shape;4440;p6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441" name="Google Shape;4441;p6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68"/>
            <p:cNvGrpSpPr/>
            <p:nvPr/>
          </p:nvGrpSpPr>
          <p:grpSpPr>
            <a:xfrm>
              <a:off x="3894606" y="2334874"/>
              <a:ext cx="913198" cy="518984"/>
              <a:chOff x="4000175" y="1462675"/>
              <a:chExt cx="1917275" cy="1140875"/>
            </a:xfrm>
          </p:grpSpPr>
          <p:sp>
            <p:nvSpPr>
              <p:cNvPr id="4443" name="Google Shape;4443;p6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444" name="Google Shape;4444;p68"/>
              <p:cNvGrpSpPr/>
              <p:nvPr/>
            </p:nvGrpSpPr>
            <p:grpSpPr>
              <a:xfrm>
                <a:off x="4000175" y="1462675"/>
                <a:ext cx="1917275" cy="1140875"/>
                <a:chOff x="4000175" y="1462675"/>
                <a:chExt cx="1917275" cy="1140875"/>
              </a:xfrm>
            </p:grpSpPr>
            <p:sp>
              <p:nvSpPr>
                <p:cNvPr id="4445" name="Google Shape;4445;p6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446" name="Google Shape;4446;p6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450" name="Google Shape;4450;p6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1" name="Google Shape;4451;p68"/>
            <p:cNvGrpSpPr/>
            <p:nvPr/>
          </p:nvGrpSpPr>
          <p:grpSpPr>
            <a:xfrm>
              <a:off x="3875768" y="2846704"/>
              <a:ext cx="44796" cy="47366"/>
              <a:chOff x="3960625" y="2587825"/>
              <a:chExt cx="94050" cy="104125"/>
            </a:xfrm>
          </p:grpSpPr>
          <p:sp>
            <p:nvSpPr>
              <p:cNvPr id="4452" name="Google Shape;4452;p6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453" name="Google Shape;4453;p6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68"/>
            <p:cNvGrpSpPr/>
            <p:nvPr/>
          </p:nvGrpSpPr>
          <p:grpSpPr>
            <a:xfrm>
              <a:off x="3782759" y="2807162"/>
              <a:ext cx="82686" cy="85487"/>
              <a:chOff x="3765350" y="2500900"/>
              <a:chExt cx="173600" cy="187925"/>
            </a:xfrm>
          </p:grpSpPr>
          <p:sp>
            <p:nvSpPr>
              <p:cNvPr id="4455" name="Google Shape;4455;p6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456" name="Google Shape;4456;p6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68"/>
            <p:cNvGrpSpPr/>
            <p:nvPr/>
          </p:nvGrpSpPr>
          <p:grpSpPr>
            <a:xfrm>
              <a:off x="3775674" y="2798496"/>
              <a:ext cx="40545" cy="23564"/>
              <a:chOff x="3750475" y="2481850"/>
              <a:chExt cx="85125" cy="51800"/>
            </a:xfrm>
          </p:grpSpPr>
          <p:sp>
            <p:nvSpPr>
              <p:cNvPr id="4462" name="Google Shape;4462;p6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464" name="Google Shape;4464;p68"/>
            <p:cNvGrpSpPr/>
            <p:nvPr/>
          </p:nvGrpSpPr>
          <p:grpSpPr>
            <a:xfrm>
              <a:off x="3716946" y="2776024"/>
              <a:ext cx="81971" cy="76912"/>
              <a:chOff x="3627175" y="2432450"/>
              <a:chExt cx="172100" cy="169075"/>
            </a:xfrm>
          </p:grpSpPr>
          <p:sp>
            <p:nvSpPr>
              <p:cNvPr id="4465" name="Google Shape;4465;p6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467" name="Google Shape;4467;p6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468" name="Google Shape;4468;p68"/>
            <p:cNvGrpSpPr/>
            <p:nvPr/>
          </p:nvGrpSpPr>
          <p:grpSpPr>
            <a:xfrm>
              <a:off x="3685682" y="2845624"/>
              <a:ext cx="29311" cy="45055"/>
              <a:chOff x="3561536" y="2585450"/>
              <a:chExt cx="61539" cy="99045"/>
            </a:xfrm>
          </p:grpSpPr>
          <p:sp>
            <p:nvSpPr>
              <p:cNvPr id="4469" name="Google Shape;4469;p6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471" name="Google Shape;4471;p68"/>
            <p:cNvGrpSpPr/>
            <p:nvPr/>
          </p:nvGrpSpPr>
          <p:grpSpPr>
            <a:xfrm>
              <a:off x="3849905" y="2572252"/>
              <a:ext cx="74339" cy="119559"/>
              <a:chOff x="3906325" y="1984500"/>
              <a:chExt cx="156075" cy="262825"/>
            </a:xfrm>
          </p:grpSpPr>
          <p:sp>
            <p:nvSpPr>
              <p:cNvPr id="4472" name="Google Shape;4472;p6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473" name="Google Shape;4473;p6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68"/>
            <p:cNvGrpSpPr/>
            <p:nvPr/>
          </p:nvGrpSpPr>
          <p:grpSpPr>
            <a:xfrm>
              <a:off x="2654821" y="2414345"/>
              <a:ext cx="667570" cy="558731"/>
              <a:chOff x="1397225" y="1637375"/>
              <a:chExt cx="1401575" cy="1228250"/>
            </a:xfrm>
          </p:grpSpPr>
          <p:sp>
            <p:nvSpPr>
              <p:cNvPr id="4475" name="Google Shape;4475;p6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476" name="Google Shape;4476;p68"/>
              <p:cNvGrpSpPr/>
              <p:nvPr/>
            </p:nvGrpSpPr>
            <p:grpSpPr>
              <a:xfrm>
                <a:off x="1397225" y="1637375"/>
                <a:ext cx="1398775" cy="1228250"/>
                <a:chOff x="1397225" y="1637375"/>
                <a:chExt cx="1398775" cy="1228250"/>
              </a:xfrm>
            </p:grpSpPr>
            <p:sp>
              <p:nvSpPr>
                <p:cNvPr id="4477" name="Google Shape;4477;p6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9" name="Google Shape;4479;p68"/>
            <p:cNvGrpSpPr/>
            <p:nvPr/>
          </p:nvGrpSpPr>
          <p:grpSpPr>
            <a:xfrm>
              <a:off x="3230417" y="3103734"/>
              <a:ext cx="282982" cy="280332"/>
              <a:chOff x="2605700" y="3152850"/>
              <a:chExt cx="594125" cy="616250"/>
            </a:xfrm>
          </p:grpSpPr>
          <p:sp>
            <p:nvSpPr>
              <p:cNvPr id="4480" name="Google Shape;4480;p6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481" name="Google Shape;4481;p6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482" name="Google Shape;4482;p68"/>
            <p:cNvGrpSpPr/>
            <p:nvPr/>
          </p:nvGrpSpPr>
          <p:grpSpPr>
            <a:xfrm>
              <a:off x="3265985" y="3226989"/>
              <a:ext cx="87151" cy="346202"/>
              <a:chOff x="2680375" y="3423800"/>
              <a:chExt cx="182975" cy="761050"/>
            </a:xfrm>
          </p:grpSpPr>
          <p:sp>
            <p:nvSpPr>
              <p:cNvPr id="4483" name="Google Shape;4483;p6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484" name="Google Shape;4484;p6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5" name="Google Shape;4485;p68"/>
            <p:cNvGrpSpPr/>
            <p:nvPr/>
          </p:nvGrpSpPr>
          <p:grpSpPr>
            <a:xfrm>
              <a:off x="3855466" y="3289811"/>
              <a:ext cx="112514" cy="94210"/>
              <a:chOff x="3918000" y="3561900"/>
              <a:chExt cx="236225" cy="207100"/>
            </a:xfrm>
          </p:grpSpPr>
          <p:sp>
            <p:nvSpPr>
              <p:cNvPr id="4486" name="Google Shape;4486;p6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487" name="Google Shape;4487;p6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8" name="Google Shape;4488;p6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491" name="Google Shape;4491;p68"/>
            <p:cNvGrpSpPr/>
            <p:nvPr/>
          </p:nvGrpSpPr>
          <p:grpSpPr>
            <a:xfrm>
              <a:off x="2905224" y="2311071"/>
              <a:ext cx="596721" cy="528992"/>
              <a:chOff x="1922950" y="1410350"/>
              <a:chExt cx="1252825" cy="1162875"/>
            </a:xfrm>
          </p:grpSpPr>
          <p:sp>
            <p:nvSpPr>
              <p:cNvPr id="4492" name="Google Shape;4492;p6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508" name="Google Shape;4508;p6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528" name="Google Shape;4528;p6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29" name="Google Shape;4529;p6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0" name="Google Shape;4530;p68"/>
            <p:cNvGrpSpPr/>
            <p:nvPr/>
          </p:nvGrpSpPr>
          <p:grpSpPr>
            <a:xfrm>
              <a:off x="3280929" y="3294542"/>
              <a:ext cx="109894" cy="272224"/>
              <a:chOff x="2711750" y="3572300"/>
              <a:chExt cx="230725" cy="598425"/>
            </a:xfrm>
          </p:grpSpPr>
          <p:sp>
            <p:nvSpPr>
              <p:cNvPr id="4531" name="Google Shape;4531;p6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3" name="Google Shape;4533;p6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4" name="Google Shape;4534;p68"/>
            <p:cNvGrpSpPr/>
            <p:nvPr/>
          </p:nvGrpSpPr>
          <p:grpSpPr>
            <a:xfrm>
              <a:off x="3790439" y="2408636"/>
              <a:ext cx="73017" cy="75684"/>
              <a:chOff x="3781475" y="1624825"/>
              <a:chExt cx="153300" cy="166375"/>
            </a:xfrm>
          </p:grpSpPr>
          <p:sp>
            <p:nvSpPr>
              <p:cNvPr id="4535" name="Google Shape;4535;p6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9" name="Google Shape;4539;p6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6" name="Google Shape;4546;p68"/>
            <p:cNvGrpSpPr/>
            <p:nvPr/>
          </p:nvGrpSpPr>
          <p:grpSpPr>
            <a:xfrm>
              <a:off x="4403342" y="3107749"/>
              <a:ext cx="316680" cy="101374"/>
              <a:chOff x="5068275" y="3161675"/>
              <a:chExt cx="664875" cy="222850"/>
            </a:xfrm>
          </p:grpSpPr>
          <p:sp>
            <p:nvSpPr>
              <p:cNvPr id="4547" name="Google Shape;4547;p6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1" name="Google Shape;4551;p6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0" name="Google Shape;4580;p68"/>
            <p:cNvGrpSpPr/>
            <p:nvPr/>
          </p:nvGrpSpPr>
          <p:grpSpPr>
            <a:xfrm>
              <a:off x="3697513" y="2707266"/>
              <a:ext cx="59549" cy="79733"/>
              <a:chOff x="3586375" y="2281300"/>
              <a:chExt cx="125025" cy="175275"/>
            </a:xfrm>
          </p:grpSpPr>
          <p:sp>
            <p:nvSpPr>
              <p:cNvPr id="4581" name="Google Shape;4581;p6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3" name="Google Shape;4583;p6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84" name="Google Shape;4584;p68"/>
            <p:cNvGrpSpPr/>
            <p:nvPr/>
          </p:nvGrpSpPr>
          <p:grpSpPr>
            <a:xfrm>
              <a:off x="4513224" y="3221724"/>
              <a:ext cx="274563" cy="280321"/>
              <a:chOff x="5298975" y="3412225"/>
              <a:chExt cx="576450" cy="616225"/>
            </a:xfrm>
          </p:grpSpPr>
          <p:sp>
            <p:nvSpPr>
              <p:cNvPr id="4585" name="Google Shape;4585;p6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586" name="Google Shape;4586;p6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68"/>
            <p:cNvGrpSpPr/>
            <p:nvPr/>
          </p:nvGrpSpPr>
          <p:grpSpPr>
            <a:xfrm>
              <a:off x="4824403" y="3421846"/>
              <a:ext cx="110132" cy="130647"/>
              <a:chOff x="5952300" y="3852150"/>
              <a:chExt cx="231225" cy="287200"/>
            </a:xfrm>
          </p:grpSpPr>
          <p:sp>
            <p:nvSpPr>
              <p:cNvPr id="4588" name="Google Shape;4588;p6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0" name="Google Shape;4590;p6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8" name="Google Shape;4598;p68"/>
            <p:cNvGrpSpPr/>
            <p:nvPr/>
          </p:nvGrpSpPr>
          <p:grpSpPr>
            <a:xfrm>
              <a:off x="4295710" y="3079670"/>
              <a:ext cx="14968" cy="27135"/>
              <a:chOff x="4842300" y="3099950"/>
              <a:chExt cx="31425" cy="59650"/>
            </a:xfrm>
          </p:grpSpPr>
          <p:sp>
            <p:nvSpPr>
              <p:cNvPr id="4599" name="Google Shape;4599;p6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3" name="Google Shape;4603;p6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1" name="Google Shape;4611;p68"/>
            <p:cNvGrpSpPr/>
            <p:nvPr/>
          </p:nvGrpSpPr>
          <p:grpSpPr>
            <a:xfrm>
              <a:off x="3831056" y="2816010"/>
              <a:ext cx="37378" cy="27612"/>
              <a:chOff x="3866750" y="2520350"/>
              <a:chExt cx="78475" cy="60700"/>
            </a:xfrm>
          </p:grpSpPr>
          <p:sp>
            <p:nvSpPr>
              <p:cNvPr id="4612" name="Google Shape;4612;p6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6" name="Google Shape;4616;p6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33" name="Google Shape;4633;p6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45" name="Google Shape;4645;p6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8" name="Google Shape;4658;p68"/>
            <p:cNvGrpSpPr/>
            <p:nvPr/>
          </p:nvGrpSpPr>
          <p:grpSpPr>
            <a:xfrm>
              <a:off x="3632736" y="3051591"/>
              <a:ext cx="63288" cy="45217"/>
              <a:chOff x="3450375" y="3038225"/>
              <a:chExt cx="132875" cy="99400"/>
            </a:xfrm>
          </p:grpSpPr>
          <p:sp>
            <p:nvSpPr>
              <p:cNvPr id="4659" name="Google Shape;4659;p6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1" name="Google Shape;4661;p6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70" name="Google Shape;4670;p6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80" name="Google Shape;4680;p6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686" name="Google Shape;4686;p6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68"/>
          <p:cNvGrpSpPr/>
          <p:nvPr/>
        </p:nvGrpSpPr>
        <p:grpSpPr>
          <a:xfrm>
            <a:off x="719115" y="2852867"/>
            <a:ext cx="2622876" cy="1333540"/>
            <a:chOff x="238125" y="1038125"/>
            <a:chExt cx="7146800" cy="3633625"/>
          </a:xfrm>
        </p:grpSpPr>
        <p:sp>
          <p:nvSpPr>
            <p:cNvPr id="4697" name="Google Shape;4697;p6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9" name="Google Shape;6269;p68"/>
          <p:cNvGrpSpPr/>
          <p:nvPr/>
        </p:nvGrpSpPr>
        <p:grpSpPr>
          <a:xfrm>
            <a:off x="5834043" y="994977"/>
            <a:ext cx="2590840" cy="1380235"/>
            <a:chOff x="233350" y="949250"/>
            <a:chExt cx="7137300" cy="3802300"/>
          </a:xfrm>
        </p:grpSpPr>
        <p:sp>
          <p:nvSpPr>
            <p:cNvPr id="6270" name="Google Shape;6270;p6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68"/>
          <p:cNvGrpSpPr/>
          <p:nvPr/>
        </p:nvGrpSpPr>
        <p:grpSpPr>
          <a:xfrm>
            <a:off x="7648472" y="3039750"/>
            <a:ext cx="104231" cy="320340"/>
            <a:chOff x="7564426" y="3224343"/>
            <a:chExt cx="119985" cy="368801"/>
          </a:xfrm>
        </p:grpSpPr>
        <p:sp>
          <p:nvSpPr>
            <p:cNvPr id="6322" name="Google Shape;6322;p6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68"/>
          <p:cNvGrpSpPr/>
          <p:nvPr/>
        </p:nvGrpSpPr>
        <p:grpSpPr>
          <a:xfrm>
            <a:off x="7347961" y="3033852"/>
            <a:ext cx="189489" cy="332132"/>
            <a:chOff x="8370831" y="3202002"/>
            <a:chExt cx="218129" cy="382376"/>
          </a:xfrm>
        </p:grpSpPr>
        <p:sp>
          <p:nvSpPr>
            <p:cNvPr id="6325" name="Google Shape;6325;p6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68"/>
          <p:cNvGrpSpPr/>
          <p:nvPr/>
        </p:nvGrpSpPr>
        <p:grpSpPr>
          <a:xfrm>
            <a:off x="8071350" y="3444984"/>
            <a:ext cx="309429" cy="267000"/>
            <a:chOff x="6742064" y="3750480"/>
            <a:chExt cx="399315" cy="344560"/>
          </a:xfrm>
        </p:grpSpPr>
        <p:sp>
          <p:nvSpPr>
            <p:cNvPr id="6328" name="Google Shape;6328;p6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68"/>
          <p:cNvGrpSpPr/>
          <p:nvPr/>
        </p:nvGrpSpPr>
        <p:grpSpPr>
          <a:xfrm>
            <a:off x="7610369" y="3796031"/>
            <a:ext cx="180437" cy="281608"/>
            <a:chOff x="7248525" y="3739696"/>
            <a:chExt cx="230531" cy="359790"/>
          </a:xfrm>
        </p:grpSpPr>
        <p:sp>
          <p:nvSpPr>
            <p:cNvPr id="6331" name="Google Shape;6331;p6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68"/>
          <p:cNvGrpSpPr/>
          <p:nvPr/>
        </p:nvGrpSpPr>
        <p:grpSpPr>
          <a:xfrm>
            <a:off x="7856288" y="3439255"/>
            <a:ext cx="162896" cy="278710"/>
            <a:chOff x="7601242" y="3729267"/>
            <a:chExt cx="222566" cy="380803"/>
          </a:xfrm>
        </p:grpSpPr>
        <p:sp>
          <p:nvSpPr>
            <p:cNvPr id="6334" name="Google Shape;6334;p6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6" name="Google Shape;6336;p68"/>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7" name="Google Shape;6337;p68"/>
          <p:cNvGrpSpPr/>
          <p:nvPr/>
        </p:nvGrpSpPr>
        <p:grpSpPr>
          <a:xfrm>
            <a:off x="7345934" y="3440396"/>
            <a:ext cx="193543" cy="275990"/>
            <a:chOff x="8304647" y="3738687"/>
            <a:chExt cx="225076" cy="320956"/>
          </a:xfrm>
        </p:grpSpPr>
        <p:sp>
          <p:nvSpPr>
            <p:cNvPr id="6338" name="Google Shape;6338;p6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1" name="Google Shape;6341;p68"/>
          <p:cNvGrpSpPr/>
          <p:nvPr/>
        </p:nvGrpSpPr>
        <p:grpSpPr>
          <a:xfrm>
            <a:off x="7618426" y="3440396"/>
            <a:ext cx="178492" cy="275990"/>
            <a:chOff x="8615101" y="3738687"/>
            <a:chExt cx="207573" cy="320956"/>
          </a:xfrm>
        </p:grpSpPr>
        <p:sp>
          <p:nvSpPr>
            <p:cNvPr id="6342" name="Google Shape;6342;p6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5" name="Google Shape;6345;p68"/>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6" name="Google Shape;6346;p68"/>
          <p:cNvGrpSpPr/>
          <p:nvPr/>
        </p:nvGrpSpPr>
        <p:grpSpPr>
          <a:xfrm>
            <a:off x="6013131" y="3561884"/>
            <a:ext cx="557670" cy="511283"/>
            <a:chOff x="6015419" y="3716859"/>
            <a:chExt cx="557671" cy="511283"/>
          </a:xfrm>
        </p:grpSpPr>
        <p:sp>
          <p:nvSpPr>
            <p:cNvPr id="6347" name="Google Shape;6347;p6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8" name="Google Shape;6348;p68"/>
            <p:cNvGrpSpPr/>
            <p:nvPr/>
          </p:nvGrpSpPr>
          <p:grpSpPr>
            <a:xfrm>
              <a:off x="6036094" y="3716980"/>
              <a:ext cx="529860" cy="510468"/>
              <a:chOff x="6036094" y="3716980"/>
              <a:chExt cx="529860" cy="510468"/>
            </a:xfrm>
          </p:grpSpPr>
          <p:sp>
            <p:nvSpPr>
              <p:cNvPr id="6349" name="Google Shape;6349;p6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9" name="Google Shape;6359;p68"/>
          <p:cNvGrpSpPr/>
          <p:nvPr/>
        </p:nvGrpSpPr>
        <p:grpSpPr>
          <a:xfrm>
            <a:off x="6642016" y="2918653"/>
            <a:ext cx="576302" cy="511871"/>
            <a:chOff x="6644304" y="3073628"/>
            <a:chExt cx="576302" cy="511871"/>
          </a:xfrm>
        </p:grpSpPr>
        <p:sp>
          <p:nvSpPr>
            <p:cNvPr id="6360" name="Google Shape;6360;p6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1" name="Google Shape;6361;p68"/>
            <p:cNvGrpSpPr/>
            <p:nvPr/>
          </p:nvGrpSpPr>
          <p:grpSpPr>
            <a:xfrm>
              <a:off x="6712169" y="3085440"/>
              <a:ext cx="481622" cy="494913"/>
              <a:chOff x="6712169" y="3085440"/>
              <a:chExt cx="481622" cy="494913"/>
            </a:xfrm>
          </p:grpSpPr>
          <p:sp>
            <p:nvSpPr>
              <p:cNvPr id="6362" name="Google Shape;6362;p6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7" name="Google Shape;6367;p6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0" name="Google Shape;6370;p68"/>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1" name="Google Shape;6371;p68"/>
          <p:cNvGrpSpPr/>
          <p:nvPr/>
        </p:nvGrpSpPr>
        <p:grpSpPr>
          <a:xfrm>
            <a:off x="6649867" y="3561648"/>
            <a:ext cx="560631" cy="511352"/>
            <a:chOff x="6652154" y="3716623"/>
            <a:chExt cx="560631" cy="511352"/>
          </a:xfrm>
        </p:grpSpPr>
        <p:sp>
          <p:nvSpPr>
            <p:cNvPr id="6372" name="Google Shape;6372;p6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3" name="Google Shape;6373;p68"/>
            <p:cNvGrpSpPr/>
            <p:nvPr/>
          </p:nvGrpSpPr>
          <p:grpSpPr>
            <a:xfrm>
              <a:off x="6669657" y="3716715"/>
              <a:ext cx="466779" cy="464290"/>
              <a:chOff x="6669657" y="3716715"/>
              <a:chExt cx="466779" cy="464290"/>
            </a:xfrm>
          </p:grpSpPr>
          <p:sp>
            <p:nvSpPr>
              <p:cNvPr id="6374" name="Google Shape;6374;p6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7" name="Google Shape;6387;p68"/>
          <p:cNvGrpSpPr/>
          <p:nvPr/>
        </p:nvGrpSpPr>
        <p:grpSpPr>
          <a:xfrm>
            <a:off x="7843958" y="3843056"/>
            <a:ext cx="187557" cy="187557"/>
            <a:chOff x="8565775" y="671075"/>
            <a:chExt cx="441000" cy="441000"/>
          </a:xfrm>
        </p:grpSpPr>
        <p:sp>
          <p:nvSpPr>
            <p:cNvPr id="6388" name="Google Shape;6388;p6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0" name="Google Shape;6390;p68"/>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8"/>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2" name="Google Shape;6392;p68"/>
          <p:cNvGrpSpPr/>
          <p:nvPr/>
        </p:nvGrpSpPr>
        <p:grpSpPr>
          <a:xfrm>
            <a:off x="5997813" y="2921275"/>
            <a:ext cx="587871" cy="512373"/>
            <a:chOff x="6000100" y="3076250"/>
            <a:chExt cx="587871" cy="512373"/>
          </a:xfrm>
        </p:grpSpPr>
        <p:sp>
          <p:nvSpPr>
            <p:cNvPr id="6393" name="Google Shape;6393;p6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4" name="Google Shape;6394;p68"/>
            <p:cNvGrpSpPr/>
            <p:nvPr/>
          </p:nvGrpSpPr>
          <p:grpSpPr>
            <a:xfrm>
              <a:off x="6031360" y="3076713"/>
              <a:ext cx="539107" cy="480965"/>
              <a:chOff x="6031360" y="3076713"/>
              <a:chExt cx="539107" cy="480965"/>
            </a:xfrm>
          </p:grpSpPr>
          <p:sp>
            <p:nvSpPr>
              <p:cNvPr id="6395" name="Google Shape;6395;p6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02" name="Google Shape;6402;p68"/>
          <p:cNvGrpSpPr/>
          <p:nvPr/>
        </p:nvGrpSpPr>
        <p:grpSpPr>
          <a:xfrm>
            <a:off x="3416804" y="902588"/>
            <a:ext cx="2310381" cy="1488888"/>
            <a:chOff x="229225" y="549050"/>
            <a:chExt cx="7161750" cy="4615275"/>
          </a:xfrm>
        </p:grpSpPr>
        <p:sp>
          <p:nvSpPr>
            <p:cNvPr id="6403" name="Google Shape;6403;p6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68"/>
          <p:cNvGrpSpPr/>
          <p:nvPr/>
        </p:nvGrpSpPr>
        <p:grpSpPr>
          <a:xfrm>
            <a:off x="3514722" y="2832485"/>
            <a:ext cx="2310282" cy="1374222"/>
            <a:chOff x="238125" y="732525"/>
            <a:chExt cx="7130500" cy="4241425"/>
          </a:xfrm>
        </p:grpSpPr>
        <p:sp>
          <p:nvSpPr>
            <p:cNvPr id="6521" name="Google Shape;6521;p6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8" name="Shape 6638"/>
        <p:cNvGrpSpPr/>
        <p:nvPr/>
      </p:nvGrpSpPr>
      <p:grpSpPr>
        <a:xfrm>
          <a:off x="0" y="0"/>
          <a:ext cx="0" cy="0"/>
          <a:chOff x="0" y="0"/>
          <a:chExt cx="0" cy="0"/>
        </a:xfrm>
      </p:grpSpPr>
      <p:grpSp>
        <p:nvGrpSpPr>
          <p:cNvPr id="6639" name="Google Shape;6639;p69"/>
          <p:cNvGrpSpPr/>
          <p:nvPr/>
        </p:nvGrpSpPr>
        <p:grpSpPr>
          <a:xfrm>
            <a:off x="729274" y="969759"/>
            <a:ext cx="2507799" cy="206239"/>
            <a:chOff x="106648" y="895722"/>
            <a:chExt cx="4481413" cy="374300"/>
          </a:xfrm>
        </p:grpSpPr>
        <p:grpSp>
          <p:nvGrpSpPr>
            <p:cNvPr id="6640" name="Google Shape;6640;p69"/>
            <p:cNvGrpSpPr/>
            <p:nvPr/>
          </p:nvGrpSpPr>
          <p:grpSpPr>
            <a:xfrm>
              <a:off x="2233276" y="895722"/>
              <a:ext cx="1082667" cy="223591"/>
              <a:chOff x="4808316" y="2800065"/>
              <a:chExt cx="1999386" cy="412910"/>
            </a:xfrm>
          </p:grpSpPr>
          <p:sp>
            <p:nvSpPr>
              <p:cNvPr id="6641" name="Google Shape;6641;p6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2" name="Google Shape;6642;p69"/>
              <p:cNvGrpSpPr/>
              <p:nvPr/>
            </p:nvGrpSpPr>
            <p:grpSpPr>
              <a:xfrm>
                <a:off x="4808316" y="2800065"/>
                <a:ext cx="92400" cy="411825"/>
                <a:chOff x="845575" y="2563700"/>
                <a:chExt cx="92400" cy="411825"/>
              </a:xfrm>
            </p:grpSpPr>
            <p:cxnSp>
              <p:nvCxnSpPr>
                <p:cNvPr id="6643" name="Google Shape;6643;p6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4" name="Google Shape;6644;p6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45" name="Google Shape;6645;p69"/>
            <p:cNvGrpSpPr/>
            <p:nvPr/>
          </p:nvGrpSpPr>
          <p:grpSpPr>
            <a:xfrm>
              <a:off x="106648" y="895722"/>
              <a:ext cx="1088401" cy="223591"/>
              <a:chOff x="881025" y="2800065"/>
              <a:chExt cx="2009975" cy="412910"/>
            </a:xfrm>
          </p:grpSpPr>
          <p:sp>
            <p:nvSpPr>
              <p:cNvPr id="6646" name="Google Shape;6646;p6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7" name="Google Shape;6647;p69"/>
              <p:cNvGrpSpPr/>
              <p:nvPr/>
            </p:nvGrpSpPr>
            <p:grpSpPr>
              <a:xfrm>
                <a:off x="881025" y="2800065"/>
                <a:ext cx="92400" cy="411825"/>
                <a:chOff x="845575" y="2563700"/>
                <a:chExt cx="92400" cy="411825"/>
              </a:xfrm>
            </p:grpSpPr>
            <p:cxnSp>
              <p:nvCxnSpPr>
                <p:cNvPr id="6648" name="Google Shape;6648;p6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49" name="Google Shape;6649;p6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0" name="Google Shape;6650;p69"/>
            <p:cNvGrpSpPr/>
            <p:nvPr/>
          </p:nvGrpSpPr>
          <p:grpSpPr>
            <a:xfrm>
              <a:off x="1172346" y="1047018"/>
              <a:ext cx="1083151" cy="223003"/>
              <a:chOff x="2849073" y="3079467"/>
              <a:chExt cx="2000279" cy="411825"/>
            </a:xfrm>
          </p:grpSpPr>
          <p:sp>
            <p:nvSpPr>
              <p:cNvPr id="6651" name="Google Shape;6651;p6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2" name="Google Shape;6652;p69"/>
              <p:cNvGrpSpPr/>
              <p:nvPr/>
            </p:nvGrpSpPr>
            <p:grpSpPr>
              <a:xfrm rot="10800000">
                <a:off x="2849073" y="3079467"/>
                <a:ext cx="92400" cy="411825"/>
                <a:chOff x="2070100" y="2563700"/>
                <a:chExt cx="92400" cy="411825"/>
              </a:xfrm>
            </p:grpSpPr>
            <p:cxnSp>
              <p:nvCxnSpPr>
                <p:cNvPr id="6653" name="Google Shape;6653;p6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54" name="Google Shape;6654;p6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5" name="Google Shape;6655;p69"/>
            <p:cNvGrpSpPr/>
            <p:nvPr/>
          </p:nvGrpSpPr>
          <p:grpSpPr>
            <a:xfrm>
              <a:off x="3290132" y="1047018"/>
              <a:ext cx="1297929" cy="223003"/>
              <a:chOff x="6760035" y="3079467"/>
              <a:chExt cx="2396914" cy="411825"/>
            </a:xfrm>
          </p:grpSpPr>
          <p:sp>
            <p:nvSpPr>
              <p:cNvPr id="6656" name="Google Shape;6656;p6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7" name="Google Shape;6657;p69"/>
              <p:cNvGrpSpPr/>
              <p:nvPr/>
            </p:nvGrpSpPr>
            <p:grpSpPr>
              <a:xfrm rot="10800000">
                <a:off x="6760035" y="3079467"/>
                <a:ext cx="92400" cy="411825"/>
                <a:chOff x="2070100" y="2563700"/>
                <a:chExt cx="92400" cy="411825"/>
              </a:xfrm>
            </p:grpSpPr>
            <p:cxnSp>
              <p:nvCxnSpPr>
                <p:cNvPr id="6658" name="Google Shape;6658;p6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659" name="Google Shape;6659;p6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60" name="Google Shape;6660;p69"/>
          <p:cNvGrpSpPr/>
          <p:nvPr/>
        </p:nvGrpSpPr>
        <p:grpSpPr>
          <a:xfrm>
            <a:off x="2147036" y="3369130"/>
            <a:ext cx="1086701" cy="799429"/>
            <a:chOff x="2183288" y="3555572"/>
            <a:chExt cx="1136241" cy="835873"/>
          </a:xfrm>
        </p:grpSpPr>
        <p:sp>
          <p:nvSpPr>
            <p:cNvPr id="6661" name="Google Shape;6661;p6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2" name="Google Shape;6662;p69"/>
            <p:cNvGrpSpPr/>
            <p:nvPr/>
          </p:nvGrpSpPr>
          <p:grpSpPr>
            <a:xfrm>
              <a:off x="2205895" y="3637269"/>
              <a:ext cx="1089848" cy="724993"/>
              <a:chOff x="2205895" y="3637269"/>
              <a:chExt cx="1089848" cy="724993"/>
            </a:xfrm>
          </p:grpSpPr>
          <p:sp>
            <p:nvSpPr>
              <p:cNvPr id="6663" name="Google Shape;6663;p6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9" name="Google Shape;6669;p6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70" name="Google Shape;6670;p6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71" name="Google Shape;6671;p69"/>
            <p:cNvGrpSpPr/>
            <p:nvPr/>
          </p:nvGrpSpPr>
          <p:grpSpPr>
            <a:xfrm>
              <a:off x="3173850" y="3779426"/>
              <a:ext cx="145679" cy="70048"/>
              <a:chOff x="3173850" y="3779426"/>
              <a:chExt cx="145679" cy="70048"/>
            </a:xfrm>
          </p:grpSpPr>
          <p:cxnSp>
            <p:nvCxnSpPr>
              <p:cNvPr id="6672" name="Google Shape;6672;p6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673" name="Google Shape;6673;p6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69"/>
            <p:cNvGrpSpPr/>
            <p:nvPr/>
          </p:nvGrpSpPr>
          <p:grpSpPr>
            <a:xfrm>
              <a:off x="2183288" y="4139483"/>
              <a:ext cx="145133" cy="70048"/>
              <a:chOff x="2183288" y="4139483"/>
              <a:chExt cx="145133" cy="70048"/>
            </a:xfrm>
          </p:grpSpPr>
          <p:cxnSp>
            <p:nvCxnSpPr>
              <p:cNvPr id="6675" name="Google Shape;6675;p6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676" name="Google Shape;6676;p6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7" name="Google Shape;6677;p6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78" name="Google Shape;6678;p6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679" name="Google Shape;6679;p69"/>
            <p:cNvGrpSpPr/>
            <p:nvPr/>
          </p:nvGrpSpPr>
          <p:grpSpPr>
            <a:xfrm>
              <a:off x="2943836" y="4268886"/>
              <a:ext cx="60717" cy="122559"/>
              <a:chOff x="2943836" y="4268886"/>
              <a:chExt cx="60717" cy="122559"/>
            </a:xfrm>
          </p:grpSpPr>
          <p:sp>
            <p:nvSpPr>
              <p:cNvPr id="6680" name="Google Shape;6680;p6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81" name="Google Shape;6681;p6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682" name="Google Shape;6682;p69"/>
          <p:cNvGrpSpPr/>
          <p:nvPr/>
        </p:nvGrpSpPr>
        <p:grpSpPr>
          <a:xfrm>
            <a:off x="3409981" y="1290129"/>
            <a:ext cx="1675870" cy="758251"/>
            <a:chOff x="3530532" y="1496185"/>
            <a:chExt cx="1562000" cy="706730"/>
          </a:xfrm>
        </p:grpSpPr>
        <p:cxnSp>
          <p:nvCxnSpPr>
            <p:cNvPr id="6683" name="Google Shape;6683;p6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684" name="Google Shape;6684;p69"/>
            <p:cNvGrpSpPr/>
            <p:nvPr/>
          </p:nvGrpSpPr>
          <p:grpSpPr>
            <a:xfrm>
              <a:off x="3530532" y="1496185"/>
              <a:ext cx="323430" cy="463587"/>
              <a:chOff x="3530532" y="1496185"/>
              <a:chExt cx="323430" cy="463587"/>
            </a:xfrm>
          </p:grpSpPr>
          <p:grpSp>
            <p:nvGrpSpPr>
              <p:cNvPr id="6685" name="Google Shape;6685;p69"/>
              <p:cNvGrpSpPr/>
              <p:nvPr/>
            </p:nvGrpSpPr>
            <p:grpSpPr>
              <a:xfrm>
                <a:off x="3567462" y="1496185"/>
                <a:ext cx="286500" cy="361376"/>
                <a:chOff x="3567462" y="1496185"/>
                <a:chExt cx="286500" cy="361376"/>
              </a:xfrm>
            </p:grpSpPr>
            <p:cxnSp>
              <p:nvCxnSpPr>
                <p:cNvPr id="6686" name="Google Shape;6686;p6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87" name="Google Shape;6687;p6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8" name="Google Shape;6688;p6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69"/>
            <p:cNvGrpSpPr/>
            <p:nvPr/>
          </p:nvGrpSpPr>
          <p:grpSpPr>
            <a:xfrm>
              <a:off x="3891569" y="1779209"/>
              <a:ext cx="323945" cy="423706"/>
              <a:chOff x="3891569" y="1779209"/>
              <a:chExt cx="323945" cy="423706"/>
            </a:xfrm>
          </p:grpSpPr>
          <p:grpSp>
            <p:nvGrpSpPr>
              <p:cNvPr id="6690" name="Google Shape;6690;p69"/>
              <p:cNvGrpSpPr/>
              <p:nvPr/>
            </p:nvGrpSpPr>
            <p:grpSpPr>
              <a:xfrm>
                <a:off x="3929014" y="1881638"/>
                <a:ext cx="286500" cy="321278"/>
                <a:chOff x="3929014" y="1881638"/>
                <a:chExt cx="286500" cy="321278"/>
              </a:xfrm>
            </p:grpSpPr>
            <p:cxnSp>
              <p:nvCxnSpPr>
                <p:cNvPr id="6691" name="Google Shape;6691;p6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692" name="Google Shape;6692;p6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3" name="Google Shape;6693;p6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69"/>
            <p:cNvGrpSpPr/>
            <p:nvPr/>
          </p:nvGrpSpPr>
          <p:grpSpPr>
            <a:xfrm>
              <a:off x="4252606" y="1496185"/>
              <a:ext cx="324721" cy="463587"/>
              <a:chOff x="4252606" y="1496185"/>
              <a:chExt cx="324721" cy="463587"/>
            </a:xfrm>
          </p:grpSpPr>
          <p:grpSp>
            <p:nvGrpSpPr>
              <p:cNvPr id="6695" name="Google Shape;6695;p69"/>
              <p:cNvGrpSpPr/>
              <p:nvPr/>
            </p:nvGrpSpPr>
            <p:grpSpPr>
              <a:xfrm>
                <a:off x="4290828" y="1496185"/>
                <a:ext cx="286500" cy="361376"/>
                <a:chOff x="4290828" y="1496185"/>
                <a:chExt cx="286500" cy="361376"/>
              </a:xfrm>
            </p:grpSpPr>
            <p:cxnSp>
              <p:nvCxnSpPr>
                <p:cNvPr id="6696" name="Google Shape;6696;p6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697" name="Google Shape;6697;p6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8" name="Google Shape;6698;p6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69"/>
            <p:cNvGrpSpPr/>
            <p:nvPr/>
          </p:nvGrpSpPr>
          <p:grpSpPr>
            <a:xfrm>
              <a:off x="4613643" y="1763716"/>
              <a:ext cx="325308" cy="439200"/>
              <a:chOff x="4613643" y="1763716"/>
              <a:chExt cx="325308" cy="439200"/>
            </a:xfrm>
          </p:grpSpPr>
          <p:grpSp>
            <p:nvGrpSpPr>
              <p:cNvPr id="6700" name="Google Shape;6700;p69"/>
              <p:cNvGrpSpPr/>
              <p:nvPr/>
            </p:nvGrpSpPr>
            <p:grpSpPr>
              <a:xfrm>
                <a:off x="4652451" y="1879538"/>
                <a:ext cx="286500" cy="323378"/>
                <a:chOff x="4652451" y="1879538"/>
                <a:chExt cx="286500" cy="323378"/>
              </a:xfrm>
            </p:grpSpPr>
            <p:cxnSp>
              <p:nvCxnSpPr>
                <p:cNvPr id="6701" name="Google Shape;6701;p6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702" name="Google Shape;6702;p6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3" name="Google Shape;6703;p6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04" name="Google Shape;6704;p69"/>
          <p:cNvGrpSpPr/>
          <p:nvPr/>
        </p:nvGrpSpPr>
        <p:grpSpPr>
          <a:xfrm>
            <a:off x="3421841" y="2143755"/>
            <a:ext cx="1652173" cy="391517"/>
            <a:chOff x="3512551" y="2358270"/>
            <a:chExt cx="1597383" cy="378533"/>
          </a:xfrm>
        </p:grpSpPr>
        <p:cxnSp>
          <p:nvCxnSpPr>
            <p:cNvPr id="6705" name="Google Shape;6705;p69"/>
            <p:cNvCxnSpPr>
              <a:stCxn id="6706" idx="6"/>
              <a:endCxn id="6707"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708" name="Google Shape;6708;p69"/>
            <p:cNvGrpSpPr/>
            <p:nvPr/>
          </p:nvGrpSpPr>
          <p:grpSpPr>
            <a:xfrm>
              <a:off x="3512551" y="2358270"/>
              <a:ext cx="225647" cy="307714"/>
              <a:chOff x="2182679" y="2004714"/>
              <a:chExt cx="792300" cy="1080458"/>
            </a:xfrm>
          </p:grpSpPr>
          <p:cxnSp>
            <p:nvCxnSpPr>
              <p:cNvPr id="6709" name="Google Shape;6709;p69"/>
              <p:cNvCxnSpPr>
                <a:stCxn id="6710"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06" name="Google Shape;6706;p6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69"/>
            <p:cNvGrpSpPr/>
            <p:nvPr/>
          </p:nvGrpSpPr>
          <p:grpSpPr>
            <a:xfrm>
              <a:off x="3969644" y="2440153"/>
              <a:ext cx="225853" cy="296651"/>
              <a:chOff x="3775710" y="1729289"/>
              <a:chExt cx="136500" cy="179289"/>
            </a:xfrm>
          </p:grpSpPr>
          <p:cxnSp>
            <p:nvCxnSpPr>
              <p:cNvPr id="6712" name="Google Shape;6712;p6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713" name="Google Shape;6713;p6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69"/>
            <p:cNvGrpSpPr/>
            <p:nvPr/>
          </p:nvGrpSpPr>
          <p:grpSpPr>
            <a:xfrm>
              <a:off x="4427051" y="2358270"/>
              <a:ext cx="225647" cy="307714"/>
              <a:chOff x="5393704" y="2004714"/>
              <a:chExt cx="792300" cy="1080458"/>
            </a:xfrm>
          </p:grpSpPr>
          <p:cxnSp>
            <p:nvCxnSpPr>
              <p:cNvPr id="6716" name="Google Shape;6716;p69"/>
              <p:cNvCxnSpPr>
                <a:stCxn id="6717"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718" name="Google Shape;6718;p6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69"/>
            <p:cNvGrpSpPr/>
            <p:nvPr/>
          </p:nvGrpSpPr>
          <p:grpSpPr>
            <a:xfrm>
              <a:off x="4884287" y="2440252"/>
              <a:ext cx="225647" cy="296532"/>
              <a:chOff x="6999166" y="2292572"/>
              <a:chExt cx="792300" cy="1041192"/>
            </a:xfrm>
          </p:grpSpPr>
          <p:cxnSp>
            <p:nvCxnSpPr>
              <p:cNvPr id="6720" name="Google Shape;6720;p6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707" name="Google Shape;6707;p6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22" name="Google Shape;6722;p69"/>
          <p:cNvGrpSpPr/>
          <p:nvPr/>
        </p:nvGrpSpPr>
        <p:grpSpPr>
          <a:xfrm>
            <a:off x="6842649" y="979955"/>
            <a:ext cx="1581844" cy="732818"/>
            <a:chOff x="634175" y="2986275"/>
            <a:chExt cx="3147949" cy="1458344"/>
          </a:xfrm>
        </p:grpSpPr>
        <p:cxnSp>
          <p:nvCxnSpPr>
            <p:cNvPr id="6723" name="Google Shape;6723;p69"/>
            <p:cNvCxnSpPr>
              <a:stCxn id="6724" idx="4"/>
              <a:endCxn id="6725"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726" name="Google Shape;6726;p69"/>
            <p:cNvCxnSpPr>
              <a:stCxn id="6725" idx="0"/>
              <a:endCxn id="6727"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28" name="Google Shape;6728;p69"/>
            <p:cNvCxnSpPr>
              <a:stCxn id="6727" idx="4"/>
              <a:endCxn id="6729"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730" name="Google Shape;6730;p69"/>
            <p:cNvCxnSpPr>
              <a:stCxn id="6729" idx="0"/>
              <a:endCxn id="6731"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731" name="Google Shape;6731;p6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7" name="Google Shape;6727;p6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4" name="Google Shape;6724;p6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9" name="Google Shape;6729;p6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25" name="Google Shape;6725;p6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732" name="Google Shape;6732;p69"/>
          <p:cNvGrpSpPr/>
          <p:nvPr/>
        </p:nvGrpSpPr>
        <p:grpSpPr>
          <a:xfrm>
            <a:off x="3410364" y="2674265"/>
            <a:ext cx="1675128" cy="313674"/>
            <a:chOff x="998425" y="1182125"/>
            <a:chExt cx="1065400" cy="199500"/>
          </a:xfrm>
        </p:grpSpPr>
        <p:sp>
          <p:nvSpPr>
            <p:cNvPr id="6733" name="Google Shape;6733;p6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69"/>
          <p:cNvGrpSpPr/>
          <p:nvPr/>
        </p:nvGrpSpPr>
        <p:grpSpPr>
          <a:xfrm>
            <a:off x="3410363" y="3630231"/>
            <a:ext cx="1675129" cy="525345"/>
            <a:chOff x="5194708" y="3484366"/>
            <a:chExt cx="3148148" cy="987304"/>
          </a:xfrm>
        </p:grpSpPr>
        <p:grpSp>
          <p:nvGrpSpPr>
            <p:cNvPr id="6739" name="Google Shape;6739;p69"/>
            <p:cNvGrpSpPr/>
            <p:nvPr/>
          </p:nvGrpSpPr>
          <p:grpSpPr>
            <a:xfrm>
              <a:off x="7531521" y="3484366"/>
              <a:ext cx="811335" cy="987304"/>
              <a:chOff x="3379425" y="1617275"/>
              <a:chExt cx="1090650" cy="1327200"/>
            </a:xfrm>
          </p:grpSpPr>
          <p:sp>
            <p:nvSpPr>
              <p:cNvPr id="6740" name="Google Shape;6740;p6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69"/>
            <p:cNvGrpSpPr/>
            <p:nvPr/>
          </p:nvGrpSpPr>
          <p:grpSpPr>
            <a:xfrm>
              <a:off x="6752546" y="3484366"/>
              <a:ext cx="811428" cy="987304"/>
              <a:chOff x="2332275" y="1617275"/>
              <a:chExt cx="1090775" cy="1327200"/>
            </a:xfrm>
          </p:grpSpPr>
          <p:sp>
            <p:nvSpPr>
              <p:cNvPr id="6744" name="Google Shape;6744;p6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69"/>
            <p:cNvGrpSpPr/>
            <p:nvPr/>
          </p:nvGrpSpPr>
          <p:grpSpPr>
            <a:xfrm>
              <a:off x="5973664" y="3484366"/>
              <a:ext cx="811335" cy="987304"/>
              <a:chOff x="1285250" y="1617275"/>
              <a:chExt cx="1090650" cy="1327200"/>
            </a:xfrm>
          </p:grpSpPr>
          <p:sp>
            <p:nvSpPr>
              <p:cNvPr id="6748" name="Google Shape;6748;p6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69"/>
            <p:cNvGrpSpPr/>
            <p:nvPr/>
          </p:nvGrpSpPr>
          <p:grpSpPr>
            <a:xfrm>
              <a:off x="5194708" y="3484366"/>
              <a:ext cx="811409" cy="987304"/>
              <a:chOff x="238125" y="1617275"/>
              <a:chExt cx="1090750" cy="1327200"/>
            </a:xfrm>
          </p:grpSpPr>
          <p:sp>
            <p:nvSpPr>
              <p:cNvPr id="6752" name="Google Shape;6752;p6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5" name="Google Shape;6755;p69"/>
          <p:cNvGrpSpPr/>
          <p:nvPr/>
        </p:nvGrpSpPr>
        <p:grpSpPr>
          <a:xfrm>
            <a:off x="6844048" y="2276120"/>
            <a:ext cx="1579046" cy="522230"/>
            <a:chOff x="6853641" y="2534077"/>
            <a:chExt cx="1515545" cy="501229"/>
          </a:xfrm>
        </p:grpSpPr>
        <p:grpSp>
          <p:nvGrpSpPr>
            <p:cNvPr id="6756" name="Google Shape;6756;p69"/>
            <p:cNvGrpSpPr/>
            <p:nvPr/>
          </p:nvGrpSpPr>
          <p:grpSpPr>
            <a:xfrm>
              <a:off x="6853641" y="2618923"/>
              <a:ext cx="1515545" cy="324556"/>
              <a:chOff x="6853641" y="2618923"/>
              <a:chExt cx="1515545" cy="324556"/>
            </a:xfrm>
          </p:grpSpPr>
          <p:sp>
            <p:nvSpPr>
              <p:cNvPr id="6757" name="Google Shape;6757;p6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2" name="Google Shape;6762;p6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69"/>
          <p:cNvGrpSpPr/>
          <p:nvPr/>
        </p:nvGrpSpPr>
        <p:grpSpPr>
          <a:xfrm>
            <a:off x="3438940" y="3151161"/>
            <a:ext cx="1617976" cy="346616"/>
            <a:chOff x="1808063" y="4294338"/>
            <a:chExt cx="3370782" cy="721817"/>
          </a:xfrm>
        </p:grpSpPr>
        <p:sp>
          <p:nvSpPr>
            <p:cNvPr id="6768" name="Google Shape;6768;p6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69"/>
          <p:cNvGrpSpPr/>
          <p:nvPr/>
        </p:nvGrpSpPr>
        <p:grpSpPr>
          <a:xfrm>
            <a:off x="5264936" y="3817911"/>
            <a:ext cx="1417067" cy="350605"/>
            <a:chOff x="4234950" y="2101012"/>
            <a:chExt cx="4219974" cy="1044090"/>
          </a:xfrm>
        </p:grpSpPr>
        <p:sp>
          <p:nvSpPr>
            <p:cNvPr id="6779" name="Google Shape;6779;p6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69"/>
          <p:cNvGrpSpPr/>
          <p:nvPr/>
        </p:nvGrpSpPr>
        <p:grpSpPr>
          <a:xfrm>
            <a:off x="6840408" y="1808668"/>
            <a:ext cx="1586327" cy="371557"/>
            <a:chOff x="1247650" y="2075423"/>
            <a:chExt cx="6648477" cy="1557238"/>
          </a:xfrm>
        </p:grpSpPr>
        <p:sp>
          <p:nvSpPr>
            <p:cNvPr id="6796" name="Google Shape;6796;p6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69"/>
          <p:cNvGrpSpPr/>
          <p:nvPr/>
        </p:nvGrpSpPr>
        <p:grpSpPr>
          <a:xfrm>
            <a:off x="5271678" y="961858"/>
            <a:ext cx="1415601" cy="1648533"/>
            <a:chOff x="1839112" y="2209163"/>
            <a:chExt cx="1918159" cy="2233784"/>
          </a:xfrm>
        </p:grpSpPr>
        <p:sp>
          <p:nvSpPr>
            <p:cNvPr id="6803" name="Google Shape;6803;p6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6" name="Google Shape;6806;p69"/>
            <p:cNvCxnSpPr>
              <a:stCxn id="6803" idx="6"/>
              <a:endCxn id="6804"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07" name="Google Shape;6807;p69"/>
            <p:cNvCxnSpPr>
              <a:stCxn id="6804" idx="4"/>
              <a:endCxn id="6808"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809" name="Google Shape;6809;p69"/>
            <p:cNvCxnSpPr>
              <a:stCxn id="6808" idx="6"/>
              <a:endCxn id="6805"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810" name="Google Shape;6810;p69"/>
            <p:cNvCxnSpPr>
              <a:stCxn id="6805" idx="4"/>
              <a:endCxn id="6811"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808" name="Google Shape;6808;p6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13" name="Google Shape;6813;p69"/>
            <p:cNvCxnSpPr>
              <a:endCxn id="6812"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814" name="Google Shape;6814;p69"/>
          <p:cNvGrpSpPr/>
          <p:nvPr/>
        </p:nvGrpSpPr>
        <p:grpSpPr>
          <a:xfrm>
            <a:off x="3428944" y="979942"/>
            <a:ext cx="1637968" cy="154942"/>
            <a:chOff x="238125" y="2506075"/>
            <a:chExt cx="7115411" cy="673075"/>
          </a:xfrm>
        </p:grpSpPr>
        <p:sp>
          <p:nvSpPr>
            <p:cNvPr id="6815" name="Google Shape;6815;p6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69"/>
          <p:cNvGrpSpPr/>
          <p:nvPr/>
        </p:nvGrpSpPr>
        <p:grpSpPr>
          <a:xfrm>
            <a:off x="1969680" y="1294660"/>
            <a:ext cx="1262932" cy="785408"/>
            <a:chOff x="548861" y="389676"/>
            <a:chExt cx="3843371" cy="2390163"/>
          </a:xfrm>
        </p:grpSpPr>
        <p:cxnSp>
          <p:nvCxnSpPr>
            <p:cNvPr id="6821" name="Google Shape;6821;p6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22" name="Google Shape;6822;p6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23" name="Google Shape;6823;p6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824" name="Google Shape;6824;p6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825" name="Google Shape;6825;p6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826" name="Google Shape;6826;p6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7" name="Google Shape;6827;p6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828" name="Google Shape;6828;p6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69"/>
          <p:cNvGrpSpPr/>
          <p:nvPr/>
        </p:nvGrpSpPr>
        <p:grpSpPr>
          <a:xfrm>
            <a:off x="757812" y="2401537"/>
            <a:ext cx="1412054" cy="633562"/>
            <a:chOff x="1187400" y="2529299"/>
            <a:chExt cx="6769193" cy="2241903"/>
          </a:xfrm>
        </p:grpSpPr>
        <p:sp>
          <p:nvSpPr>
            <p:cNvPr id="6835" name="Google Shape;6835;p6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836" name="Google Shape;6836;p6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7" name="Google Shape;6837;p6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8" name="Google Shape;6838;p6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39" name="Google Shape;6839;p6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0" name="Google Shape;6840;p6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1" name="Google Shape;6841;p6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842" name="Google Shape;6842;p69"/>
            <p:cNvCxnSpPr>
              <a:stCxn id="6835" idx="2"/>
              <a:endCxn id="6836"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3" name="Google Shape;6843;p69"/>
            <p:cNvCxnSpPr>
              <a:stCxn id="6837" idx="0"/>
              <a:endCxn id="6835"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4" name="Google Shape;6844;p69"/>
            <p:cNvCxnSpPr>
              <a:stCxn id="6837" idx="2"/>
              <a:endCxn id="6839"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5" name="Google Shape;6845;p69"/>
            <p:cNvCxnSpPr>
              <a:stCxn id="6838" idx="0"/>
              <a:endCxn id="6837"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6" name="Google Shape;6846;p69"/>
            <p:cNvCxnSpPr>
              <a:stCxn id="6836" idx="2"/>
              <a:endCxn id="6841"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847" name="Google Shape;6847;p69"/>
            <p:cNvCxnSpPr>
              <a:stCxn id="6840" idx="0"/>
              <a:endCxn id="6836"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848" name="Google Shape;6848;p69"/>
          <p:cNvGrpSpPr/>
          <p:nvPr/>
        </p:nvGrpSpPr>
        <p:grpSpPr>
          <a:xfrm>
            <a:off x="6844058" y="2894246"/>
            <a:ext cx="1579035" cy="540873"/>
            <a:chOff x="6895650" y="3126697"/>
            <a:chExt cx="1436662" cy="492105"/>
          </a:xfrm>
        </p:grpSpPr>
        <p:sp>
          <p:nvSpPr>
            <p:cNvPr id="6849" name="Google Shape;6849;p6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4" name="Google Shape;6854;p69"/>
            <p:cNvGrpSpPr/>
            <p:nvPr/>
          </p:nvGrpSpPr>
          <p:grpSpPr>
            <a:xfrm>
              <a:off x="6995957" y="3335810"/>
              <a:ext cx="1230393" cy="71754"/>
              <a:chOff x="6995957" y="3287964"/>
              <a:chExt cx="1230393" cy="71754"/>
            </a:xfrm>
          </p:grpSpPr>
          <p:sp>
            <p:nvSpPr>
              <p:cNvPr id="6855" name="Google Shape;6855;p6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0" name="Google Shape;6860;p69"/>
          <p:cNvGrpSpPr/>
          <p:nvPr/>
        </p:nvGrpSpPr>
        <p:grpSpPr>
          <a:xfrm>
            <a:off x="6842640" y="3531009"/>
            <a:ext cx="1581862" cy="650625"/>
            <a:chOff x="6777990" y="3710194"/>
            <a:chExt cx="1646915" cy="677382"/>
          </a:xfrm>
        </p:grpSpPr>
        <p:grpSp>
          <p:nvGrpSpPr>
            <p:cNvPr id="6861" name="Google Shape;6861;p69"/>
            <p:cNvGrpSpPr/>
            <p:nvPr/>
          </p:nvGrpSpPr>
          <p:grpSpPr>
            <a:xfrm>
              <a:off x="6777990" y="3874492"/>
              <a:ext cx="411129" cy="513083"/>
              <a:chOff x="6777990" y="3874492"/>
              <a:chExt cx="411129" cy="513083"/>
            </a:xfrm>
          </p:grpSpPr>
          <p:cxnSp>
            <p:nvCxnSpPr>
              <p:cNvPr id="6862" name="Google Shape;6862;p6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63" name="Google Shape;6863;p6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4" name="Google Shape;6864;p69"/>
            <p:cNvGrpSpPr/>
            <p:nvPr/>
          </p:nvGrpSpPr>
          <p:grpSpPr>
            <a:xfrm>
              <a:off x="7188425" y="3710194"/>
              <a:ext cx="411123" cy="520535"/>
              <a:chOff x="7188425" y="3710194"/>
              <a:chExt cx="411123" cy="520535"/>
            </a:xfrm>
          </p:grpSpPr>
          <p:cxnSp>
            <p:nvCxnSpPr>
              <p:cNvPr id="6865" name="Google Shape;6865;p6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66" name="Google Shape;6866;p6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69"/>
            <p:cNvGrpSpPr/>
            <p:nvPr/>
          </p:nvGrpSpPr>
          <p:grpSpPr>
            <a:xfrm>
              <a:off x="7603341" y="3874492"/>
              <a:ext cx="411474" cy="513083"/>
              <a:chOff x="7603341" y="3874492"/>
              <a:chExt cx="411474" cy="513083"/>
            </a:xfrm>
          </p:grpSpPr>
          <p:cxnSp>
            <p:nvCxnSpPr>
              <p:cNvPr id="6868" name="Google Shape;6868;p6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869" name="Google Shape;6869;p6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69"/>
            <p:cNvGrpSpPr/>
            <p:nvPr/>
          </p:nvGrpSpPr>
          <p:grpSpPr>
            <a:xfrm>
              <a:off x="8013776" y="3722847"/>
              <a:ext cx="411129" cy="507881"/>
              <a:chOff x="8013776" y="3722847"/>
              <a:chExt cx="411129" cy="507881"/>
            </a:xfrm>
          </p:grpSpPr>
          <p:cxnSp>
            <p:nvCxnSpPr>
              <p:cNvPr id="6871" name="Google Shape;6871;p6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872" name="Google Shape;6872;p6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3" name="Google Shape;6873;p69"/>
          <p:cNvGrpSpPr/>
          <p:nvPr/>
        </p:nvGrpSpPr>
        <p:grpSpPr>
          <a:xfrm>
            <a:off x="5262155" y="2703849"/>
            <a:ext cx="1421889" cy="1020603"/>
            <a:chOff x="5190863" y="2824811"/>
            <a:chExt cx="1544860" cy="1108869"/>
          </a:xfrm>
        </p:grpSpPr>
        <p:grpSp>
          <p:nvGrpSpPr>
            <p:cNvPr id="6874" name="Google Shape;6874;p69"/>
            <p:cNvGrpSpPr/>
            <p:nvPr/>
          </p:nvGrpSpPr>
          <p:grpSpPr>
            <a:xfrm>
              <a:off x="5938695" y="3176919"/>
              <a:ext cx="685761" cy="404739"/>
              <a:chOff x="5938695" y="3176919"/>
              <a:chExt cx="685761" cy="404739"/>
            </a:xfrm>
          </p:grpSpPr>
          <p:grpSp>
            <p:nvGrpSpPr>
              <p:cNvPr id="6875" name="Google Shape;6875;p69"/>
              <p:cNvGrpSpPr/>
              <p:nvPr/>
            </p:nvGrpSpPr>
            <p:grpSpPr>
              <a:xfrm>
                <a:off x="5938695" y="3176919"/>
                <a:ext cx="685761" cy="404739"/>
                <a:chOff x="5938695" y="3176919"/>
                <a:chExt cx="685761" cy="404739"/>
              </a:xfrm>
            </p:grpSpPr>
            <p:sp>
              <p:nvSpPr>
                <p:cNvPr id="6876" name="Google Shape;6876;p6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8" name="Google Shape;6878;p6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69"/>
            <p:cNvGrpSpPr/>
            <p:nvPr/>
          </p:nvGrpSpPr>
          <p:grpSpPr>
            <a:xfrm>
              <a:off x="5305233" y="3176835"/>
              <a:ext cx="685971" cy="404655"/>
              <a:chOff x="5305233" y="3176835"/>
              <a:chExt cx="685971" cy="404655"/>
            </a:xfrm>
          </p:grpSpPr>
          <p:grpSp>
            <p:nvGrpSpPr>
              <p:cNvPr id="6880" name="Google Shape;6880;p69"/>
              <p:cNvGrpSpPr/>
              <p:nvPr/>
            </p:nvGrpSpPr>
            <p:grpSpPr>
              <a:xfrm>
                <a:off x="5305233" y="3176835"/>
                <a:ext cx="685971" cy="404655"/>
                <a:chOff x="5305233" y="3176835"/>
                <a:chExt cx="685971" cy="404655"/>
              </a:xfrm>
            </p:grpSpPr>
            <p:sp>
              <p:nvSpPr>
                <p:cNvPr id="6881" name="Google Shape;6881;p6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3" name="Google Shape;6883;p6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4" name="Google Shape;6884;p6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5" name="Google Shape;6885;p69"/>
            <p:cNvGrpSpPr/>
            <p:nvPr/>
          </p:nvGrpSpPr>
          <p:grpSpPr>
            <a:xfrm>
              <a:off x="5657361" y="2824811"/>
              <a:ext cx="1078361" cy="404655"/>
              <a:chOff x="5657361" y="2824811"/>
              <a:chExt cx="1078361" cy="404655"/>
            </a:xfrm>
          </p:grpSpPr>
          <p:grpSp>
            <p:nvGrpSpPr>
              <p:cNvPr id="6886" name="Google Shape;6886;p69"/>
              <p:cNvGrpSpPr/>
              <p:nvPr/>
            </p:nvGrpSpPr>
            <p:grpSpPr>
              <a:xfrm>
                <a:off x="5657361" y="2824811"/>
                <a:ext cx="1078361" cy="404655"/>
                <a:chOff x="5657361" y="2824811"/>
                <a:chExt cx="1078361" cy="404655"/>
              </a:xfrm>
            </p:grpSpPr>
            <p:grpSp>
              <p:nvGrpSpPr>
                <p:cNvPr id="6887" name="Google Shape;6887;p69"/>
                <p:cNvGrpSpPr/>
                <p:nvPr/>
              </p:nvGrpSpPr>
              <p:grpSpPr>
                <a:xfrm>
                  <a:off x="5938485" y="2824811"/>
                  <a:ext cx="797237" cy="404655"/>
                  <a:chOff x="5938485" y="2824811"/>
                  <a:chExt cx="797237" cy="404655"/>
                </a:xfrm>
              </p:grpSpPr>
              <p:sp>
                <p:nvSpPr>
                  <p:cNvPr id="6888" name="Google Shape;6888;p6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0" name="Google Shape;6890;p6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1" name="Google Shape;6891;p6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69"/>
            <p:cNvGrpSpPr/>
            <p:nvPr/>
          </p:nvGrpSpPr>
          <p:grpSpPr>
            <a:xfrm>
              <a:off x="5190863" y="3528942"/>
              <a:ext cx="1078026" cy="404739"/>
              <a:chOff x="5190863" y="3528942"/>
              <a:chExt cx="1078026" cy="404739"/>
            </a:xfrm>
          </p:grpSpPr>
          <p:sp>
            <p:nvSpPr>
              <p:cNvPr id="6893" name="Google Shape;6893;p6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4" name="Google Shape;6894;p69"/>
              <p:cNvGrpSpPr/>
              <p:nvPr/>
            </p:nvGrpSpPr>
            <p:grpSpPr>
              <a:xfrm>
                <a:off x="5190863" y="3528942"/>
                <a:ext cx="1078026" cy="404739"/>
                <a:chOff x="5190863" y="3528942"/>
                <a:chExt cx="1078026" cy="404739"/>
              </a:xfrm>
            </p:grpSpPr>
            <p:sp>
              <p:nvSpPr>
                <p:cNvPr id="6895" name="Google Shape;6895;p6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97" name="Google Shape;6897;p69"/>
          <p:cNvGrpSpPr/>
          <p:nvPr/>
        </p:nvGrpSpPr>
        <p:grpSpPr>
          <a:xfrm>
            <a:off x="728162" y="1268317"/>
            <a:ext cx="1086719" cy="879487"/>
            <a:chOff x="803162" y="1474292"/>
            <a:chExt cx="1086719" cy="879487"/>
          </a:xfrm>
        </p:grpSpPr>
        <p:grpSp>
          <p:nvGrpSpPr>
            <p:cNvPr id="6898" name="Google Shape;6898;p69"/>
            <p:cNvGrpSpPr/>
            <p:nvPr/>
          </p:nvGrpSpPr>
          <p:grpSpPr>
            <a:xfrm>
              <a:off x="803162" y="1625948"/>
              <a:ext cx="445856" cy="576579"/>
              <a:chOff x="803162" y="1625948"/>
              <a:chExt cx="445856" cy="576579"/>
            </a:xfrm>
          </p:grpSpPr>
          <p:sp>
            <p:nvSpPr>
              <p:cNvPr id="6899" name="Google Shape;6899;p6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0" name="Google Shape;6900;p69"/>
              <p:cNvGrpSpPr/>
              <p:nvPr/>
            </p:nvGrpSpPr>
            <p:grpSpPr>
              <a:xfrm>
                <a:off x="1056023" y="1625948"/>
                <a:ext cx="192995" cy="576579"/>
                <a:chOff x="1056023" y="1625948"/>
                <a:chExt cx="192995" cy="576579"/>
              </a:xfrm>
            </p:grpSpPr>
            <p:sp>
              <p:nvSpPr>
                <p:cNvPr id="6901" name="Google Shape;6901;p6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6" name="Google Shape;6906;p69"/>
            <p:cNvGrpSpPr/>
            <p:nvPr/>
          </p:nvGrpSpPr>
          <p:grpSpPr>
            <a:xfrm>
              <a:off x="1371406" y="1474292"/>
              <a:ext cx="518475" cy="879487"/>
              <a:chOff x="1398231" y="1474292"/>
              <a:chExt cx="518475" cy="879487"/>
            </a:xfrm>
          </p:grpSpPr>
          <p:grpSp>
            <p:nvGrpSpPr>
              <p:cNvPr id="6907" name="Google Shape;6907;p69"/>
              <p:cNvGrpSpPr/>
              <p:nvPr/>
            </p:nvGrpSpPr>
            <p:grpSpPr>
              <a:xfrm>
                <a:off x="1398231" y="1474292"/>
                <a:ext cx="518475" cy="341643"/>
                <a:chOff x="1398231" y="1474292"/>
                <a:chExt cx="518475" cy="341643"/>
              </a:xfrm>
            </p:grpSpPr>
            <p:sp>
              <p:nvSpPr>
                <p:cNvPr id="6908" name="Google Shape;6908;p6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9" name="Google Shape;6909;p69"/>
                <p:cNvGrpSpPr/>
                <p:nvPr/>
              </p:nvGrpSpPr>
              <p:grpSpPr>
                <a:xfrm>
                  <a:off x="1616453" y="1474292"/>
                  <a:ext cx="300253" cy="341643"/>
                  <a:chOff x="1616453" y="1475379"/>
                  <a:chExt cx="300253" cy="341643"/>
                </a:xfrm>
              </p:grpSpPr>
              <p:sp>
                <p:nvSpPr>
                  <p:cNvPr id="6910" name="Google Shape;6910;p6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7" name="Google Shape;6917;p69"/>
                  <p:cNvGrpSpPr/>
                  <p:nvPr/>
                </p:nvGrpSpPr>
                <p:grpSpPr>
                  <a:xfrm>
                    <a:off x="1839639" y="1475379"/>
                    <a:ext cx="77067" cy="341643"/>
                    <a:chOff x="1839639" y="1475379"/>
                    <a:chExt cx="77067" cy="341643"/>
                  </a:xfrm>
                </p:grpSpPr>
                <p:sp>
                  <p:nvSpPr>
                    <p:cNvPr id="6918" name="Google Shape;6918;p6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20" name="Google Shape;6920;p69"/>
              <p:cNvGrpSpPr/>
              <p:nvPr/>
            </p:nvGrpSpPr>
            <p:grpSpPr>
              <a:xfrm>
                <a:off x="1398451" y="2012951"/>
                <a:ext cx="518255" cy="340828"/>
                <a:chOff x="1398451" y="2012951"/>
                <a:chExt cx="518255" cy="340828"/>
              </a:xfrm>
            </p:grpSpPr>
            <p:sp>
              <p:nvSpPr>
                <p:cNvPr id="6921" name="Google Shape;6921;p6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2" name="Google Shape;6922;p69"/>
                <p:cNvGrpSpPr/>
                <p:nvPr/>
              </p:nvGrpSpPr>
              <p:grpSpPr>
                <a:xfrm>
                  <a:off x="1616453" y="2012951"/>
                  <a:ext cx="300253" cy="340828"/>
                  <a:chOff x="1616453" y="2013538"/>
                  <a:chExt cx="300253" cy="340828"/>
                </a:xfrm>
              </p:grpSpPr>
              <p:sp>
                <p:nvSpPr>
                  <p:cNvPr id="6923" name="Google Shape;6923;p6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0" name="Google Shape;6930;p69"/>
                  <p:cNvGrpSpPr/>
                  <p:nvPr/>
                </p:nvGrpSpPr>
                <p:grpSpPr>
                  <a:xfrm>
                    <a:off x="1839639" y="2013538"/>
                    <a:ext cx="77067" cy="340828"/>
                    <a:chOff x="1839639" y="2013538"/>
                    <a:chExt cx="77067" cy="340828"/>
                  </a:xfrm>
                </p:grpSpPr>
                <p:sp>
                  <p:nvSpPr>
                    <p:cNvPr id="6931" name="Google Shape;6931;p6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933" name="Google Shape;6933;p69"/>
          <p:cNvGrpSpPr/>
          <p:nvPr/>
        </p:nvGrpSpPr>
        <p:grpSpPr>
          <a:xfrm>
            <a:off x="724986" y="3399503"/>
            <a:ext cx="1368681" cy="682918"/>
            <a:chOff x="724986" y="3605478"/>
            <a:chExt cx="1368681" cy="682918"/>
          </a:xfrm>
        </p:grpSpPr>
        <p:grpSp>
          <p:nvGrpSpPr>
            <p:cNvPr id="6934" name="Google Shape;6934;p69"/>
            <p:cNvGrpSpPr/>
            <p:nvPr/>
          </p:nvGrpSpPr>
          <p:grpSpPr>
            <a:xfrm>
              <a:off x="1289102" y="3823629"/>
              <a:ext cx="240442" cy="250435"/>
              <a:chOff x="-165066" y="3843615"/>
              <a:chExt cx="221259" cy="230455"/>
            </a:xfrm>
          </p:grpSpPr>
          <p:sp>
            <p:nvSpPr>
              <p:cNvPr id="6935" name="Google Shape;6935;p6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69"/>
            <p:cNvGrpSpPr/>
            <p:nvPr/>
          </p:nvGrpSpPr>
          <p:grpSpPr>
            <a:xfrm>
              <a:off x="724986" y="3605478"/>
              <a:ext cx="1368681" cy="682918"/>
              <a:chOff x="724986" y="3605478"/>
              <a:chExt cx="1368681" cy="682918"/>
            </a:xfrm>
          </p:grpSpPr>
          <p:grpSp>
            <p:nvGrpSpPr>
              <p:cNvPr id="6956" name="Google Shape;6956;p69"/>
              <p:cNvGrpSpPr/>
              <p:nvPr/>
            </p:nvGrpSpPr>
            <p:grpSpPr>
              <a:xfrm>
                <a:off x="1498221" y="4047614"/>
                <a:ext cx="529172" cy="240783"/>
                <a:chOff x="1498221" y="4047614"/>
                <a:chExt cx="529172" cy="240783"/>
              </a:xfrm>
            </p:grpSpPr>
            <p:grpSp>
              <p:nvGrpSpPr>
                <p:cNvPr id="6957" name="Google Shape;6957;p69"/>
                <p:cNvGrpSpPr/>
                <p:nvPr/>
              </p:nvGrpSpPr>
              <p:grpSpPr>
                <a:xfrm>
                  <a:off x="1826655" y="4224370"/>
                  <a:ext cx="200738" cy="25631"/>
                  <a:chOff x="1826655" y="4224370"/>
                  <a:chExt cx="200738" cy="25631"/>
                </a:xfrm>
              </p:grpSpPr>
              <p:sp>
                <p:nvSpPr>
                  <p:cNvPr id="6958" name="Google Shape;6958;p6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69"/>
                <p:cNvGrpSpPr/>
                <p:nvPr/>
              </p:nvGrpSpPr>
              <p:grpSpPr>
                <a:xfrm>
                  <a:off x="1498221" y="4047614"/>
                  <a:ext cx="328444" cy="240783"/>
                  <a:chOff x="1498221" y="4047614"/>
                  <a:chExt cx="328444" cy="240783"/>
                </a:xfrm>
              </p:grpSpPr>
              <p:sp>
                <p:nvSpPr>
                  <p:cNvPr id="6961" name="Google Shape;6961;p6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2" name="Google Shape;6962;p69"/>
                  <p:cNvGrpSpPr/>
                  <p:nvPr/>
                </p:nvGrpSpPr>
                <p:grpSpPr>
                  <a:xfrm>
                    <a:off x="1498221" y="4047614"/>
                    <a:ext cx="150566" cy="190416"/>
                    <a:chOff x="1498221" y="4047614"/>
                    <a:chExt cx="150566" cy="190416"/>
                  </a:xfrm>
                </p:grpSpPr>
                <p:sp>
                  <p:nvSpPr>
                    <p:cNvPr id="6963" name="Google Shape;6963;p6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65" name="Google Shape;6965;p69"/>
              <p:cNvGrpSpPr/>
              <p:nvPr/>
            </p:nvGrpSpPr>
            <p:grpSpPr>
              <a:xfrm>
                <a:off x="1560718" y="3800594"/>
                <a:ext cx="532948" cy="302090"/>
                <a:chOff x="1560718" y="3800594"/>
                <a:chExt cx="532948" cy="302090"/>
              </a:xfrm>
            </p:grpSpPr>
            <p:grpSp>
              <p:nvGrpSpPr>
                <p:cNvPr id="6966" name="Google Shape;6966;p69"/>
                <p:cNvGrpSpPr/>
                <p:nvPr/>
              </p:nvGrpSpPr>
              <p:grpSpPr>
                <a:xfrm>
                  <a:off x="1912179" y="3827344"/>
                  <a:ext cx="181487" cy="25631"/>
                  <a:chOff x="1912179" y="3827344"/>
                  <a:chExt cx="181487" cy="25631"/>
                </a:xfrm>
              </p:grpSpPr>
              <p:sp>
                <p:nvSpPr>
                  <p:cNvPr id="6967" name="Google Shape;6967;p6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69"/>
                <p:cNvGrpSpPr/>
                <p:nvPr/>
              </p:nvGrpSpPr>
              <p:grpSpPr>
                <a:xfrm>
                  <a:off x="1912179" y="4044505"/>
                  <a:ext cx="181487" cy="25622"/>
                  <a:chOff x="1912179" y="4044506"/>
                  <a:chExt cx="181487" cy="25622"/>
                </a:xfrm>
              </p:grpSpPr>
              <p:sp>
                <p:nvSpPr>
                  <p:cNvPr id="6970" name="Google Shape;6970;p6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69"/>
                <p:cNvGrpSpPr/>
                <p:nvPr/>
              </p:nvGrpSpPr>
              <p:grpSpPr>
                <a:xfrm>
                  <a:off x="1560718" y="3800594"/>
                  <a:ext cx="351472" cy="302090"/>
                  <a:chOff x="1560718" y="3800594"/>
                  <a:chExt cx="351472" cy="302090"/>
                </a:xfrm>
              </p:grpSpPr>
              <p:grpSp>
                <p:nvGrpSpPr>
                  <p:cNvPr id="6973" name="Google Shape;6973;p69"/>
                  <p:cNvGrpSpPr/>
                  <p:nvPr/>
                </p:nvGrpSpPr>
                <p:grpSpPr>
                  <a:xfrm>
                    <a:off x="1560718" y="3842857"/>
                    <a:ext cx="173586" cy="217131"/>
                    <a:chOff x="1560718" y="3842857"/>
                    <a:chExt cx="173586" cy="217131"/>
                  </a:xfrm>
                </p:grpSpPr>
                <p:sp>
                  <p:nvSpPr>
                    <p:cNvPr id="6974" name="Google Shape;6974;p6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7" name="Google Shape;6977;p6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79" name="Google Shape;6979;p6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0" name="Google Shape;6980;p69"/>
              <p:cNvGrpSpPr/>
              <p:nvPr/>
            </p:nvGrpSpPr>
            <p:grpSpPr>
              <a:xfrm>
                <a:off x="785350" y="3605478"/>
                <a:ext cx="535311" cy="249245"/>
                <a:chOff x="785350" y="3605478"/>
                <a:chExt cx="535311" cy="249245"/>
              </a:xfrm>
            </p:grpSpPr>
            <p:grpSp>
              <p:nvGrpSpPr>
                <p:cNvPr id="6981" name="Google Shape;6981;p69"/>
                <p:cNvGrpSpPr/>
                <p:nvPr/>
              </p:nvGrpSpPr>
              <p:grpSpPr>
                <a:xfrm>
                  <a:off x="785350" y="3605478"/>
                  <a:ext cx="376191" cy="102736"/>
                  <a:chOff x="785350" y="3605478"/>
                  <a:chExt cx="376191" cy="102736"/>
                </a:xfrm>
              </p:grpSpPr>
              <p:sp>
                <p:nvSpPr>
                  <p:cNvPr id="6982" name="Google Shape;6982;p6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69"/>
                <p:cNvGrpSpPr/>
                <p:nvPr/>
              </p:nvGrpSpPr>
              <p:grpSpPr>
                <a:xfrm>
                  <a:off x="1161530" y="3655851"/>
                  <a:ext cx="159131" cy="198872"/>
                  <a:chOff x="1161530" y="3655851"/>
                  <a:chExt cx="159131" cy="198872"/>
                </a:xfrm>
              </p:grpSpPr>
              <p:sp>
                <p:nvSpPr>
                  <p:cNvPr id="6986" name="Google Shape;6986;p6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8" name="Google Shape;6988;p69"/>
              <p:cNvGrpSpPr/>
              <p:nvPr/>
            </p:nvGrpSpPr>
            <p:grpSpPr>
              <a:xfrm>
                <a:off x="785350" y="4047614"/>
                <a:ext cx="535311" cy="240783"/>
                <a:chOff x="785350" y="4047614"/>
                <a:chExt cx="535311" cy="240783"/>
              </a:xfrm>
            </p:grpSpPr>
            <p:grpSp>
              <p:nvGrpSpPr>
                <p:cNvPr id="6989" name="Google Shape;6989;p69"/>
                <p:cNvGrpSpPr/>
                <p:nvPr/>
              </p:nvGrpSpPr>
              <p:grpSpPr>
                <a:xfrm>
                  <a:off x="1161636" y="4047614"/>
                  <a:ext cx="159025" cy="190415"/>
                  <a:chOff x="1161636" y="4047614"/>
                  <a:chExt cx="159025" cy="190415"/>
                </a:xfrm>
              </p:grpSpPr>
              <p:sp>
                <p:nvSpPr>
                  <p:cNvPr id="6990" name="Google Shape;6990;p6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69"/>
                <p:cNvGrpSpPr/>
                <p:nvPr/>
              </p:nvGrpSpPr>
              <p:grpSpPr>
                <a:xfrm>
                  <a:off x="785350" y="4185661"/>
                  <a:ext cx="376191" cy="102736"/>
                  <a:chOff x="785350" y="4185661"/>
                  <a:chExt cx="376191" cy="102736"/>
                </a:xfrm>
              </p:grpSpPr>
              <p:sp>
                <p:nvSpPr>
                  <p:cNvPr id="6993" name="Google Shape;6993;p6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6" name="Google Shape;6996;p69"/>
              <p:cNvGrpSpPr/>
              <p:nvPr/>
            </p:nvGrpSpPr>
            <p:grpSpPr>
              <a:xfrm>
                <a:off x="1501054" y="3605478"/>
                <a:ext cx="526340" cy="249240"/>
                <a:chOff x="1501054" y="3605478"/>
                <a:chExt cx="526340" cy="249240"/>
              </a:xfrm>
            </p:grpSpPr>
            <p:grpSp>
              <p:nvGrpSpPr>
                <p:cNvPr id="6997" name="Google Shape;6997;p69"/>
                <p:cNvGrpSpPr/>
                <p:nvPr/>
              </p:nvGrpSpPr>
              <p:grpSpPr>
                <a:xfrm>
                  <a:off x="1834208" y="3643867"/>
                  <a:ext cx="193185" cy="25622"/>
                  <a:chOff x="1834208" y="3643867"/>
                  <a:chExt cx="193185" cy="25622"/>
                </a:xfrm>
              </p:grpSpPr>
              <p:sp>
                <p:nvSpPr>
                  <p:cNvPr id="6998" name="Google Shape;6998;p6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69"/>
                <p:cNvGrpSpPr/>
                <p:nvPr/>
              </p:nvGrpSpPr>
              <p:grpSpPr>
                <a:xfrm>
                  <a:off x="1501054" y="3605478"/>
                  <a:ext cx="333165" cy="249240"/>
                  <a:chOff x="1501054" y="3605478"/>
                  <a:chExt cx="333165" cy="249240"/>
                </a:xfrm>
              </p:grpSpPr>
              <p:sp>
                <p:nvSpPr>
                  <p:cNvPr id="7001" name="Google Shape;7001;p6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2" name="Google Shape;7002;p69"/>
                  <p:cNvGrpSpPr/>
                  <p:nvPr/>
                </p:nvGrpSpPr>
                <p:grpSpPr>
                  <a:xfrm>
                    <a:off x="1501054" y="3655851"/>
                    <a:ext cx="155286" cy="198867"/>
                    <a:chOff x="1501054" y="3655851"/>
                    <a:chExt cx="155286" cy="198867"/>
                  </a:xfrm>
                </p:grpSpPr>
                <p:sp>
                  <p:nvSpPr>
                    <p:cNvPr id="7003" name="Google Shape;7003;p6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05" name="Google Shape;7005;p69"/>
              <p:cNvGrpSpPr/>
              <p:nvPr/>
            </p:nvGrpSpPr>
            <p:grpSpPr>
              <a:xfrm>
                <a:off x="724986" y="3800594"/>
                <a:ext cx="532950" cy="302090"/>
                <a:chOff x="724986" y="3800594"/>
                <a:chExt cx="532950" cy="302090"/>
              </a:xfrm>
            </p:grpSpPr>
            <p:grpSp>
              <p:nvGrpSpPr>
                <p:cNvPr id="7006" name="Google Shape;7006;p69"/>
                <p:cNvGrpSpPr/>
                <p:nvPr/>
              </p:nvGrpSpPr>
              <p:grpSpPr>
                <a:xfrm>
                  <a:off x="724986" y="4044367"/>
                  <a:ext cx="181314" cy="25626"/>
                  <a:chOff x="724986" y="4044367"/>
                  <a:chExt cx="181314" cy="25626"/>
                </a:xfrm>
              </p:grpSpPr>
              <p:sp>
                <p:nvSpPr>
                  <p:cNvPr id="7007" name="Google Shape;7007;p6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69"/>
                <p:cNvGrpSpPr/>
                <p:nvPr/>
              </p:nvGrpSpPr>
              <p:grpSpPr>
                <a:xfrm>
                  <a:off x="906290" y="3800594"/>
                  <a:ext cx="351646" cy="302090"/>
                  <a:chOff x="906290" y="3800594"/>
                  <a:chExt cx="351646" cy="302090"/>
                </a:xfrm>
              </p:grpSpPr>
              <p:grpSp>
                <p:nvGrpSpPr>
                  <p:cNvPr id="7010" name="Google Shape;7010;p69"/>
                  <p:cNvGrpSpPr/>
                  <p:nvPr/>
                </p:nvGrpSpPr>
                <p:grpSpPr>
                  <a:xfrm>
                    <a:off x="1084172" y="3842857"/>
                    <a:ext cx="173764" cy="217131"/>
                    <a:chOff x="1084172" y="3842857"/>
                    <a:chExt cx="173764" cy="217131"/>
                  </a:xfrm>
                </p:grpSpPr>
                <p:grpSp>
                  <p:nvGrpSpPr>
                    <p:cNvPr id="7011" name="Google Shape;7011;p69"/>
                    <p:cNvGrpSpPr/>
                    <p:nvPr/>
                  </p:nvGrpSpPr>
                  <p:grpSpPr>
                    <a:xfrm>
                      <a:off x="1156862" y="3936509"/>
                      <a:ext cx="101073" cy="25622"/>
                      <a:chOff x="1156862" y="3936509"/>
                      <a:chExt cx="101073" cy="25622"/>
                    </a:xfrm>
                  </p:grpSpPr>
                  <p:sp>
                    <p:nvSpPr>
                      <p:cNvPr id="7012" name="Google Shape;7012;p6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4" name="Google Shape;7014;p6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5" name="Google Shape;7015;p6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69"/>
                <p:cNvGrpSpPr/>
                <p:nvPr/>
              </p:nvGrpSpPr>
              <p:grpSpPr>
                <a:xfrm>
                  <a:off x="724986" y="3830189"/>
                  <a:ext cx="189533" cy="25626"/>
                  <a:chOff x="724986" y="3830189"/>
                  <a:chExt cx="189533" cy="25626"/>
                </a:xfrm>
              </p:grpSpPr>
              <p:sp>
                <p:nvSpPr>
                  <p:cNvPr id="7018" name="Google Shape;7018;p6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20" name="Google Shape;7020;p69"/>
          <p:cNvGrpSpPr/>
          <p:nvPr/>
        </p:nvGrpSpPr>
        <p:grpSpPr>
          <a:xfrm>
            <a:off x="2253298" y="2249665"/>
            <a:ext cx="948701" cy="935378"/>
            <a:chOff x="2253298" y="2428317"/>
            <a:chExt cx="948701" cy="935378"/>
          </a:xfrm>
        </p:grpSpPr>
        <p:sp>
          <p:nvSpPr>
            <p:cNvPr id="7021" name="Google Shape;7021;p6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7" name="Shape 7057"/>
        <p:cNvGrpSpPr/>
        <p:nvPr/>
      </p:nvGrpSpPr>
      <p:grpSpPr>
        <a:xfrm>
          <a:off x="0" y="0"/>
          <a:ext cx="0" cy="0"/>
          <a:chOff x="0" y="0"/>
          <a:chExt cx="0" cy="0"/>
        </a:xfrm>
      </p:grpSpPr>
      <p:graphicFrame>
        <p:nvGraphicFramePr>
          <p:cNvPr id="7058" name="Google Shape;7058;p70"/>
          <p:cNvGraphicFramePr/>
          <p:nvPr/>
        </p:nvGraphicFramePr>
        <p:xfrm>
          <a:off x="3342575" y="2130450"/>
          <a:ext cx="3000000" cy="3000000"/>
        </p:xfrm>
        <a:graphic>
          <a:graphicData uri="http://schemas.openxmlformats.org/drawingml/2006/table">
            <a:tbl>
              <a:tblPr>
                <a:noFill/>
                <a:tableStyleId>{C0A48223-B755-4A5A-8D73-AD3AF4A9B0F3}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059" name="Google Shape;7059;p70"/>
          <p:cNvGrpSpPr/>
          <p:nvPr/>
        </p:nvGrpSpPr>
        <p:grpSpPr>
          <a:xfrm>
            <a:off x="3339744" y="952977"/>
            <a:ext cx="2363393" cy="1017867"/>
            <a:chOff x="3292400" y="1219146"/>
            <a:chExt cx="2615240" cy="1110239"/>
          </a:xfrm>
        </p:grpSpPr>
        <p:sp>
          <p:nvSpPr>
            <p:cNvPr id="7060" name="Google Shape;7060;p7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7061" name="Google Shape;7061;p7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62" name="Google Shape;7062;p7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7063" name="Google Shape;7063;p7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7064" name="Google Shape;7064;p7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7065" name="Google Shape;7065;p7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7066" name="Google Shape;7066;p7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7067" name="Google Shape;7067;p7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7068" name="Google Shape;7068;p7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7069" name="Google Shape;7069;p7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7070" name="Google Shape;7070;p7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071" name="Google Shape;7071;p7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072" name="Google Shape;7072;p7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073" name="Google Shape;7073;p7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074" name="Google Shape;7074;p70"/>
            <p:cNvGrpSpPr/>
            <p:nvPr/>
          </p:nvGrpSpPr>
          <p:grpSpPr>
            <a:xfrm>
              <a:off x="3748438" y="1378608"/>
              <a:ext cx="2159202" cy="903971"/>
              <a:chOff x="1683525" y="2179850"/>
              <a:chExt cx="4519050" cy="2134525"/>
            </a:xfrm>
          </p:grpSpPr>
          <p:sp>
            <p:nvSpPr>
              <p:cNvPr id="7075" name="Google Shape;7075;p7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6" name="Google Shape;7076;p7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7" name="Google Shape;7077;p7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8" name="Google Shape;7078;p7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79" name="Google Shape;7079;p7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80" name="Google Shape;7080;p7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81" name="Google Shape;7081;p7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82" name="Google Shape;7082;p7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83" name="Google Shape;7083;p7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84" name="Google Shape;7084;p7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85" name="Google Shape;7085;p7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086" name="Google Shape;7086;p7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7087" name="Google Shape;7087;p70"/>
          <p:cNvGraphicFramePr/>
          <p:nvPr/>
        </p:nvGraphicFramePr>
        <p:xfrm>
          <a:off x="5935838" y="2130450"/>
          <a:ext cx="3000000" cy="3000000"/>
        </p:xfrm>
        <a:graphic>
          <a:graphicData uri="http://schemas.openxmlformats.org/drawingml/2006/table">
            <a:tbl>
              <a:tblPr>
                <a:noFill/>
                <a:tableStyleId>{C0A48223-B755-4A5A-8D73-AD3AF4A9B0F3}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088" name="Google Shape;7088;p70"/>
          <p:cNvGrpSpPr/>
          <p:nvPr/>
        </p:nvGrpSpPr>
        <p:grpSpPr>
          <a:xfrm>
            <a:off x="5913087" y="3189047"/>
            <a:ext cx="2519825" cy="1001454"/>
            <a:chOff x="1906114" y="789980"/>
            <a:chExt cx="1487676" cy="606868"/>
          </a:xfrm>
        </p:grpSpPr>
        <p:cxnSp>
          <p:nvCxnSpPr>
            <p:cNvPr id="7089" name="Google Shape;7089;p7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90" name="Google Shape;7090;p7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091" name="Google Shape;7091;p7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092" name="Google Shape;7092;p7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7093" name="Google Shape;7093;p7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7094" name="Google Shape;7094;p7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7095" name="Google Shape;7095;p7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7096" name="Google Shape;7096;p7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7103" name="Google Shape;7103;p7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104" name="Google Shape;7104;p7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105" name="Google Shape;7105;p7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70"/>
          <p:cNvGrpSpPr/>
          <p:nvPr/>
        </p:nvGrpSpPr>
        <p:grpSpPr>
          <a:xfrm>
            <a:off x="712562" y="998005"/>
            <a:ext cx="2394370" cy="976502"/>
            <a:chOff x="749309" y="1112739"/>
            <a:chExt cx="2371603" cy="976502"/>
          </a:xfrm>
        </p:grpSpPr>
        <p:sp>
          <p:nvSpPr>
            <p:cNvPr id="7107" name="Google Shape;7107;p7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139" name="Google Shape;7139;p70"/>
          <p:cNvGraphicFramePr/>
          <p:nvPr/>
        </p:nvGraphicFramePr>
        <p:xfrm>
          <a:off x="5935863" y="996300"/>
          <a:ext cx="3000000" cy="3000000"/>
        </p:xfrm>
        <a:graphic>
          <a:graphicData uri="http://schemas.openxmlformats.org/drawingml/2006/table">
            <a:tbl>
              <a:tblPr>
                <a:noFill/>
                <a:tableStyleId>{C0A48223-B755-4A5A-8D73-AD3AF4A9B0F3}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7140" name="Google Shape;7140;p70"/>
          <p:cNvGrpSpPr/>
          <p:nvPr/>
        </p:nvGrpSpPr>
        <p:grpSpPr>
          <a:xfrm>
            <a:off x="4086504" y="2517093"/>
            <a:ext cx="1517436" cy="74460"/>
            <a:chOff x="3980086" y="2804397"/>
            <a:chExt cx="1227600" cy="66900"/>
          </a:xfrm>
        </p:grpSpPr>
        <p:sp>
          <p:nvSpPr>
            <p:cNvPr id="7141" name="Google Shape;7141;p7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70"/>
          <p:cNvGrpSpPr/>
          <p:nvPr/>
        </p:nvGrpSpPr>
        <p:grpSpPr>
          <a:xfrm>
            <a:off x="4711569" y="2809680"/>
            <a:ext cx="892956" cy="74460"/>
            <a:chOff x="3980086" y="2804397"/>
            <a:chExt cx="1227600" cy="66900"/>
          </a:xfrm>
        </p:grpSpPr>
        <p:sp>
          <p:nvSpPr>
            <p:cNvPr id="7144" name="Google Shape;7144;p7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70"/>
          <p:cNvGrpSpPr/>
          <p:nvPr/>
        </p:nvGrpSpPr>
        <p:grpSpPr>
          <a:xfrm>
            <a:off x="3344661" y="3168563"/>
            <a:ext cx="2363244" cy="1005943"/>
            <a:chOff x="3358415" y="3361302"/>
            <a:chExt cx="2363244" cy="1024695"/>
          </a:xfrm>
        </p:grpSpPr>
        <p:grpSp>
          <p:nvGrpSpPr>
            <p:cNvPr id="7147" name="Google Shape;7147;p70"/>
            <p:cNvGrpSpPr/>
            <p:nvPr/>
          </p:nvGrpSpPr>
          <p:grpSpPr>
            <a:xfrm>
              <a:off x="3358415" y="3361302"/>
              <a:ext cx="441300" cy="1024695"/>
              <a:chOff x="3358415" y="3361302"/>
              <a:chExt cx="441300" cy="1024695"/>
            </a:xfrm>
          </p:grpSpPr>
          <p:sp>
            <p:nvSpPr>
              <p:cNvPr id="7148" name="Google Shape;7148;p7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70"/>
            <p:cNvGrpSpPr/>
            <p:nvPr/>
          </p:nvGrpSpPr>
          <p:grpSpPr>
            <a:xfrm>
              <a:off x="3838901" y="3361302"/>
              <a:ext cx="441300" cy="1024695"/>
              <a:chOff x="3838901" y="3361302"/>
              <a:chExt cx="441300" cy="1024695"/>
            </a:xfrm>
          </p:grpSpPr>
          <p:sp>
            <p:nvSpPr>
              <p:cNvPr id="7155" name="Google Shape;7155;p7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70"/>
            <p:cNvGrpSpPr/>
            <p:nvPr/>
          </p:nvGrpSpPr>
          <p:grpSpPr>
            <a:xfrm>
              <a:off x="4319387" y="3361302"/>
              <a:ext cx="441300" cy="1024695"/>
              <a:chOff x="4319387" y="3361302"/>
              <a:chExt cx="441300" cy="1024695"/>
            </a:xfrm>
          </p:grpSpPr>
          <p:sp>
            <p:nvSpPr>
              <p:cNvPr id="7162" name="Google Shape;7162;p7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70"/>
            <p:cNvGrpSpPr/>
            <p:nvPr/>
          </p:nvGrpSpPr>
          <p:grpSpPr>
            <a:xfrm>
              <a:off x="4799873" y="3361302"/>
              <a:ext cx="441300" cy="1024695"/>
              <a:chOff x="4799873" y="3361302"/>
              <a:chExt cx="441300" cy="1024695"/>
            </a:xfrm>
          </p:grpSpPr>
          <p:sp>
            <p:nvSpPr>
              <p:cNvPr id="7169" name="Google Shape;7169;p7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70"/>
            <p:cNvGrpSpPr/>
            <p:nvPr/>
          </p:nvGrpSpPr>
          <p:grpSpPr>
            <a:xfrm>
              <a:off x="5280360" y="3361302"/>
              <a:ext cx="441300" cy="1024695"/>
              <a:chOff x="5280360" y="3361302"/>
              <a:chExt cx="441300" cy="1024695"/>
            </a:xfrm>
          </p:grpSpPr>
          <p:sp>
            <p:nvSpPr>
              <p:cNvPr id="7176" name="Google Shape;7176;p7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82" name="Google Shape;7182;p70"/>
          <p:cNvGraphicFramePr/>
          <p:nvPr/>
        </p:nvGraphicFramePr>
        <p:xfrm>
          <a:off x="711088" y="2130450"/>
          <a:ext cx="3000000" cy="3000000"/>
        </p:xfrm>
        <a:graphic>
          <a:graphicData uri="http://schemas.openxmlformats.org/drawingml/2006/table">
            <a:tbl>
              <a:tblPr>
                <a:noFill/>
                <a:tableStyleId>{C0A48223-B755-4A5A-8D73-AD3AF4A9B0F3}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183" name="Google Shape;7183;p70"/>
          <p:cNvGrpSpPr/>
          <p:nvPr/>
        </p:nvGrpSpPr>
        <p:grpSpPr>
          <a:xfrm>
            <a:off x="712613" y="3180175"/>
            <a:ext cx="2403614" cy="1005900"/>
            <a:chOff x="726450" y="3372825"/>
            <a:chExt cx="2403614" cy="1005900"/>
          </a:xfrm>
        </p:grpSpPr>
        <p:grpSp>
          <p:nvGrpSpPr>
            <p:cNvPr id="7184" name="Google Shape;7184;p70"/>
            <p:cNvGrpSpPr/>
            <p:nvPr/>
          </p:nvGrpSpPr>
          <p:grpSpPr>
            <a:xfrm>
              <a:off x="726450" y="3696000"/>
              <a:ext cx="2403614" cy="500898"/>
              <a:chOff x="726450" y="3696000"/>
              <a:chExt cx="2403614" cy="500898"/>
            </a:xfrm>
          </p:grpSpPr>
          <p:sp>
            <p:nvSpPr>
              <p:cNvPr id="7185" name="Google Shape;7185;p7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6" name="Google Shape;7186;p7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87" name="Google Shape;7187;p70"/>
            <p:cNvGrpSpPr/>
            <p:nvPr/>
          </p:nvGrpSpPr>
          <p:grpSpPr>
            <a:xfrm>
              <a:off x="1348050" y="3372825"/>
              <a:ext cx="1720425" cy="1005900"/>
              <a:chOff x="1348050" y="3372825"/>
              <a:chExt cx="1720425" cy="1005900"/>
            </a:xfrm>
          </p:grpSpPr>
          <p:sp>
            <p:nvSpPr>
              <p:cNvPr id="7188" name="Google Shape;7188;p7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9" name="Google Shape;7189;p7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90" name="Google Shape;7190;p7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91" name="Google Shape;7191;p7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92" name="Google Shape;7192;p7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93" name="Google Shape;7193;p70"/>
            <p:cNvGrpSpPr/>
            <p:nvPr/>
          </p:nvGrpSpPr>
          <p:grpSpPr>
            <a:xfrm>
              <a:off x="1455707" y="3731058"/>
              <a:ext cx="1491150" cy="417657"/>
              <a:chOff x="1455707" y="3731058"/>
              <a:chExt cx="1491150" cy="417657"/>
            </a:xfrm>
          </p:grpSpPr>
          <p:grpSp>
            <p:nvGrpSpPr>
              <p:cNvPr id="7194" name="Google Shape;7194;p70"/>
              <p:cNvGrpSpPr/>
              <p:nvPr/>
            </p:nvGrpSpPr>
            <p:grpSpPr>
              <a:xfrm>
                <a:off x="1472938" y="3745828"/>
                <a:ext cx="72126" cy="53788"/>
                <a:chOff x="1472938" y="3745828"/>
                <a:chExt cx="72126" cy="53788"/>
              </a:xfrm>
            </p:grpSpPr>
            <p:sp>
              <p:nvSpPr>
                <p:cNvPr id="7195" name="Google Shape;7195;p7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70"/>
              <p:cNvGrpSpPr/>
              <p:nvPr/>
            </p:nvGrpSpPr>
            <p:grpSpPr>
              <a:xfrm>
                <a:off x="1819181" y="4089633"/>
                <a:ext cx="72126" cy="53788"/>
                <a:chOff x="1819181" y="4089633"/>
                <a:chExt cx="72126" cy="53788"/>
              </a:xfrm>
            </p:grpSpPr>
            <p:sp>
              <p:nvSpPr>
                <p:cNvPr id="7198" name="Google Shape;7198;p7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70"/>
              <p:cNvGrpSpPr/>
              <p:nvPr/>
            </p:nvGrpSpPr>
            <p:grpSpPr>
              <a:xfrm>
                <a:off x="1455707" y="4084171"/>
                <a:ext cx="64321" cy="64544"/>
                <a:chOff x="1455707" y="4084171"/>
                <a:chExt cx="64321" cy="64544"/>
              </a:xfrm>
            </p:grpSpPr>
            <p:sp>
              <p:nvSpPr>
                <p:cNvPr id="7201" name="Google Shape;7201;p7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70"/>
              <p:cNvGrpSpPr/>
              <p:nvPr/>
            </p:nvGrpSpPr>
            <p:grpSpPr>
              <a:xfrm>
                <a:off x="1818610" y="3731058"/>
                <a:ext cx="64321" cy="64544"/>
                <a:chOff x="1818610" y="3731058"/>
                <a:chExt cx="64321" cy="64544"/>
              </a:xfrm>
            </p:grpSpPr>
            <p:sp>
              <p:nvSpPr>
                <p:cNvPr id="7204" name="Google Shape;7204;p7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70"/>
              <p:cNvGrpSpPr/>
              <p:nvPr/>
            </p:nvGrpSpPr>
            <p:grpSpPr>
              <a:xfrm>
                <a:off x="2172491" y="4089633"/>
                <a:ext cx="72126" cy="53788"/>
                <a:chOff x="2172491" y="4089633"/>
                <a:chExt cx="72126" cy="53788"/>
              </a:xfrm>
            </p:grpSpPr>
            <p:sp>
              <p:nvSpPr>
                <p:cNvPr id="7207" name="Google Shape;7207;p7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70"/>
              <p:cNvGrpSpPr/>
              <p:nvPr/>
            </p:nvGrpSpPr>
            <p:grpSpPr>
              <a:xfrm>
                <a:off x="2171920" y="3731058"/>
                <a:ext cx="64321" cy="64544"/>
                <a:chOff x="2171920" y="3731058"/>
                <a:chExt cx="64321" cy="64544"/>
              </a:xfrm>
            </p:grpSpPr>
            <p:sp>
              <p:nvSpPr>
                <p:cNvPr id="7210" name="Google Shape;7210;p7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70"/>
              <p:cNvGrpSpPr/>
              <p:nvPr/>
            </p:nvGrpSpPr>
            <p:grpSpPr>
              <a:xfrm>
                <a:off x="2874730" y="3745828"/>
                <a:ext cx="72126" cy="53788"/>
                <a:chOff x="2874730" y="3745828"/>
                <a:chExt cx="72126" cy="53788"/>
              </a:xfrm>
            </p:grpSpPr>
            <p:sp>
              <p:nvSpPr>
                <p:cNvPr id="7213" name="Google Shape;7213;p7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70"/>
              <p:cNvGrpSpPr/>
              <p:nvPr/>
            </p:nvGrpSpPr>
            <p:grpSpPr>
              <a:xfrm>
                <a:off x="2878589" y="4081481"/>
                <a:ext cx="64321" cy="64544"/>
                <a:chOff x="2878589" y="4081481"/>
                <a:chExt cx="64321" cy="64544"/>
              </a:xfrm>
            </p:grpSpPr>
            <p:sp>
              <p:nvSpPr>
                <p:cNvPr id="7216" name="Google Shape;7216;p7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70"/>
              <p:cNvGrpSpPr/>
              <p:nvPr/>
            </p:nvGrpSpPr>
            <p:grpSpPr>
              <a:xfrm>
                <a:off x="2525796" y="4089633"/>
                <a:ext cx="72126" cy="53788"/>
                <a:chOff x="2525796" y="4089633"/>
                <a:chExt cx="72126" cy="53788"/>
              </a:xfrm>
            </p:grpSpPr>
            <p:sp>
              <p:nvSpPr>
                <p:cNvPr id="7219" name="Google Shape;7219;p7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70"/>
              <p:cNvGrpSpPr/>
              <p:nvPr/>
            </p:nvGrpSpPr>
            <p:grpSpPr>
              <a:xfrm>
                <a:off x="2525225" y="3731058"/>
                <a:ext cx="64321" cy="64544"/>
                <a:chOff x="2525225" y="3731058"/>
                <a:chExt cx="64321" cy="64544"/>
              </a:xfrm>
            </p:grpSpPr>
            <p:sp>
              <p:nvSpPr>
                <p:cNvPr id="7222" name="Google Shape;7222;p7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7" name="Shape 7227"/>
        <p:cNvGrpSpPr/>
        <p:nvPr/>
      </p:nvGrpSpPr>
      <p:grpSpPr>
        <a:xfrm>
          <a:off x="0" y="0"/>
          <a:ext cx="0" cy="0"/>
          <a:chOff x="0" y="0"/>
          <a:chExt cx="0" cy="0"/>
        </a:xfrm>
      </p:grpSpPr>
      <p:grpSp>
        <p:nvGrpSpPr>
          <p:cNvPr id="7228" name="Google Shape;7228;p71"/>
          <p:cNvGrpSpPr/>
          <p:nvPr/>
        </p:nvGrpSpPr>
        <p:grpSpPr>
          <a:xfrm>
            <a:off x="716991" y="971306"/>
            <a:ext cx="845921" cy="690752"/>
            <a:chOff x="732428" y="1198513"/>
            <a:chExt cx="845921" cy="690752"/>
          </a:xfrm>
        </p:grpSpPr>
        <p:grpSp>
          <p:nvGrpSpPr>
            <p:cNvPr id="7229" name="Google Shape;7229;p71"/>
            <p:cNvGrpSpPr/>
            <p:nvPr/>
          </p:nvGrpSpPr>
          <p:grpSpPr>
            <a:xfrm>
              <a:off x="823030" y="1198513"/>
              <a:ext cx="755319" cy="690752"/>
              <a:chOff x="823030" y="1198513"/>
              <a:chExt cx="755319" cy="690752"/>
            </a:xfrm>
          </p:grpSpPr>
          <p:sp>
            <p:nvSpPr>
              <p:cNvPr id="7230" name="Google Shape;7230;p7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71"/>
            <p:cNvGrpSpPr/>
            <p:nvPr/>
          </p:nvGrpSpPr>
          <p:grpSpPr>
            <a:xfrm>
              <a:off x="732428" y="1239937"/>
              <a:ext cx="739912" cy="607886"/>
              <a:chOff x="732428" y="1239937"/>
              <a:chExt cx="739912" cy="607886"/>
            </a:xfrm>
          </p:grpSpPr>
          <p:sp>
            <p:nvSpPr>
              <p:cNvPr id="7233" name="Google Shape;7233;p7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71"/>
            <p:cNvGrpSpPr/>
            <p:nvPr/>
          </p:nvGrpSpPr>
          <p:grpSpPr>
            <a:xfrm>
              <a:off x="732428" y="1277018"/>
              <a:ext cx="702832" cy="533758"/>
              <a:chOff x="732428" y="1277018"/>
              <a:chExt cx="702832" cy="533758"/>
            </a:xfrm>
          </p:grpSpPr>
          <p:sp>
            <p:nvSpPr>
              <p:cNvPr id="7236" name="Google Shape;7236;p7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71"/>
            <p:cNvGrpSpPr/>
            <p:nvPr/>
          </p:nvGrpSpPr>
          <p:grpSpPr>
            <a:xfrm>
              <a:off x="931170" y="1306653"/>
              <a:ext cx="647179" cy="474455"/>
              <a:chOff x="931170" y="1306653"/>
              <a:chExt cx="647179" cy="474455"/>
            </a:xfrm>
          </p:grpSpPr>
          <p:sp>
            <p:nvSpPr>
              <p:cNvPr id="7239" name="Google Shape;7239;p7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1" name="Google Shape;7241;p7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71"/>
          <p:cNvGrpSpPr/>
          <p:nvPr/>
        </p:nvGrpSpPr>
        <p:grpSpPr>
          <a:xfrm>
            <a:off x="3948600" y="971313"/>
            <a:ext cx="634656" cy="699982"/>
            <a:chOff x="5985650" y="2860025"/>
            <a:chExt cx="1396075" cy="1539775"/>
          </a:xfrm>
        </p:grpSpPr>
        <p:sp>
          <p:nvSpPr>
            <p:cNvPr id="7243" name="Google Shape;7243;p7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71"/>
          <p:cNvGrpSpPr/>
          <p:nvPr/>
        </p:nvGrpSpPr>
        <p:grpSpPr>
          <a:xfrm>
            <a:off x="4704250" y="971306"/>
            <a:ext cx="725845" cy="699975"/>
            <a:chOff x="4249973" y="1201875"/>
            <a:chExt cx="1958568" cy="1888762"/>
          </a:xfrm>
        </p:grpSpPr>
        <p:sp>
          <p:nvSpPr>
            <p:cNvPr id="7276" name="Google Shape;7276;p7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7" name="Google Shape;7277;p71"/>
            <p:cNvGrpSpPr/>
            <p:nvPr/>
          </p:nvGrpSpPr>
          <p:grpSpPr>
            <a:xfrm>
              <a:off x="5853086" y="1789142"/>
              <a:ext cx="355454" cy="1048099"/>
              <a:chOff x="5576108" y="2016725"/>
              <a:chExt cx="565200" cy="1666560"/>
            </a:xfrm>
          </p:grpSpPr>
          <p:sp>
            <p:nvSpPr>
              <p:cNvPr id="7278" name="Google Shape;7278;p7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79" name="Google Shape;7279;p7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71"/>
            <p:cNvGrpSpPr/>
            <p:nvPr/>
          </p:nvGrpSpPr>
          <p:grpSpPr>
            <a:xfrm>
              <a:off x="4869455" y="2691676"/>
              <a:ext cx="1013897" cy="398961"/>
              <a:chOff x="4012057" y="3451825"/>
              <a:chExt cx="1612175" cy="634379"/>
            </a:xfrm>
          </p:grpSpPr>
          <p:sp>
            <p:nvSpPr>
              <p:cNvPr id="7281" name="Google Shape;7281;p7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2" name="Google Shape;7282;p7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71"/>
            <p:cNvGrpSpPr/>
            <p:nvPr/>
          </p:nvGrpSpPr>
          <p:grpSpPr>
            <a:xfrm>
              <a:off x="4276937" y="2155961"/>
              <a:ext cx="651965" cy="891358"/>
              <a:chOff x="3069908" y="2599997"/>
              <a:chExt cx="1036675" cy="1417328"/>
            </a:xfrm>
          </p:grpSpPr>
          <p:sp>
            <p:nvSpPr>
              <p:cNvPr id="7284" name="Google Shape;7284;p7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5" name="Google Shape;7285;p7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71"/>
            <p:cNvGrpSpPr/>
            <p:nvPr/>
          </p:nvGrpSpPr>
          <p:grpSpPr>
            <a:xfrm>
              <a:off x="5054918" y="1201875"/>
              <a:ext cx="999548" cy="602711"/>
              <a:chOff x="4306958" y="1082925"/>
              <a:chExt cx="1589359" cy="958358"/>
            </a:xfrm>
          </p:grpSpPr>
          <p:sp>
            <p:nvSpPr>
              <p:cNvPr id="7287" name="Google Shape;7287;p7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88" name="Google Shape;7288;p7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71"/>
            <p:cNvGrpSpPr/>
            <p:nvPr/>
          </p:nvGrpSpPr>
          <p:grpSpPr>
            <a:xfrm>
              <a:off x="4249973" y="1303451"/>
              <a:ext cx="799317" cy="841334"/>
              <a:chOff x="3027033" y="1244439"/>
              <a:chExt cx="1270977" cy="1337786"/>
            </a:xfrm>
          </p:grpSpPr>
          <p:sp>
            <p:nvSpPr>
              <p:cNvPr id="7290" name="Google Shape;7290;p7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291" name="Google Shape;7291;p7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2" name="Google Shape;7292;p71"/>
          <p:cNvGrpSpPr/>
          <p:nvPr/>
        </p:nvGrpSpPr>
        <p:grpSpPr>
          <a:xfrm>
            <a:off x="4057114" y="1858087"/>
            <a:ext cx="750769" cy="683784"/>
            <a:chOff x="4204684" y="2104422"/>
            <a:chExt cx="699822" cy="637382"/>
          </a:xfrm>
        </p:grpSpPr>
        <p:grpSp>
          <p:nvGrpSpPr>
            <p:cNvPr id="7293" name="Google Shape;7293;p71"/>
            <p:cNvGrpSpPr/>
            <p:nvPr/>
          </p:nvGrpSpPr>
          <p:grpSpPr>
            <a:xfrm>
              <a:off x="4204684" y="2430067"/>
              <a:ext cx="342957" cy="311738"/>
              <a:chOff x="4204684" y="2430067"/>
              <a:chExt cx="342957" cy="311738"/>
            </a:xfrm>
          </p:grpSpPr>
          <p:sp>
            <p:nvSpPr>
              <p:cNvPr id="7294" name="Google Shape;7294;p7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71"/>
            <p:cNvGrpSpPr/>
            <p:nvPr/>
          </p:nvGrpSpPr>
          <p:grpSpPr>
            <a:xfrm>
              <a:off x="4561586" y="2430067"/>
              <a:ext cx="342920" cy="311738"/>
              <a:chOff x="4561586" y="2430067"/>
              <a:chExt cx="342920" cy="311738"/>
            </a:xfrm>
          </p:grpSpPr>
          <p:sp>
            <p:nvSpPr>
              <p:cNvPr id="7297" name="Google Shape;7297;p7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71"/>
            <p:cNvGrpSpPr/>
            <p:nvPr/>
          </p:nvGrpSpPr>
          <p:grpSpPr>
            <a:xfrm>
              <a:off x="4561586" y="2104422"/>
              <a:ext cx="342920" cy="311738"/>
              <a:chOff x="4561586" y="2104422"/>
              <a:chExt cx="342920" cy="311738"/>
            </a:xfrm>
          </p:grpSpPr>
          <p:sp>
            <p:nvSpPr>
              <p:cNvPr id="7300" name="Google Shape;7300;p7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71"/>
            <p:cNvGrpSpPr/>
            <p:nvPr/>
          </p:nvGrpSpPr>
          <p:grpSpPr>
            <a:xfrm>
              <a:off x="4204684" y="2104422"/>
              <a:ext cx="342957" cy="311664"/>
              <a:chOff x="4204684" y="2104422"/>
              <a:chExt cx="342957" cy="311664"/>
            </a:xfrm>
          </p:grpSpPr>
          <p:sp>
            <p:nvSpPr>
              <p:cNvPr id="7303" name="Google Shape;7303;p7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05" name="Google Shape;7305;p71"/>
          <p:cNvGrpSpPr/>
          <p:nvPr/>
        </p:nvGrpSpPr>
        <p:grpSpPr>
          <a:xfrm>
            <a:off x="5521547" y="971301"/>
            <a:ext cx="660591" cy="688867"/>
            <a:chOff x="5830645" y="1267368"/>
            <a:chExt cx="530340" cy="553040"/>
          </a:xfrm>
        </p:grpSpPr>
        <p:sp>
          <p:nvSpPr>
            <p:cNvPr id="7306" name="Google Shape;7306;p7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7" name="Google Shape;7307;p71"/>
            <p:cNvGrpSpPr/>
            <p:nvPr/>
          </p:nvGrpSpPr>
          <p:grpSpPr>
            <a:xfrm>
              <a:off x="5830645" y="1267368"/>
              <a:ext cx="259743" cy="269909"/>
              <a:chOff x="5830645" y="1267368"/>
              <a:chExt cx="259743" cy="269909"/>
            </a:xfrm>
          </p:grpSpPr>
          <p:sp>
            <p:nvSpPr>
              <p:cNvPr id="7308" name="Google Shape;7308;p7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71"/>
            <p:cNvGrpSpPr/>
            <p:nvPr/>
          </p:nvGrpSpPr>
          <p:grpSpPr>
            <a:xfrm>
              <a:off x="6101293" y="1267368"/>
              <a:ext cx="259692" cy="269909"/>
              <a:chOff x="6101293" y="1267368"/>
              <a:chExt cx="259692" cy="269909"/>
            </a:xfrm>
          </p:grpSpPr>
          <p:sp>
            <p:nvSpPr>
              <p:cNvPr id="7311" name="Google Shape;7311;p7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3" name="Google Shape;7313;p71"/>
            <p:cNvGrpSpPr/>
            <p:nvPr/>
          </p:nvGrpSpPr>
          <p:grpSpPr>
            <a:xfrm>
              <a:off x="5830645" y="1550500"/>
              <a:ext cx="259692" cy="269909"/>
              <a:chOff x="5830645" y="1550500"/>
              <a:chExt cx="259692" cy="269909"/>
            </a:xfrm>
          </p:grpSpPr>
          <p:sp>
            <p:nvSpPr>
              <p:cNvPr id="7314" name="Google Shape;7314;p7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71"/>
            <p:cNvGrpSpPr/>
            <p:nvPr/>
          </p:nvGrpSpPr>
          <p:grpSpPr>
            <a:xfrm>
              <a:off x="6101293" y="1550500"/>
              <a:ext cx="259692" cy="269909"/>
              <a:chOff x="6101293" y="1550500"/>
              <a:chExt cx="259692" cy="269909"/>
            </a:xfrm>
          </p:grpSpPr>
          <p:sp>
            <p:nvSpPr>
              <p:cNvPr id="7317" name="Google Shape;7317;p7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9" name="Google Shape;7319;p71"/>
          <p:cNvGrpSpPr/>
          <p:nvPr/>
        </p:nvGrpSpPr>
        <p:grpSpPr>
          <a:xfrm>
            <a:off x="723700" y="1861760"/>
            <a:ext cx="697154" cy="679574"/>
            <a:chOff x="2679875" y="2361475"/>
            <a:chExt cx="780425" cy="760575"/>
          </a:xfrm>
        </p:grpSpPr>
        <p:sp>
          <p:nvSpPr>
            <p:cNvPr id="7320" name="Google Shape;7320;p7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71"/>
          <p:cNvGrpSpPr/>
          <p:nvPr/>
        </p:nvGrpSpPr>
        <p:grpSpPr>
          <a:xfrm>
            <a:off x="3122859" y="971352"/>
            <a:ext cx="735829" cy="684547"/>
            <a:chOff x="3351965" y="1148808"/>
            <a:chExt cx="750770" cy="698375"/>
          </a:xfrm>
        </p:grpSpPr>
        <p:grpSp>
          <p:nvGrpSpPr>
            <p:cNvPr id="7327" name="Google Shape;7327;p71"/>
            <p:cNvGrpSpPr/>
            <p:nvPr/>
          </p:nvGrpSpPr>
          <p:grpSpPr>
            <a:xfrm>
              <a:off x="3586796" y="1148808"/>
              <a:ext cx="294857" cy="286830"/>
              <a:chOff x="3750225" y="1774000"/>
              <a:chExt cx="149575" cy="145525"/>
            </a:xfrm>
          </p:grpSpPr>
          <p:sp>
            <p:nvSpPr>
              <p:cNvPr id="7328" name="Google Shape;7328;p7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71"/>
            <p:cNvGrpSpPr/>
            <p:nvPr/>
          </p:nvGrpSpPr>
          <p:grpSpPr>
            <a:xfrm>
              <a:off x="3779245" y="1375768"/>
              <a:ext cx="323490" cy="286978"/>
              <a:chOff x="3847850" y="1889150"/>
              <a:chExt cx="164100" cy="145600"/>
            </a:xfrm>
          </p:grpSpPr>
          <p:sp>
            <p:nvSpPr>
              <p:cNvPr id="7331" name="Google Shape;7331;p7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71"/>
            <p:cNvGrpSpPr/>
            <p:nvPr/>
          </p:nvGrpSpPr>
          <p:grpSpPr>
            <a:xfrm>
              <a:off x="3351965" y="1330435"/>
              <a:ext cx="295449" cy="285401"/>
              <a:chOff x="3631100" y="1866150"/>
              <a:chExt cx="149875" cy="144800"/>
            </a:xfrm>
          </p:grpSpPr>
          <p:sp>
            <p:nvSpPr>
              <p:cNvPr id="7334" name="Google Shape;7334;p7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71"/>
            <p:cNvGrpSpPr/>
            <p:nvPr/>
          </p:nvGrpSpPr>
          <p:grpSpPr>
            <a:xfrm>
              <a:off x="3548208" y="1560352"/>
              <a:ext cx="294808" cy="286830"/>
              <a:chOff x="3730650" y="1982800"/>
              <a:chExt cx="149550" cy="145525"/>
            </a:xfrm>
          </p:grpSpPr>
          <p:sp>
            <p:nvSpPr>
              <p:cNvPr id="7337" name="Google Shape;7337;p7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39" name="Google Shape;7339;p71"/>
          <p:cNvGrpSpPr/>
          <p:nvPr/>
        </p:nvGrpSpPr>
        <p:grpSpPr>
          <a:xfrm>
            <a:off x="7624512" y="971306"/>
            <a:ext cx="804565" cy="677795"/>
            <a:chOff x="7636443" y="1204988"/>
            <a:chExt cx="804565" cy="677795"/>
          </a:xfrm>
        </p:grpSpPr>
        <p:grpSp>
          <p:nvGrpSpPr>
            <p:cNvPr id="7340" name="Google Shape;7340;p71"/>
            <p:cNvGrpSpPr/>
            <p:nvPr/>
          </p:nvGrpSpPr>
          <p:grpSpPr>
            <a:xfrm>
              <a:off x="7636443" y="1509705"/>
              <a:ext cx="804565" cy="373078"/>
              <a:chOff x="7636443" y="1509705"/>
              <a:chExt cx="804565" cy="373078"/>
            </a:xfrm>
          </p:grpSpPr>
          <p:sp>
            <p:nvSpPr>
              <p:cNvPr id="7341" name="Google Shape;7341;p7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71"/>
            <p:cNvGrpSpPr/>
            <p:nvPr/>
          </p:nvGrpSpPr>
          <p:grpSpPr>
            <a:xfrm>
              <a:off x="7636443" y="1408133"/>
              <a:ext cx="804565" cy="373078"/>
              <a:chOff x="7636443" y="1408133"/>
              <a:chExt cx="804565" cy="373078"/>
            </a:xfrm>
          </p:grpSpPr>
          <p:sp>
            <p:nvSpPr>
              <p:cNvPr id="7344" name="Google Shape;7344;p7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71"/>
            <p:cNvGrpSpPr/>
            <p:nvPr/>
          </p:nvGrpSpPr>
          <p:grpSpPr>
            <a:xfrm>
              <a:off x="7636443" y="1306560"/>
              <a:ext cx="804565" cy="373078"/>
              <a:chOff x="7636443" y="1306560"/>
              <a:chExt cx="804565" cy="373078"/>
            </a:xfrm>
          </p:grpSpPr>
          <p:sp>
            <p:nvSpPr>
              <p:cNvPr id="7347" name="Google Shape;7347;p7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71"/>
            <p:cNvGrpSpPr/>
            <p:nvPr/>
          </p:nvGrpSpPr>
          <p:grpSpPr>
            <a:xfrm>
              <a:off x="7636443" y="1204988"/>
              <a:ext cx="804565" cy="373078"/>
              <a:chOff x="7636443" y="1204988"/>
              <a:chExt cx="804565" cy="373078"/>
            </a:xfrm>
          </p:grpSpPr>
          <p:sp>
            <p:nvSpPr>
              <p:cNvPr id="7350" name="Google Shape;7350;p7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2" name="Google Shape;7352;p71"/>
          <p:cNvGrpSpPr/>
          <p:nvPr/>
        </p:nvGrpSpPr>
        <p:grpSpPr>
          <a:xfrm>
            <a:off x="4963358" y="1878721"/>
            <a:ext cx="661339" cy="661188"/>
            <a:chOff x="3990000" y="975400"/>
            <a:chExt cx="3934200" cy="3933300"/>
          </a:xfrm>
        </p:grpSpPr>
        <p:sp>
          <p:nvSpPr>
            <p:cNvPr id="7353" name="Google Shape;7353;p7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71"/>
          <p:cNvGrpSpPr/>
          <p:nvPr/>
        </p:nvGrpSpPr>
        <p:grpSpPr>
          <a:xfrm>
            <a:off x="6607006" y="1857359"/>
            <a:ext cx="868881" cy="684241"/>
            <a:chOff x="6598259" y="2078634"/>
            <a:chExt cx="868881" cy="684241"/>
          </a:xfrm>
        </p:grpSpPr>
        <p:sp>
          <p:nvSpPr>
            <p:cNvPr id="7358" name="Google Shape;7358;p7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4" name="Google Shape;7364;p71"/>
            <p:cNvGrpSpPr/>
            <p:nvPr/>
          </p:nvGrpSpPr>
          <p:grpSpPr>
            <a:xfrm>
              <a:off x="6808175" y="2078634"/>
              <a:ext cx="452229" cy="684241"/>
              <a:chOff x="6808175" y="2078634"/>
              <a:chExt cx="452229" cy="684241"/>
            </a:xfrm>
          </p:grpSpPr>
          <p:sp>
            <p:nvSpPr>
              <p:cNvPr id="7365" name="Google Shape;7365;p7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1" name="Google Shape;7371;p71"/>
              <p:cNvGrpSpPr/>
              <p:nvPr/>
            </p:nvGrpSpPr>
            <p:grpSpPr>
              <a:xfrm>
                <a:off x="6821586" y="2078634"/>
                <a:ext cx="426871" cy="684241"/>
                <a:chOff x="6821586" y="2078634"/>
                <a:chExt cx="426871" cy="684241"/>
              </a:xfrm>
            </p:grpSpPr>
            <p:grpSp>
              <p:nvGrpSpPr>
                <p:cNvPr id="7372" name="Google Shape;7372;p71"/>
                <p:cNvGrpSpPr/>
                <p:nvPr/>
              </p:nvGrpSpPr>
              <p:grpSpPr>
                <a:xfrm>
                  <a:off x="6821586" y="2078634"/>
                  <a:ext cx="426871" cy="684241"/>
                  <a:chOff x="6821586" y="2078634"/>
                  <a:chExt cx="426871" cy="684241"/>
                </a:xfrm>
              </p:grpSpPr>
              <p:sp>
                <p:nvSpPr>
                  <p:cNvPr id="7373" name="Google Shape;7373;p7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2" name="Google Shape;7392;p7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98" name="Google Shape;7398;p71"/>
          <p:cNvGrpSpPr/>
          <p:nvPr/>
        </p:nvGrpSpPr>
        <p:grpSpPr>
          <a:xfrm>
            <a:off x="5780173" y="1862968"/>
            <a:ext cx="671358" cy="671358"/>
            <a:chOff x="6535625" y="760425"/>
            <a:chExt cx="1665900" cy="1665900"/>
          </a:xfrm>
        </p:grpSpPr>
        <p:sp>
          <p:nvSpPr>
            <p:cNvPr id="7399" name="Google Shape;7399;p71"/>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1"/>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1"/>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1"/>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71"/>
          <p:cNvGrpSpPr/>
          <p:nvPr/>
        </p:nvGrpSpPr>
        <p:grpSpPr>
          <a:xfrm>
            <a:off x="716989" y="3531368"/>
            <a:ext cx="1340789" cy="640830"/>
            <a:chOff x="238125" y="1151100"/>
            <a:chExt cx="7139450" cy="3412300"/>
          </a:xfrm>
        </p:grpSpPr>
        <p:sp>
          <p:nvSpPr>
            <p:cNvPr id="7404" name="Google Shape;7404;p7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71"/>
          <p:cNvGrpSpPr/>
          <p:nvPr/>
        </p:nvGrpSpPr>
        <p:grpSpPr>
          <a:xfrm>
            <a:off x="5584212" y="2734649"/>
            <a:ext cx="985357" cy="585764"/>
            <a:chOff x="5145061" y="2881789"/>
            <a:chExt cx="1107641" cy="658458"/>
          </a:xfrm>
        </p:grpSpPr>
        <p:grpSp>
          <p:nvGrpSpPr>
            <p:cNvPr id="7417" name="Google Shape;7417;p71"/>
            <p:cNvGrpSpPr/>
            <p:nvPr/>
          </p:nvGrpSpPr>
          <p:grpSpPr>
            <a:xfrm>
              <a:off x="5722989" y="3244587"/>
              <a:ext cx="529713" cy="295659"/>
              <a:chOff x="5722989" y="3244587"/>
              <a:chExt cx="529713" cy="295659"/>
            </a:xfrm>
          </p:grpSpPr>
          <p:sp>
            <p:nvSpPr>
              <p:cNvPr id="7418" name="Google Shape;7418;p7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19" name="Google Shape;7419;p7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20" name="Google Shape;7420;p71"/>
            <p:cNvGrpSpPr/>
            <p:nvPr/>
          </p:nvGrpSpPr>
          <p:grpSpPr>
            <a:xfrm>
              <a:off x="5145061" y="3244587"/>
              <a:ext cx="536807" cy="295659"/>
              <a:chOff x="5145061" y="3244587"/>
              <a:chExt cx="536807" cy="295659"/>
            </a:xfrm>
          </p:grpSpPr>
          <p:sp>
            <p:nvSpPr>
              <p:cNvPr id="7421" name="Google Shape;7421;p7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2" name="Google Shape;7422;p7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23" name="Google Shape;7423;p71"/>
            <p:cNvGrpSpPr/>
            <p:nvPr/>
          </p:nvGrpSpPr>
          <p:grpSpPr>
            <a:xfrm>
              <a:off x="5341327" y="2898245"/>
              <a:ext cx="532309" cy="614891"/>
              <a:chOff x="5341327" y="2898245"/>
              <a:chExt cx="532309" cy="614891"/>
            </a:xfrm>
          </p:grpSpPr>
          <p:sp>
            <p:nvSpPr>
              <p:cNvPr id="7424" name="Google Shape;7424;p7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5" name="Google Shape;7425;p7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26" name="Google Shape;7426;p71"/>
            <p:cNvGrpSpPr/>
            <p:nvPr/>
          </p:nvGrpSpPr>
          <p:grpSpPr>
            <a:xfrm>
              <a:off x="5532290" y="2881789"/>
              <a:ext cx="620516" cy="305456"/>
              <a:chOff x="5532290" y="2881789"/>
              <a:chExt cx="620516" cy="305456"/>
            </a:xfrm>
          </p:grpSpPr>
          <p:sp>
            <p:nvSpPr>
              <p:cNvPr id="7427" name="Google Shape;7427;p7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8" name="Google Shape;7428;p7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29" name="Google Shape;7429;p71"/>
          <p:cNvGrpSpPr/>
          <p:nvPr/>
        </p:nvGrpSpPr>
        <p:grpSpPr>
          <a:xfrm>
            <a:off x="8163135" y="3526707"/>
            <a:ext cx="269068" cy="645491"/>
            <a:chOff x="7026852" y="3311869"/>
            <a:chExt cx="434331" cy="1041954"/>
          </a:xfrm>
        </p:grpSpPr>
        <p:sp>
          <p:nvSpPr>
            <p:cNvPr id="7430" name="Google Shape;7430;p7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71"/>
          <p:cNvGrpSpPr/>
          <p:nvPr/>
        </p:nvGrpSpPr>
        <p:grpSpPr>
          <a:xfrm>
            <a:off x="6179716" y="3565945"/>
            <a:ext cx="293882" cy="293836"/>
            <a:chOff x="4873519" y="3311869"/>
            <a:chExt cx="499374" cy="499296"/>
          </a:xfrm>
        </p:grpSpPr>
        <p:sp>
          <p:nvSpPr>
            <p:cNvPr id="7434" name="Google Shape;7434;p7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71"/>
          <p:cNvGrpSpPr/>
          <p:nvPr/>
        </p:nvGrpSpPr>
        <p:grpSpPr>
          <a:xfrm>
            <a:off x="6179716" y="3878316"/>
            <a:ext cx="293882" cy="293882"/>
            <a:chOff x="4873519" y="3875839"/>
            <a:chExt cx="499374" cy="499374"/>
          </a:xfrm>
        </p:grpSpPr>
        <p:sp>
          <p:nvSpPr>
            <p:cNvPr id="7437" name="Google Shape;7437;p7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71"/>
          <p:cNvGrpSpPr/>
          <p:nvPr/>
        </p:nvGrpSpPr>
        <p:grpSpPr>
          <a:xfrm>
            <a:off x="2410244" y="1850269"/>
            <a:ext cx="698104" cy="698208"/>
            <a:chOff x="2565073" y="2075876"/>
            <a:chExt cx="672482" cy="672518"/>
          </a:xfrm>
        </p:grpSpPr>
        <p:sp>
          <p:nvSpPr>
            <p:cNvPr id="7440" name="Google Shape;7440;p7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71"/>
          <p:cNvGrpSpPr/>
          <p:nvPr/>
        </p:nvGrpSpPr>
        <p:grpSpPr>
          <a:xfrm>
            <a:off x="5633655" y="3534869"/>
            <a:ext cx="438354" cy="637329"/>
            <a:chOff x="1697726" y="3244179"/>
            <a:chExt cx="788124" cy="1146069"/>
          </a:xfrm>
        </p:grpSpPr>
        <p:sp>
          <p:nvSpPr>
            <p:cNvPr id="7447" name="Google Shape;7447;p7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9" name="Google Shape;7449;p71"/>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0" name="Google Shape;7450;p71"/>
          <p:cNvGrpSpPr/>
          <p:nvPr/>
        </p:nvGrpSpPr>
        <p:grpSpPr>
          <a:xfrm>
            <a:off x="7634869" y="1863232"/>
            <a:ext cx="799565" cy="670282"/>
            <a:chOff x="7617850" y="2063282"/>
            <a:chExt cx="799565" cy="670282"/>
          </a:xfrm>
        </p:grpSpPr>
        <p:cxnSp>
          <p:nvCxnSpPr>
            <p:cNvPr id="7451" name="Google Shape;7451;p7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52" name="Google Shape;7452;p7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53" name="Google Shape;7453;p7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54" name="Google Shape;7454;p7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55" name="Google Shape;7455;p7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56" name="Google Shape;7456;p7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57" name="Google Shape;7457;p71"/>
            <p:cNvGrpSpPr/>
            <p:nvPr/>
          </p:nvGrpSpPr>
          <p:grpSpPr>
            <a:xfrm>
              <a:off x="7734309" y="2063282"/>
              <a:ext cx="570957" cy="620095"/>
              <a:chOff x="7734309" y="2063282"/>
              <a:chExt cx="570957" cy="620095"/>
            </a:xfrm>
          </p:grpSpPr>
          <p:grpSp>
            <p:nvGrpSpPr>
              <p:cNvPr id="7458" name="Google Shape;7458;p71"/>
              <p:cNvGrpSpPr/>
              <p:nvPr/>
            </p:nvGrpSpPr>
            <p:grpSpPr>
              <a:xfrm>
                <a:off x="8031573" y="2063282"/>
                <a:ext cx="273693" cy="620095"/>
                <a:chOff x="8031573" y="2063282"/>
                <a:chExt cx="273693" cy="620095"/>
              </a:xfrm>
            </p:grpSpPr>
            <p:sp>
              <p:nvSpPr>
                <p:cNvPr id="7459" name="Google Shape;7459;p7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71"/>
              <p:cNvGrpSpPr/>
              <p:nvPr/>
            </p:nvGrpSpPr>
            <p:grpSpPr>
              <a:xfrm flipH="1">
                <a:off x="7734309" y="2063282"/>
                <a:ext cx="273693" cy="620095"/>
                <a:chOff x="8031573" y="2063282"/>
                <a:chExt cx="273693" cy="620095"/>
              </a:xfrm>
            </p:grpSpPr>
            <p:sp>
              <p:nvSpPr>
                <p:cNvPr id="7464" name="Google Shape;7464;p7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468" name="Google Shape;7468;p71"/>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1"/>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0" name="Google Shape;7470;p71"/>
          <p:cNvGrpSpPr/>
          <p:nvPr/>
        </p:nvGrpSpPr>
        <p:grpSpPr>
          <a:xfrm>
            <a:off x="7821475" y="2716715"/>
            <a:ext cx="602567" cy="601884"/>
            <a:chOff x="1186975" y="238125"/>
            <a:chExt cx="5244275" cy="5238325"/>
          </a:xfrm>
        </p:grpSpPr>
        <p:sp>
          <p:nvSpPr>
            <p:cNvPr id="7471" name="Google Shape;7471;p7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71"/>
          <p:cNvGrpSpPr/>
          <p:nvPr/>
        </p:nvGrpSpPr>
        <p:grpSpPr>
          <a:xfrm>
            <a:off x="3264213" y="1856199"/>
            <a:ext cx="651848" cy="687338"/>
            <a:chOff x="3400515" y="2056248"/>
            <a:chExt cx="698134" cy="735987"/>
          </a:xfrm>
        </p:grpSpPr>
        <p:grpSp>
          <p:nvGrpSpPr>
            <p:cNvPr id="7476" name="Google Shape;7476;p71"/>
            <p:cNvGrpSpPr/>
            <p:nvPr/>
          </p:nvGrpSpPr>
          <p:grpSpPr>
            <a:xfrm>
              <a:off x="3400515" y="2283913"/>
              <a:ext cx="312919" cy="219900"/>
              <a:chOff x="3400515" y="2283913"/>
              <a:chExt cx="312919" cy="219900"/>
            </a:xfrm>
          </p:grpSpPr>
          <p:sp>
            <p:nvSpPr>
              <p:cNvPr id="7477" name="Google Shape;7477;p7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8" name="Google Shape;7478;p7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479" name="Google Shape;7479;p71"/>
            <p:cNvGrpSpPr/>
            <p:nvPr/>
          </p:nvGrpSpPr>
          <p:grpSpPr>
            <a:xfrm>
              <a:off x="3547823" y="2461089"/>
              <a:ext cx="219900" cy="331146"/>
              <a:chOff x="3547823" y="2461089"/>
              <a:chExt cx="219900" cy="331146"/>
            </a:xfrm>
          </p:grpSpPr>
          <p:sp>
            <p:nvSpPr>
              <p:cNvPr id="7480" name="Google Shape;7480;p7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1" name="Google Shape;7481;p7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482" name="Google Shape;7482;p71"/>
            <p:cNvGrpSpPr/>
            <p:nvPr/>
          </p:nvGrpSpPr>
          <p:grpSpPr>
            <a:xfrm>
              <a:off x="3734138" y="2461089"/>
              <a:ext cx="219900" cy="331146"/>
              <a:chOff x="3734138" y="2461089"/>
              <a:chExt cx="219900" cy="331146"/>
            </a:xfrm>
          </p:grpSpPr>
          <p:sp>
            <p:nvSpPr>
              <p:cNvPr id="7483" name="Google Shape;7483;p7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4" name="Google Shape;7484;p7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485" name="Google Shape;7485;p71"/>
            <p:cNvGrpSpPr/>
            <p:nvPr/>
          </p:nvGrpSpPr>
          <p:grpSpPr>
            <a:xfrm>
              <a:off x="3787560" y="2281742"/>
              <a:ext cx="311089" cy="219900"/>
              <a:chOff x="3787560" y="2281742"/>
              <a:chExt cx="311089" cy="219900"/>
            </a:xfrm>
          </p:grpSpPr>
          <p:sp>
            <p:nvSpPr>
              <p:cNvPr id="7486" name="Google Shape;7486;p7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7" name="Google Shape;7487;p7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488" name="Google Shape;7488;p71"/>
            <p:cNvGrpSpPr/>
            <p:nvPr/>
          </p:nvGrpSpPr>
          <p:grpSpPr>
            <a:xfrm>
              <a:off x="3637290" y="2056248"/>
              <a:ext cx="219900" cy="330736"/>
              <a:chOff x="3637290" y="2056248"/>
              <a:chExt cx="219900" cy="330736"/>
            </a:xfrm>
          </p:grpSpPr>
          <p:sp>
            <p:nvSpPr>
              <p:cNvPr id="7489" name="Google Shape;7489;p7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490" name="Google Shape;7490;p7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91" name="Google Shape;7491;p71"/>
          <p:cNvGrpSpPr/>
          <p:nvPr/>
        </p:nvGrpSpPr>
        <p:grpSpPr>
          <a:xfrm>
            <a:off x="2555919" y="2726205"/>
            <a:ext cx="1268144" cy="592394"/>
            <a:chOff x="238125" y="1188750"/>
            <a:chExt cx="7140450" cy="3335550"/>
          </a:xfrm>
        </p:grpSpPr>
        <p:sp>
          <p:nvSpPr>
            <p:cNvPr id="7492" name="Google Shape;7492;p7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71"/>
          <p:cNvGrpSpPr/>
          <p:nvPr/>
        </p:nvGrpSpPr>
        <p:grpSpPr>
          <a:xfrm>
            <a:off x="6663819" y="2728360"/>
            <a:ext cx="1053944" cy="590147"/>
            <a:chOff x="238125" y="1335475"/>
            <a:chExt cx="5418735" cy="3034175"/>
          </a:xfrm>
        </p:grpSpPr>
        <p:sp>
          <p:nvSpPr>
            <p:cNvPr id="7498" name="Google Shape;7498;p7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71"/>
          <p:cNvGrpSpPr/>
          <p:nvPr/>
        </p:nvGrpSpPr>
        <p:grpSpPr>
          <a:xfrm>
            <a:off x="4094628" y="3533259"/>
            <a:ext cx="1268207" cy="638939"/>
            <a:chOff x="3967651" y="3645904"/>
            <a:chExt cx="1479304" cy="745292"/>
          </a:xfrm>
        </p:grpSpPr>
        <p:grpSp>
          <p:nvGrpSpPr>
            <p:cNvPr id="7502" name="Google Shape;7502;p71"/>
            <p:cNvGrpSpPr/>
            <p:nvPr/>
          </p:nvGrpSpPr>
          <p:grpSpPr>
            <a:xfrm>
              <a:off x="3967651" y="4009026"/>
              <a:ext cx="1479304" cy="382170"/>
              <a:chOff x="3967651" y="4009026"/>
              <a:chExt cx="1479304" cy="382170"/>
            </a:xfrm>
          </p:grpSpPr>
          <p:grpSp>
            <p:nvGrpSpPr>
              <p:cNvPr id="7503" name="Google Shape;7503;p71"/>
              <p:cNvGrpSpPr/>
              <p:nvPr/>
            </p:nvGrpSpPr>
            <p:grpSpPr>
              <a:xfrm>
                <a:off x="4892216" y="4195630"/>
                <a:ext cx="554739" cy="195566"/>
                <a:chOff x="3604375" y="4892160"/>
                <a:chExt cx="1651500" cy="582215"/>
              </a:xfrm>
            </p:grpSpPr>
            <p:sp>
              <p:nvSpPr>
                <p:cNvPr id="7504" name="Google Shape;7504;p7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71"/>
              <p:cNvGrpSpPr/>
              <p:nvPr/>
            </p:nvGrpSpPr>
            <p:grpSpPr>
              <a:xfrm>
                <a:off x="3967651" y="4146303"/>
                <a:ext cx="579402" cy="244893"/>
                <a:chOff x="851875" y="4745310"/>
                <a:chExt cx="1724925" cy="729065"/>
              </a:xfrm>
            </p:grpSpPr>
            <p:sp>
              <p:nvSpPr>
                <p:cNvPr id="7507" name="Google Shape;7507;p7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71"/>
              <p:cNvGrpSpPr/>
              <p:nvPr/>
            </p:nvGrpSpPr>
            <p:grpSpPr>
              <a:xfrm>
                <a:off x="4460753" y="4009026"/>
                <a:ext cx="493110" cy="382170"/>
                <a:chOff x="2319875" y="4336625"/>
                <a:chExt cx="1468025" cy="1137750"/>
              </a:xfrm>
            </p:grpSpPr>
            <p:sp>
              <p:nvSpPr>
                <p:cNvPr id="7510" name="Google Shape;7510;p7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2" name="Google Shape;7512;p71"/>
            <p:cNvGrpSpPr/>
            <p:nvPr/>
          </p:nvGrpSpPr>
          <p:grpSpPr>
            <a:xfrm>
              <a:off x="4479443" y="3645904"/>
              <a:ext cx="455965" cy="388789"/>
              <a:chOff x="2957425" y="238100"/>
              <a:chExt cx="1910200" cy="1628775"/>
            </a:xfrm>
          </p:grpSpPr>
          <p:sp>
            <p:nvSpPr>
              <p:cNvPr id="7513" name="Google Shape;7513;p7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3" name="Google Shape;7523;p71"/>
          <p:cNvGrpSpPr/>
          <p:nvPr/>
        </p:nvGrpSpPr>
        <p:grpSpPr>
          <a:xfrm>
            <a:off x="2480742" y="3534460"/>
            <a:ext cx="1243128" cy="637739"/>
            <a:chOff x="2496310" y="3693351"/>
            <a:chExt cx="1342906" cy="688926"/>
          </a:xfrm>
        </p:grpSpPr>
        <p:grpSp>
          <p:nvGrpSpPr>
            <p:cNvPr id="7524" name="Google Shape;7524;p71"/>
            <p:cNvGrpSpPr/>
            <p:nvPr/>
          </p:nvGrpSpPr>
          <p:grpSpPr>
            <a:xfrm>
              <a:off x="2496310" y="3693351"/>
              <a:ext cx="1342906" cy="688875"/>
              <a:chOff x="2496310" y="3693351"/>
              <a:chExt cx="1342906" cy="688875"/>
            </a:xfrm>
          </p:grpSpPr>
          <p:sp>
            <p:nvSpPr>
              <p:cNvPr id="7525" name="Google Shape;7525;p7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31" name="Google Shape;7531;p71"/>
              <p:cNvCxnSpPr>
                <a:stCxn id="7529"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532" name="Google Shape;7532;p71"/>
              <p:cNvCxnSpPr>
                <a:stCxn id="7526"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533" name="Google Shape;7533;p71"/>
              <p:cNvCxnSpPr>
                <a:stCxn id="7527"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34" name="Google Shape;7534;p71"/>
              <p:cNvCxnSpPr>
                <a:stCxn id="7530"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535" name="Google Shape;7535;p71"/>
              <p:cNvCxnSpPr>
                <a:stCxn id="7528"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36" name="Google Shape;7536;p71"/>
            <p:cNvGrpSpPr/>
            <p:nvPr/>
          </p:nvGrpSpPr>
          <p:grpSpPr>
            <a:xfrm>
              <a:off x="2675275" y="3930557"/>
              <a:ext cx="1003306" cy="451719"/>
              <a:chOff x="2675275" y="4174282"/>
              <a:chExt cx="1003306" cy="451719"/>
            </a:xfrm>
          </p:grpSpPr>
          <p:sp>
            <p:nvSpPr>
              <p:cNvPr id="7537" name="Google Shape;7537;p7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0" name="Google Shape;7540;p71"/>
          <p:cNvGrpSpPr/>
          <p:nvPr/>
        </p:nvGrpSpPr>
        <p:grpSpPr>
          <a:xfrm>
            <a:off x="1654412" y="971306"/>
            <a:ext cx="574511" cy="874709"/>
            <a:chOff x="1715404" y="1112080"/>
            <a:chExt cx="642270" cy="977984"/>
          </a:xfrm>
        </p:grpSpPr>
        <p:grpSp>
          <p:nvGrpSpPr>
            <p:cNvPr id="7541" name="Google Shape;7541;p71"/>
            <p:cNvGrpSpPr/>
            <p:nvPr/>
          </p:nvGrpSpPr>
          <p:grpSpPr>
            <a:xfrm>
              <a:off x="1715404" y="1112080"/>
              <a:ext cx="642270" cy="977984"/>
              <a:chOff x="1715404" y="1112080"/>
              <a:chExt cx="642270" cy="977984"/>
            </a:xfrm>
          </p:grpSpPr>
          <p:sp>
            <p:nvSpPr>
              <p:cNvPr id="7542" name="Google Shape;7542;p7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71"/>
            <p:cNvGrpSpPr/>
            <p:nvPr/>
          </p:nvGrpSpPr>
          <p:grpSpPr>
            <a:xfrm>
              <a:off x="1768927" y="1165603"/>
              <a:ext cx="535225" cy="851367"/>
              <a:chOff x="1768927" y="1165603"/>
              <a:chExt cx="535225" cy="851367"/>
            </a:xfrm>
          </p:grpSpPr>
          <p:sp>
            <p:nvSpPr>
              <p:cNvPr id="7545" name="Google Shape;7545;p7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71"/>
            <p:cNvGrpSpPr/>
            <p:nvPr/>
          </p:nvGrpSpPr>
          <p:grpSpPr>
            <a:xfrm>
              <a:off x="1822449" y="1219125"/>
              <a:ext cx="428180" cy="718859"/>
              <a:chOff x="1822449" y="1219125"/>
              <a:chExt cx="428180" cy="718859"/>
            </a:xfrm>
          </p:grpSpPr>
          <p:sp>
            <p:nvSpPr>
              <p:cNvPr id="7548" name="Google Shape;7548;p7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71"/>
            <p:cNvGrpSpPr/>
            <p:nvPr/>
          </p:nvGrpSpPr>
          <p:grpSpPr>
            <a:xfrm>
              <a:off x="1875972" y="1272648"/>
              <a:ext cx="321135" cy="586939"/>
              <a:chOff x="1875972" y="1272648"/>
              <a:chExt cx="321135" cy="586939"/>
            </a:xfrm>
          </p:grpSpPr>
          <p:sp>
            <p:nvSpPr>
              <p:cNvPr id="7551" name="Google Shape;7551;p7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3" name="Google Shape;7553;p71"/>
          <p:cNvGrpSpPr/>
          <p:nvPr/>
        </p:nvGrpSpPr>
        <p:grpSpPr>
          <a:xfrm>
            <a:off x="7761573" y="3528028"/>
            <a:ext cx="293855" cy="644170"/>
            <a:chOff x="241025" y="3151575"/>
            <a:chExt cx="293855" cy="644170"/>
          </a:xfrm>
        </p:grpSpPr>
        <p:sp>
          <p:nvSpPr>
            <p:cNvPr id="7554" name="Google Shape;7554;p7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71"/>
          <p:cNvGrpSpPr/>
          <p:nvPr/>
        </p:nvGrpSpPr>
        <p:grpSpPr>
          <a:xfrm>
            <a:off x="709557" y="2728028"/>
            <a:ext cx="1779649" cy="591620"/>
            <a:chOff x="246070" y="1983375"/>
            <a:chExt cx="1855347" cy="616849"/>
          </a:xfrm>
        </p:grpSpPr>
        <p:sp>
          <p:nvSpPr>
            <p:cNvPr id="7557" name="Google Shape;7557;p7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71"/>
          <p:cNvGrpSpPr/>
          <p:nvPr/>
        </p:nvGrpSpPr>
        <p:grpSpPr>
          <a:xfrm>
            <a:off x="2320424" y="971306"/>
            <a:ext cx="711055" cy="745993"/>
            <a:chOff x="2496269" y="1171698"/>
            <a:chExt cx="761953" cy="799392"/>
          </a:xfrm>
        </p:grpSpPr>
        <p:grpSp>
          <p:nvGrpSpPr>
            <p:cNvPr id="7567" name="Google Shape;7567;p71"/>
            <p:cNvGrpSpPr/>
            <p:nvPr/>
          </p:nvGrpSpPr>
          <p:grpSpPr>
            <a:xfrm>
              <a:off x="2496269" y="1171698"/>
              <a:ext cx="761953" cy="723022"/>
              <a:chOff x="2496269" y="1171698"/>
              <a:chExt cx="761953" cy="723022"/>
            </a:xfrm>
          </p:grpSpPr>
          <p:sp>
            <p:nvSpPr>
              <p:cNvPr id="7568" name="Google Shape;7568;p7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0" name="Google Shape;7570;p71"/>
              <p:cNvGrpSpPr/>
              <p:nvPr/>
            </p:nvGrpSpPr>
            <p:grpSpPr>
              <a:xfrm>
                <a:off x="2496269" y="1171698"/>
                <a:ext cx="761953" cy="723022"/>
                <a:chOff x="2496269" y="1120652"/>
                <a:chExt cx="761953" cy="723022"/>
              </a:xfrm>
            </p:grpSpPr>
            <p:grpSp>
              <p:nvGrpSpPr>
                <p:cNvPr id="7571" name="Google Shape;7571;p71"/>
                <p:cNvGrpSpPr/>
                <p:nvPr/>
              </p:nvGrpSpPr>
              <p:grpSpPr>
                <a:xfrm>
                  <a:off x="2496269" y="1120652"/>
                  <a:ext cx="761953" cy="723022"/>
                  <a:chOff x="2496269" y="1120652"/>
                  <a:chExt cx="761953" cy="723022"/>
                </a:xfrm>
              </p:grpSpPr>
              <p:grpSp>
                <p:nvGrpSpPr>
                  <p:cNvPr id="7572" name="Google Shape;7572;p71"/>
                  <p:cNvGrpSpPr/>
                  <p:nvPr/>
                </p:nvGrpSpPr>
                <p:grpSpPr>
                  <a:xfrm>
                    <a:off x="2496269" y="1304589"/>
                    <a:ext cx="407089" cy="305057"/>
                    <a:chOff x="2496269" y="1304589"/>
                    <a:chExt cx="407089" cy="305057"/>
                  </a:xfrm>
                </p:grpSpPr>
                <p:sp>
                  <p:nvSpPr>
                    <p:cNvPr id="7573" name="Google Shape;7573;p7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71"/>
                  <p:cNvGrpSpPr/>
                  <p:nvPr/>
                </p:nvGrpSpPr>
                <p:grpSpPr>
                  <a:xfrm>
                    <a:off x="2586468" y="1493376"/>
                    <a:ext cx="358850" cy="349656"/>
                    <a:chOff x="2586468" y="1493376"/>
                    <a:chExt cx="358850" cy="349656"/>
                  </a:xfrm>
                </p:grpSpPr>
                <p:sp>
                  <p:nvSpPr>
                    <p:cNvPr id="7576" name="Google Shape;7576;p7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71"/>
                  <p:cNvGrpSpPr/>
                  <p:nvPr/>
                </p:nvGrpSpPr>
                <p:grpSpPr>
                  <a:xfrm>
                    <a:off x="2807939" y="1494024"/>
                    <a:ext cx="358857" cy="349650"/>
                    <a:chOff x="2807939" y="1494024"/>
                    <a:chExt cx="358857" cy="349650"/>
                  </a:xfrm>
                </p:grpSpPr>
                <p:sp>
                  <p:nvSpPr>
                    <p:cNvPr id="7579" name="Google Shape;7579;p7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71"/>
                  <p:cNvGrpSpPr/>
                  <p:nvPr/>
                </p:nvGrpSpPr>
                <p:grpSpPr>
                  <a:xfrm>
                    <a:off x="2851133" y="1305635"/>
                    <a:ext cx="407089" cy="305057"/>
                    <a:chOff x="2851133" y="1305635"/>
                    <a:chExt cx="407089" cy="305057"/>
                  </a:xfrm>
                </p:grpSpPr>
                <p:sp>
                  <p:nvSpPr>
                    <p:cNvPr id="7582" name="Google Shape;7582;p7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71"/>
                  <p:cNvGrpSpPr/>
                  <p:nvPr/>
                </p:nvGrpSpPr>
                <p:grpSpPr>
                  <a:xfrm>
                    <a:off x="2727495" y="1120652"/>
                    <a:ext cx="300271" cy="396358"/>
                    <a:chOff x="2727495" y="1120652"/>
                    <a:chExt cx="300271" cy="396358"/>
                  </a:xfrm>
                </p:grpSpPr>
                <p:sp>
                  <p:nvSpPr>
                    <p:cNvPr id="7585" name="Google Shape;7585;p7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7" name="Google Shape;7587;p71"/>
                <p:cNvGrpSpPr/>
                <p:nvPr/>
              </p:nvGrpSpPr>
              <p:grpSpPr>
                <a:xfrm>
                  <a:off x="2722305" y="1350460"/>
                  <a:ext cx="308357" cy="308344"/>
                  <a:chOff x="2722305" y="1350460"/>
                  <a:chExt cx="308357" cy="308344"/>
                </a:xfrm>
              </p:grpSpPr>
              <p:sp>
                <p:nvSpPr>
                  <p:cNvPr id="7588" name="Google Shape;7588;p7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9" name="Google Shape;7589;p71"/>
                  <p:cNvGrpSpPr/>
                  <p:nvPr/>
                </p:nvGrpSpPr>
                <p:grpSpPr>
                  <a:xfrm>
                    <a:off x="2725064" y="1364529"/>
                    <a:ext cx="297954" cy="280182"/>
                    <a:chOff x="2725064" y="1364529"/>
                    <a:chExt cx="297954" cy="280182"/>
                  </a:xfrm>
                </p:grpSpPr>
                <p:sp>
                  <p:nvSpPr>
                    <p:cNvPr id="7590" name="Google Shape;7590;p7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595" name="Google Shape;7595;p7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71"/>
          <p:cNvGrpSpPr/>
          <p:nvPr/>
        </p:nvGrpSpPr>
        <p:grpSpPr>
          <a:xfrm>
            <a:off x="3909124" y="2727412"/>
            <a:ext cx="1569144" cy="591015"/>
            <a:chOff x="3820100" y="3023049"/>
            <a:chExt cx="1303926" cy="491162"/>
          </a:xfrm>
        </p:grpSpPr>
        <p:grpSp>
          <p:nvGrpSpPr>
            <p:cNvPr id="7601" name="Google Shape;7601;p71"/>
            <p:cNvGrpSpPr/>
            <p:nvPr/>
          </p:nvGrpSpPr>
          <p:grpSpPr>
            <a:xfrm>
              <a:off x="3820100" y="3023072"/>
              <a:ext cx="1303926" cy="491139"/>
              <a:chOff x="3820100" y="3023072"/>
              <a:chExt cx="1303926" cy="491139"/>
            </a:xfrm>
          </p:grpSpPr>
          <p:sp>
            <p:nvSpPr>
              <p:cNvPr id="7602" name="Google Shape;7602;p7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71"/>
            <p:cNvGrpSpPr/>
            <p:nvPr/>
          </p:nvGrpSpPr>
          <p:grpSpPr>
            <a:xfrm>
              <a:off x="4132439" y="3023645"/>
              <a:ext cx="393633" cy="177096"/>
              <a:chOff x="4132439" y="3023645"/>
              <a:chExt cx="393633" cy="177096"/>
            </a:xfrm>
          </p:grpSpPr>
          <p:sp>
            <p:nvSpPr>
              <p:cNvPr id="7605" name="Google Shape;7605;p7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71"/>
            <p:cNvGrpSpPr/>
            <p:nvPr/>
          </p:nvGrpSpPr>
          <p:grpSpPr>
            <a:xfrm>
              <a:off x="3921811" y="3023049"/>
              <a:ext cx="1002397" cy="388943"/>
              <a:chOff x="3921811" y="3023049"/>
              <a:chExt cx="1002397" cy="388943"/>
            </a:xfrm>
          </p:grpSpPr>
          <p:sp>
            <p:nvSpPr>
              <p:cNvPr id="7608" name="Google Shape;7608;p7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71"/>
            <p:cNvGrpSpPr/>
            <p:nvPr/>
          </p:nvGrpSpPr>
          <p:grpSpPr>
            <a:xfrm>
              <a:off x="4023645" y="3023049"/>
              <a:ext cx="683032" cy="286722"/>
              <a:chOff x="4023645" y="3023049"/>
              <a:chExt cx="683032" cy="286722"/>
            </a:xfrm>
          </p:grpSpPr>
          <p:sp>
            <p:nvSpPr>
              <p:cNvPr id="7611" name="Google Shape;7611;p7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3" name="Google Shape;7613;p71"/>
          <p:cNvGrpSpPr/>
          <p:nvPr/>
        </p:nvGrpSpPr>
        <p:grpSpPr>
          <a:xfrm>
            <a:off x="1541246" y="1854257"/>
            <a:ext cx="713522" cy="688025"/>
            <a:chOff x="1706078" y="2092648"/>
            <a:chExt cx="660913" cy="637296"/>
          </a:xfrm>
        </p:grpSpPr>
        <p:sp>
          <p:nvSpPr>
            <p:cNvPr id="7614" name="Google Shape;7614;p7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5" name="Google Shape;7615;p71"/>
            <p:cNvGrpSpPr/>
            <p:nvPr/>
          </p:nvGrpSpPr>
          <p:grpSpPr>
            <a:xfrm>
              <a:off x="1706078" y="2092648"/>
              <a:ext cx="660913" cy="575241"/>
              <a:chOff x="1706078" y="2092648"/>
              <a:chExt cx="660913" cy="575241"/>
            </a:xfrm>
          </p:grpSpPr>
          <p:sp>
            <p:nvSpPr>
              <p:cNvPr id="7616" name="Google Shape;7616;p7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9" name="Google Shape;7619;p71"/>
          <p:cNvGrpSpPr/>
          <p:nvPr/>
        </p:nvGrpSpPr>
        <p:grpSpPr>
          <a:xfrm>
            <a:off x="6303104" y="971806"/>
            <a:ext cx="1317459" cy="684168"/>
            <a:chOff x="238125" y="999450"/>
            <a:chExt cx="7140700" cy="3708225"/>
          </a:xfrm>
        </p:grpSpPr>
        <p:sp>
          <p:nvSpPr>
            <p:cNvPr id="7620" name="Google Shape;7620;p7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2" name="Shape 7632"/>
        <p:cNvGrpSpPr/>
        <p:nvPr/>
      </p:nvGrpSpPr>
      <p:grpSpPr>
        <a:xfrm>
          <a:off x="0" y="0"/>
          <a:ext cx="0" cy="0"/>
          <a:chOff x="0" y="0"/>
          <a:chExt cx="0" cy="0"/>
        </a:xfrm>
      </p:grpSpPr>
      <p:grpSp>
        <p:nvGrpSpPr>
          <p:cNvPr id="7633" name="Google Shape;7633;p72"/>
          <p:cNvGrpSpPr/>
          <p:nvPr/>
        </p:nvGrpSpPr>
        <p:grpSpPr>
          <a:xfrm>
            <a:off x="717025" y="967615"/>
            <a:ext cx="1636117" cy="1526144"/>
            <a:chOff x="729238" y="1179665"/>
            <a:chExt cx="1636117" cy="1526144"/>
          </a:xfrm>
        </p:grpSpPr>
        <p:grpSp>
          <p:nvGrpSpPr>
            <p:cNvPr id="7634" name="Google Shape;7634;p72"/>
            <p:cNvGrpSpPr/>
            <p:nvPr/>
          </p:nvGrpSpPr>
          <p:grpSpPr>
            <a:xfrm>
              <a:off x="729238" y="1179665"/>
              <a:ext cx="80700" cy="1526144"/>
              <a:chOff x="729238" y="1179665"/>
              <a:chExt cx="80700" cy="1526144"/>
            </a:xfrm>
          </p:grpSpPr>
          <p:sp>
            <p:nvSpPr>
              <p:cNvPr id="7635" name="Google Shape;7635;p7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72"/>
            <p:cNvGrpSpPr/>
            <p:nvPr/>
          </p:nvGrpSpPr>
          <p:grpSpPr>
            <a:xfrm>
              <a:off x="903098" y="1179665"/>
              <a:ext cx="80700" cy="1526144"/>
              <a:chOff x="903098" y="1179665"/>
              <a:chExt cx="80700" cy="1526144"/>
            </a:xfrm>
          </p:grpSpPr>
          <p:sp>
            <p:nvSpPr>
              <p:cNvPr id="7646" name="Google Shape;7646;p7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72"/>
            <p:cNvGrpSpPr/>
            <p:nvPr/>
          </p:nvGrpSpPr>
          <p:grpSpPr>
            <a:xfrm>
              <a:off x="1076958" y="1179665"/>
              <a:ext cx="80700" cy="1526144"/>
              <a:chOff x="1076958" y="1179665"/>
              <a:chExt cx="80700" cy="1526144"/>
            </a:xfrm>
          </p:grpSpPr>
          <p:sp>
            <p:nvSpPr>
              <p:cNvPr id="7657" name="Google Shape;7657;p7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72"/>
            <p:cNvGrpSpPr/>
            <p:nvPr/>
          </p:nvGrpSpPr>
          <p:grpSpPr>
            <a:xfrm>
              <a:off x="1247707" y="1179665"/>
              <a:ext cx="80700" cy="1526144"/>
              <a:chOff x="1247707" y="1179665"/>
              <a:chExt cx="80700" cy="1526144"/>
            </a:xfrm>
          </p:grpSpPr>
          <p:sp>
            <p:nvSpPr>
              <p:cNvPr id="7668" name="Google Shape;7668;p7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72"/>
            <p:cNvGrpSpPr/>
            <p:nvPr/>
          </p:nvGrpSpPr>
          <p:grpSpPr>
            <a:xfrm>
              <a:off x="1421567" y="1179665"/>
              <a:ext cx="80700" cy="1526144"/>
              <a:chOff x="1421567" y="1179665"/>
              <a:chExt cx="80700" cy="1526144"/>
            </a:xfrm>
          </p:grpSpPr>
          <p:sp>
            <p:nvSpPr>
              <p:cNvPr id="7679" name="Google Shape;7679;p7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72"/>
            <p:cNvGrpSpPr/>
            <p:nvPr/>
          </p:nvGrpSpPr>
          <p:grpSpPr>
            <a:xfrm>
              <a:off x="1592327" y="1179665"/>
              <a:ext cx="80700" cy="1526144"/>
              <a:chOff x="1592327" y="1179665"/>
              <a:chExt cx="80700" cy="1526144"/>
            </a:xfrm>
          </p:grpSpPr>
          <p:sp>
            <p:nvSpPr>
              <p:cNvPr id="7690" name="Google Shape;7690;p7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72"/>
            <p:cNvGrpSpPr/>
            <p:nvPr/>
          </p:nvGrpSpPr>
          <p:grpSpPr>
            <a:xfrm>
              <a:off x="1766187" y="1179665"/>
              <a:ext cx="80700" cy="1526144"/>
              <a:chOff x="1766187" y="1179665"/>
              <a:chExt cx="80700" cy="1526144"/>
            </a:xfrm>
          </p:grpSpPr>
          <p:sp>
            <p:nvSpPr>
              <p:cNvPr id="7701" name="Google Shape;7701;p7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72"/>
            <p:cNvGrpSpPr/>
            <p:nvPr/>
          </p:nvGrpSpPr>
          <p:grpSpPr>
            <a:xfrm>
              <a:off x="1936935" y="1179665"/>
              <a:ext cx="80700" cy="1526144"/>
              <a:chOff x="1936935" y="1179665"/>
              <a:chExt cx="80700" cy="1526144"/>
            </a:xfrm>
          </p:grpSpPr>
          <p:sp>
            <p:nvSpPr>
              <p:cNvPr id="7712" name="Google Shape;7712;p7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72"/>
            <p:cNvGrpSpPr/>
            <p:nvPr/>
          </p:nvGrpSpPr>
          <p:grpSpPr>
            <a:xfrm>
              <a:off x="2110795" y="1179665"/>
              <a:ext cx="80700" cy="1526144"/>
              <a:chOff x="2110795" y="1179665"/>
              <a:chExt cx="80700" cy="1526144"/>
            </a:xfrm>
          </p:grpSpPr>
          <p:sp>
            <p:nvSpPr>
              <p:cNvPr id="7723" name="Google Shape;7723;p7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72"/>
            <p:cNvGrpSpPr/>
            <p:nvPr/>
          </p:nvGrpSpPr>
          <p:grpSpPr>
            <a:xfrm>
              <a:off x="2284655" y="1179665"/>
              <a:ext cx="80700" cy="1526144"/>
              <a:chOff x="2284655" y="1179665"/>
              <a:chExt cx="80700" cy="1526144"/>
            </a:xfrm>
          </p:grpSpPr>
          <p:sp>
            <p:nvSpPr>
              <p:cNvPr id="7734" name="Google Shape;7734;p7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4" name="Google Shape;7744;p72"/>
          <p:cNvGrpSpPr/>
          <p:nvPr/>
        </p:nvGrpSpPr>
        <p:grpSpPr>
          <a:xfrm>
            <a:off x="2611692" y="986753"/>
            <a:ext cx="1364248" cy="1102133"/>
            <a:chOff x="2623904" y="1198803"/>
            <a:chExt cx="1364248" cy="1102133"/>
          </a:xfrm>
        </p:grpSpPr>
        <p:grpSp>
          <p:nvGrpSpPr>
            <p:cNvPr id="7745" name="Google Shape;7745;p72"/>
            <p:cNvGrpSpPr/>
            <p:nvPr/>
          </p:nvGrpSpPr>
          <p:grpSpPr>
            <a:xfrm>
              <a:off x="2623907" y="1198803"/>
              <a:ext cx="1364245" cy="273000"/>
              <a:chOff x="2623907" y="1198803"/>
              <a:chExt cx="1364245" cy="273000"/>
            </a:xfrm>
          </p:grpSpPr>
          <p:sp>
            <p:nvSpPr>
              <p:cNvPr id="7746" name="Google Shape;7746;p7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72"/>
            <p:cNvGrpSpPr/>
            <p:nvPr/>
          </p:nvGrpSpPr>
          <p:grpSpPr>
            <a:xfrm>
              <a:off x="2623904" y="1476964"/>
              <a:ext cx="1364245" cy="273000"/>
              <a:chOff x="2623904" y="1476964"/>
              <a:chExt cx="1364245" cy="273000"/>
            </a:xfrm>
          </p:grpSpPr>
          <p:sp>
            <p:nvSpPr>
              <p:cNvPr id="7752" name="Google Shape;7752;p7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72"/>
            <p:cNvGrpSpPr/>
            <p:nvPr/>
          </p:nvGrpSpPr>
          <p:grpSpPr>
            <a:xfrm>
              <a:off x="2623907" y="1749775"/>
              <a:ext cx="1364245" cy="273000"/>
              <a:chOff x="2623907" y="1749775"/>
              <a:chExt cx="1364245" cy="273000"/>
            </a:xfrm>
          </p:grpSpPr>
          <p:sp>
            <p:nvSpPr>
              <p:cNvPr id="7758" name="Google Shape;7758;p7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72"/>
            <p:cNvGrpSpPr/>
            <p:nvPr/>
          </p:nvGrpSpPr>
          <p:grpSpPr>
            <a:xfrm>
              <a:off x="2623904" y="2027936"/>
              <a:ext cx="1364245" cy="273000"/>
              <a:chOff x="2623904" y="2027936"/>
              <a:chExt cx="1364245" cy="273000"/>
            </a:xfrm>
          </p:grpSpPr>
          <p:sp>
            <p:nvSpPr>
              <p:cNvPr id="7764" name="Google Shape;7764;p7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9" name="Google Shape;7769;p72"/>
          <p:cNvGrpSpPr/>
          <p:nvPr/>
        </p:nvGrpSpPr>
        <p:grpSpPr>
          <a:xfrm>
            <a:off x="2601153" y="2445826"/>
            <a:ext cx="1387541" cy="159124"/>
            <a:chOff x="3200660" y="2180272"/>
            <a:chExt cx="2563824" cy="378237"/>
          </a:xfrm>
        </p:grpSpPr>
        <p:sp>
          <p:nvSpPr>
            <p:cNvPr id="7770" name="Google Shape;7770;p7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72"/>
          <p:cNvGrpSpPr/>
          <p:nvPr/>
        </p:nvGrpSpPr>
        <p:grpSpPr>
          <a:xfrm>
            <a:off x="2597677" y="2723590"/>
            <a:ext cx="1390502" cy="159625"/>
            <a:chOff x="3530150" y="2790075"/>
            <a:chExt cx="1962600" cy="225300"/>
          </a:xfrm>
        </p:grpSpPr>
        <p:sp>
          <p:nvSpPr>
            <p:cNvPr id="7789" name="Google Shape;7789;p7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72"/>
          <p:cNvGrpSpPr/>
          <p:nvPr/>
        </p:nvGrpSpPr>
        <p:grpSpPr>
          <a:xfrm>
            <a:off x="2597735" y="3001855"/>
            <a:ext cx="1411629" cy="154175"/>
            <a:chOff x="3558802" y="4011244"/>
            <a:chExt cx="1866000" cy="111600"/>
          </a:xfrm>
        </p:grpSpPr>
        <p:sp>
          <p:nvSpPr>
            <p:cNvPr id="7792" name="Google Shape;7792;p7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72"/>
          <p:cNvGrpSpPr/>
          <p:nvPr/>
        </p:nvGrpSpPr>
        <p:grpSpPr>
          <a:xfrm>
            <a:off x="2598023" y="2207425"/>
            <a:ext cx="1383503" cy="119761"/>
            <a:chOff x="3465975" y="2270258"/>
            <a:chExt cx="1986364" cy="171947"/>
          </a:xfrm>
        </p:grpSpPr>
        <p:sp>
          <p:nvSpPr>
            <p:cNvPr id="7795" name="Google Shape;7795;p7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72"/>
          <p:cNvGrpSpPr/>
          <p:nvPr/>
        </p:nvGrpSpPr>
        <p:grpSpPr>
          <a:xfrm>
            <a:off x="2609030" y="3571198"/>
            <a:ext cx="1369531" cy="195460"/>
            <a:chOff x="723300" y="4253549"/>
            <a:chExt cx="2276482" cy="324900"/>
          </a:xfrm>
        </p:grpSpPr>
        <p:sp>
          <p:nvSpPr>
            <p:cNvPr id="7804" name="Google Shape;7804;p7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72"/>
          <p:cNvGrpSpPr/>
          <p:nvPr/>
        </p:nvGrpSpPr>
        <p:grpSpPr>
          <a:xfrm>
            <a:off x="2598591" y="3272439"/>
            <a:ext cx="1389066" cy="180119"/>
            <a:chOff x="705948" y="3788465"/>
            <a:chExt cx="2308953" cy="299400"/>
          </a:xfrm>
        </p:grpSpPr>
        <p:sp>
          <p:nvSpPr>
            <p:cNvPr id="7810" name="Google Shape;7810;p7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72"/>
          <p:cNvGrpSpPr/>
          <p:nvPr/>
        </p:nvGrpSpPr>
        <p:grpSpPr>
          <a:xfrm>
            <a:off x="4195581" y="1876393"/>
            <a:ext cx="1433821" cy="191501"/>
            <a:chOff x="4273350" y="2088443"/>
            <a:chExt cx="1433821" cy="191501"/>
          </a:xfrm>
        </p:grpSpPr>
        <p:grpSp>
          <p:nvGrpSpPr>
            <p:cNvPr id="7816" name="Google Shape;7816;p72"/>
            <p:cNvGrpSpPr/>
            <p:nvPr/>
          </p:nvGrpSpPr>
          <p:grpSpPr>
            <a:xfrm>
              <a:off x="4273350" y="2088443"/>
              <a:ext cx="1433821" cy="0"/>
              <a:chOff x="5224975" y="2962250"/>
              <a:chExt cx="1544400" cy="0"/>
            </a:xfrm>
          </p:grpSpPr>
          <p:cxnSp>
            <p:nvCxnSpPr>
              <p:cNvPr id="7817" name="Google Shape;7817;p7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18" name="Google Shape;7818;p7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819" name="Google Shape;7819;p72"/>
            <p:cNvGrpSpPr/>
            <p:nvPr/>
          </p:nvGrpSpPr>
          <p:grpSpPr>
            <a:xfrm>
              <a:off x="4273350" y="2279944"/>
              <a:ext cx="1433821" cy="0"/>
              <a:chOff x="5224975" y="2962250"/>
              <a:chExt cx="1544400" cy="0"/>
            </a:xfrm>
          </p:grpSpPr>
          <p:cxnSp>
            <p:nvCxnSpPr>
              <p:cNvPr id="7820" name="Google Shape;7820;p7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821" name="Google Shape;7821;p7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822" name="Google Shape;7822;p72"/>
          <p:cNvGrpSpPr/>
          <p:nvPr/>
        </p:nvGrpSpPr>
        <p:grpSpPr>
          <a:xfrm>
            <a:off x="2646528" y="3885297"/>
            <a:ext cx="1304609" cy="294074"/>
            <a:chOff x="2658741" y="4097347"/>
            <a:chExt cx="1304609" cy="294074"/>
          </a:xfrm>
        </p:grpSpPr>
        <p:grpSp>
          <p:nvGrpSpPr>
            <p:cNvPr id="7823" name="Google Shape;7823;p72"/>
            <p:cNvGrpSpPr/>
            <p:nvPr/>
          </p:nvGrpSpPr>
          <p:grpSpPr>
            <a:xfrm>
              <a:off x="2658741" y="4097347"/>
              <a:ext cx="118572" cy="294074"/>
              <a:chOff x="3343310" y="4475555"/>
              <a:chExt cx="127717" cy="316753"/>
            </a:xfrm>
          </p:grpSpPr>
          <p:sp>
            <p:nvSpPr>
              <p:cNvPr id="7824" name="Google Shape;7824;p7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72"/>
            <p:cNvGrpSpPr/>
            <p:nvPr/>
          </p:nvGrpSpPr>
          <p:grpSpPr>
            <a:xfrm>
              <a:off x="3815519" y="4098388"/>
              <a:ext cx="147831" cy="291991"/>
              <a:chOff x="3527539" y="4476677"/>
              <a:chExt cx="159232" cy="314510"/>
            </a:xfrm>
          </p:grpSpPr>
          <p:sp>
            <p:nvSpPr>
              <p:cNvPr id="7827" name="Google Shape;7827;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72"/>
            <p:cNvGrpSpPr/>
            <p:nvPr/>
          </p:nvGrpSpPr>
          <p:grpSpPr>
            <a:xfrm>
              <a:off x="3511696" y="4098388"/>
              <a:ext cx="147831" cy="291991"/>
              <a:chOff x="3527539" y="4476677"/>
              <a:chExt cx="159232" cy="314510"/>
            </a:xfrm>
          </p:grpSpPr>
          <p:sp>
            <p:nvSpPr>
              <p:cNvPr id="7830" name="Google Shape;7830;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72"/>
            <p:cNvGrpSpPr/>
            <p:nvPr/>
          </p:nvGrpSpPr>
          <p:grpSpPr>
            <a:xfrm>
              <a:off x="3207874" y="4098388"/>
              <a:ext cx="147831" cy="291991"/>
              <a:chOff x="3527539" y="4476677"/>
              <a:chExt cx="159232" cy="314510"/>
            </a:xfrm>
          </p:grpSpPr>
          <p:sp>
            <p:nvSpPr>
              <p:cNvPr id="7833" name="Google Shape;7833;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72"/>
            <p:cNvGrpSpPr/>
            <p:nvPr/>
          </p:nvGrpSpPr>
          <p:grpSpPr>
            <a:xfrm>
              <a:off x="2933305" y="4097347"/>
              <a:ext cx="118572" cy="294074"/>
              <a:chOff x="3343310" y="4475555"/>
              <a:chExt cx="127717" cy="316753"/>
            </a:xfrm>
          </p:grpSpPr>
          <p:sp>
            <p:nvSpPr>
              <p:cNvPr id="7836" name="Google Shape;7836;p7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8" name="Google Shape;7838;p72"/>
          <p:cNvGrpSpPr/>
          <p:nvPr/>
        </p:nvGrpSpPr>
        <p:grpSpPr>
          <a:xfrm>
            <a:off x="4197136" y="963991"/>
            <a:ext cx="1430711" cy="751237"/>
            <a:chOff x="5159450" y="1919950"/>
            <a:chExt cx="1541050" cy="862500"/>
          </a:xfrm>
        </p:grpSpPr>
        <p:sp>
          <p:nvSpPr>
            <p:cNvPr id="7839" name="Google Shape;7839;p7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840" name="Google Shape;7840;p72"/>
            <p:cNvGrpSpPr/>
            <p:nvPr/>
          </p:nvGrpSpPr>
          <p:grpSpPr>
            <a:xfrm>
              <a:off x="5159450" y="1919950"/>
              <a:ext cx="1541050" cy="862500"/>
              <a:chOff x="5159450" y="1919950"/>
              <a:chExt cx="1541050" cy="862500"/>
            </a:xfrm>
          </p:grpSpPr>
          <p:cxnSp>
            <p:nvCxnSpPr>
              <p:cNvPr id="7841" name="Google Shape;7841;p7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842" name="Google Shape;7842;p7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843" name="Google Shape;7843;p72"/>
          <p:cNvGrpSpPr/>
          <p:nvPr/>
        </p:nvGrpSpPr>
        <p:grpSpPr>
          <a:xfrm>
            <a:off x="4245274" y="2227761"/>
            <a:ext cx="1334436" cy="967914"/>
            <a:chOff x="4294923" y="2439811"/>
            <a:chExt cx="1334436" cy="967914"/>
          </a:xfrm>
        </p:grpSpPr>
        <p:grpSp>
          <p:nvGrpSpPr>
            <p:cNvPr id="7844" name="Google Shape;7844;p72"/>
            <p:cNvGrpSpPr/>
            <p:nvPr/>
          </p:nvGrpSpPr>
          <p:grpSpPr>
            <a:xfrm>
              <a:off x="4960455" y="2469658"/>
              <a:ext cx="668904" cy="885524"/>
              <a:chOff x="4960455" y="2469658"/>
              <a:chExt cx="668904" cy="885524"/>
            </a:xfrm>
          </p:grpSpPr>
          <p:sp>
            <p:nvSpPr>
              <p:cNvPr id="7845" name="Google Shape;7845;p7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72"/>
            <p:cNvGrpSpPr/>
            <p:nvPr/>
          </p:nvGrpSpPr>
          <p:grpSpPr>
            <a:xfrm>
              <a:off x="4294923" y="2469658"/>
              <a:ext cx="668951" cy="885524"/>
              <a:chOff x="4294923" y="2469658"/>
              <a:chExt cx="668951" cy="885524"/>
            </a:xfrm>
          </p:grpSpPr>
          <p:sp>
            <p:nvSpPr>
              <p:cNvPr id="7852" name="Google Shape;7852;p7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8" name="Google Shape;7858;p7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72"/>
          <p:cNvGrpSpPr/>
          <p:nvPr/>
        </p:nvGrpSpPr>
        <p:grpSpPr>
          <a:xfrm>
            <a:off x="4231477" y="3282206"/>
            <a:ext cx="1430949" cy="897289"/>
            <a:chOff x="4351371" y="3547942"/>
            <a:chExt cx="1345130" cy="843475"/>
          </a:xfrm>
        </p:grpSpPr>
        <p:grpSp>
          <p:nvGrpSpPr>
            <p:cNvPr id="7860" name="Google Shape;7860;p72"/>
            <p:cNvGrpSpPr/>
            <p:nvPr/>
          </p:nvGrpSpPr>
          <p:grpSpPr>
            <a:xfrm>
              <a:off x="4351371" y="4209917"/>
              <a:ext cx="1345130" cy="181500"/>
              <a:chOff x="4351371" y="4209917"/>
              <a:chExt cx="1345130" cy="181500"/>
            </a:xfrm>
          </p:grpSpPr>
          <p:sp>
            <p:nvSpPr>
              <p:cNvPr id="7861" name="Google Shape;7861;p7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2" name="Google Shape;7862;p7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863" name="Google Shape;7863;p72"/>
            <p:cNvGrpSpPr/>
            <p:nvPr/>
          </p:nvGrpSpPr>
          <p:grpSpPr>
            <a:xfrm>
              <a:off x="4403010" y="3985221"/>
              <a:ext cx="1109518" cy="181500"/>
              <a:chOff x="4403010" y="3985221"/>
              <a:chExt cx="1109518" cy="181500"/>
            </a:xfrm>
          </p:grpSpPr>
          <p:sp>
            <p:nvSpPr>
              <p:cNvPr id="7864" name="Google Shape;7864;p7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5" name="Google Shape;7865;p7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866" name="Google Shape;7866;p72"/>
            <p:cNvGrpSpPr/>
            <p:nvPr/>
          </p:nvGrpSpPr>
          <p:grpSpPr>
            <a:xfrm>
              <a:off x="4618704" y="3766582"/>
              <a:ext cx="807858" cy="181500"/>
              <a:chOff x="4618704" y="3766582"/>
              <a:chExt cx="807858" cy="181500"/>
            </a:xfrm>
          </p:grpSpPr>
          <p:sp>
            <p:nvSpPr>
              <p:cNvPr id="7867" name="Google Shape;7867;p7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68" name="Google Shape;7868;p7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869" name="Google Shape;7869;p72"/>
            <p:cNvGrpSpPr/>
            <p:nvPr/>
          </p:nvGrpSpPr>
          <p:grpSpPr>
            <a:xfrm>
              <a:off x="4735238" y="3547942"/>
              <a:ext cx="462839" cy="181500"/>
              <a:chOff x="4735238" y="3547942"/>
              <a:chExt cx="462839" cy="181500"/>
            </a:xfrm>
          </p:grpSpPr>
          <p:sp>
            <p:nvSpPr>
              <p:cNvPr id="7870" name="Google Shape;7870;p7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1" name="Google Shape;7871;p7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872" name="Google Shape;7872;p72"/>
          <p:cNvGrpSpPr/>
          <p:nvPr/>
        </p:nvGrpSpPr>
        <p:grpSpPr>
          <a:xfrm>
            <a:off x="7407835" y="2217530"/>
            <a:ext cx="1020955" cy="928853"/>
            <a:chOff x="926675" y="238125"/>
            <a:chExt cx="5755100" cy="5232975"/>
          </a:xfrm>
        </p:grpSpPr>
        <p:sp>
          <p:nvSpPr>
            <p:cNvPr id="7873" name="Google Shape;7873;p7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72"/>
          <p:cNvGrpSpPr/>
          <p:nvPr/>
        </p:nvGrpSpPr>
        <p:grpSpPr>
          <a:xfrm>
            <a:off x="715208" y="2616265"/>
            <a:ext cx="1695374" cy="1560837"/>
            <a:chOff x="727421" y="2828315"/>
            <a:chExt cx="1695374" cy="1560837"/>
          </a:xfrm>
        </p:grpSpPr>
        <p:grpSp>
          <p:nvGrpSpPr>
            <p:cNvPr id="7878" name="Google Shape;7878;p72"/>
            <p:cNvGrpSpPr/>
            <p:nvPr/>
          </p:nvGrpSpPr>
          <p:grpSpPr>
            <a:xfrm>
              <a:off x="727421" y="2828315"/>
              <a:ext cx="1695374" cy="1560837"/>
              <a:chOff x="734799" y="2782450"/>
              <a:chExt cx="1571100" cy="1577400"/>
            </a:xfrm>
          </p:grpSpPr>
          <p:cxnSp>
            <p:nvCxnSpPr>
              <p:cNvPr id="7879" name="Google Shape;7879;p7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880" name="Google Shape;7880;p7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881" name="Google Shape;7881;p72"/>
            <p:cNvGrpSpPr/>
            <p:nvPr/>
          </p:nvGrpSpPr>
          <p:grpSpPr>
            <a:xfrm>
              <a:off x="819108" y="2882501"/>
              <a:ext cx="1556791" cy="1426186"/>
              <a:chOff x="819108" y="2882501"/>
              <a:chExt cx="1556791" cy="1426186"/>
            </a:xfrm>
          </p:grpSpPr>
          <p:grpSp>
            <p:nvGrpSpPr>
              <p:cNvPr id="7882" name="Google Shape;7882;p72"/>
              <p:cNvGrpSpPr/>
              <p:nvPr/>
            </p:nvGrpSpPr>
            <p:grpSpPr>
              <a:xfrm>
                <a:off x="819108" y="2882501"/>
                <a:ext cx="103104" cy="1426186"/>
                <a:chOff x="4674013" y="3100904"/>
                <a:chExt cx="122758" cy="1698043"/>
              </a:xfrm>
            </p:grpSpPr>
            <p:sp>
              <p:nvSpPr>
                <p:cNvPr id="7883" name="Google Shape;7883;p7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72"/>
              <p:cNvGrpSpPr/>
              <p:nvPr/>
            </p:nvGrpSpPr>
            <p:grpSpPr>
              <a:xfrm>
                <a:off x="1062475" y="2882501"/>
                <a:ext cx="103104" cy="1426186"/>
                <a:chOff x="4940438" y="3100904"/>
                <a:chExt cx="122758" cy="1698043"/>
              </a:xfrm>
            </p:grpSpPr>
            <p:sp>
              <p:nvSpPr>
                <p:cNvPr id="7891" name="Google Shape;7891;p7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72"/>
              <p:cNvGrpSpPr/>
              <p:nvPr/>
            </p:nvGrpSpPr>
            <p:grpSpPr>
              <a:xfrm>
                <a:off x="1299324" y="2882501"/>
                <a:ext cx="103104" cy="1426186"/>
                <a:chOff x="5206863" y="3100904"/>
                <a:chExt cx="122758" cy="1698043"/>
              </a:xfrm>
            </p:grpSpPr>
            <p:sp>
              <p:nvSpPr>
                <p:cNvPr id="7899" name="Google Shape;7899;p7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72"/>
              <p:cNvGrpSpPr/>
              <p:nvPr/>
            </p:nvGrpSpPr>
            <p:grpSpPr>
              <a:xfrm>
                <a:off x="1786057" y="2882501"/>
                <a:ext cx="103104" cy="1426186"/>
                <a:chOff x="6006138" y="3143629"/>
                <a:chExt cx="122758" cy="1698043"/>
              </a:xfrm>
            </p:grpSpPr>
            <p:sp>
              <p:nvSpPr>
                <p:cNvPr id="7907" name="Google Shape;7907;p7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72"/>
              <p:cNvGrpSpPr/>
              <p:nvPr/>
            </p:nvGrpSpPr>
            <p:grpSpPr>
              <a:xfrm>
                <a:off x="2029422" y="2882501"/>
                <a:ext cx="103104" cy="1426186"/>
                <a:chOff x="6805413" y="3100904"/>
                <a:chExt cx="122758" cy="1698043"/>
              </a:xfrm>
            </p:grpSpPr>
            <p:sp>
              <p:nvSpPr>
                <p:cNvPr id="7915" name="Google Shape;7915;p7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72"/>
              <p:cNvGrpSpPr/>
              <p:nvPr/>
            </p:nvGrpSpPr>
            <p:grpSpPr>
              <a:xfrm>
                <a:off x="2272795" y="2882501"/>
                <a:ext cx="103104" cy="1426186"/>
                <a:chOff x="5206863" y="3100904"/>
                <a:chExt cx="122758" cy="1698043"/>
              </a:xfrm>
            </p:grpSpPr>
            <p:sp>
              <p:nvSpPr>
                <p:cNvPr id="7923" name="Google Shape;7923;p7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72"/>
              <p:cNvGrpSpPr/>
              <p:nvPr/>
            </p:nvGrpSpPr>
            <p:grpSpPr>
              <a:xfrm>
                <a:off x="1542694" y="2882501"/>
                <a:ext cx="103104" cy="1426186"/>
                <a:chOff x="6006138" y="3143629"/>
                <a:chExt cx="122758" cy="1698043"/>
              </a:xfrm>
            </p:grpSpPr>
            <p:sp>
              <p:nvSpPr>
                <p:cNvPr id="7931" name="Google Shape;7931;p7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38" name="Google Shape;7938;p72"/>
          <p:cNvGrpSpPr/>
          <p:nvPr/>
        </p:nvGrpSpPr>
        <p:grpSpPr>
          <a:xfrm>
            <a:off x="5671259" y="3305987"/>
            <a:ext cx="2749952" cy="870677"/>
            <a:chOff x="238125" y="1725700"/>
            <a:chExt cx="7139025" cy="2260325"/>
          </a:xfrm>
        </p:grpSpPr>
        <p:sp>
          <p:nvSpPr>
            <p:cNvPr id="7939" name="Google Shape;7939;p7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72"/>
          <p:cNvGrpSpPr/>
          <p:nvPr/>
        </p:nvGrpSpPr>
        <p:grpSpPr>
          <a:xfrm>
            <a:off x="5941423" y="2247733"/>
            <a:ext cx="1105452" cy="916747"/>
            <a:chOff x="5249100" y="1210600"/>
            <a:chExt cx="3502700" cy="2904775"/>
          </a:xfrm>
        </p:grpSpPr>
        <p:sp>
          <p:nvSpPr>
            <p:cNvPr id="7950" name="Google Shape;7950;p7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54" name="Google Shape;7954;p7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955" name="Google Shape;7955;p7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956" name="Google Shape;7956;p7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957" name="Google Shape;7957;p7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958" name="Google Shape;7958;p7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72"/>
          <p:cNvGrpSpPr/>
          <p:nvPr/>
        </p:nvGrpSpPr>
        <p:grpSpPr>
          <a:xfrm>
            <a:off x="7123971" y="967151"/>
            <a:ext cx="1304650" cy="1124856"/>
            <a:chOff x="7287122" y="1165658"/>
            <a:chExt cx="1219413" cy="1051365"/>
          </a:xfrm>
        </p:grpSpPr>
        <p:grpSp>
          <p:nvGrpSpPr>
            <p:cNvPr id="7960" name="Google Shape;7960;p72"/>
            <p:cNvGrpSpPr/>
            <p:nvPr/>
          </p:nvGrpSpPr>
          <p:grpSpPr>
            <a:xfrm>
              <a:off x="7287122" y="1969723"/>
              <a:ext cx="1219413" cy="247300"/>
              <a:chOff x="7287122" y="1969723"/>
              <a:chExt cx="1219413" cy="247300"/>
            </a:xfrm>
          </p:grpSpPr>
          <p:sp>
            <p:nvSpPr>
              <p:cNvPr id="7961" name="Google Shape;7961;p7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2" name="Google Shape;7962;p72"/>
              <p:cNvGrpSpPr/>
              <p:nvPr/>
            </p:nvGrpSpPr>
            <p:grpSpPr>
              <a:xfrm>
                <a:off x="7287122" y="2063892"/>
                <a:ext cx="1151753" cy="73428"/>
                <a:chOff x="7287122" y="2063892"/>
                <a:chExt cx="1151753" cy="73428"/>
              </a:xfrm>
            </p:grpSpPr>
            <p:sp>
              <p:nvSpPr>
                <p:cNvPr id="7963" name="Google Shape;7963;p7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4" name="Google Shape;7964;p7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965" name="Google Shape;7965;p72"/>
            <p:cNvGrpSpPr/>
            <p:nvPr/>
          </p:nvGrpSpPr>
          <p:grpSpPr>
            <a:xfrm>
              <a:off x="7287122" y="1712201"/>
              <a:ext cx="1219403" cy="246767"/>
              <a:chOff x="7287122" y="1712201"/>
              <a:chExt cx="1219403" cy="246767"/>
            </a:xfrm>
          </p:grpSpPr>
          <p:sp>
            <p:nvSpPr>
              <p:cNvPr id="7966" name="Google Shape;7966;p7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7" name="Google Shape;7967;p72"/>
              <p:cNvGrpSpPr/>
              <p:nvPr/>
            </p:nvGrpSpPr>
            <p:grpSpPr>
              <a:xfrm>
                <a:off x="7287122" y="1842861"/>
                <a:ext cx="1005303" cy="73419"/>
                <a:chOff x="7287122" y="1842861"/>
                <a:chExt cx="1005303" cy="73419"/>
              </a:xfrm>
            </p:grpSpPr>
            <p:sp>
              <p:nvSpPr>
                <p:cNvPr id="7968" name="Google Shape;7968;p7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9" name="Google Shape;7969;p7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970" name="Google Shape;7970;p72"/>
            <p:cNvGrpSpPr/>
            <p:nvPr/>
          </p:nvGrpSpPr>
          <p:grpSpPr>
            <a:xfrm>
              <a:off x="7287122" y="1447520"/>
              <a:ext cx="1219403" cy="286667"/>
              <a:chOff x="7287122" y="1447520"/>
              <a:chExt cx="1219403" cy="286667"/>
            </a:xfrm>
          </p:grpSpPr>
          <p:sp>
            <p:nvSpPr>
              <p:cNvPr id="7971" name="Google Shape;7971;p7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2" name="Google Shape;7972;p72"/>
              <p:cNvGrpSpPr/>
              <p:nvPr/>
            </p:nvGrpSpPr>
            <p:grpSpPr>
              <a:xfrm>
                <a:off x="7287122" y="1581977"/>
                <a:ext cx="852803" cy="73428"/>
                <a:chOff x="7287122" y="1581977"/>
                <a:chExt cx="852803" cy="73428"/>
              </a:xfrm>
            </p:grpSpPr>
            <p:sp>
              <p:nvSpPr>
                <p:cNvPr id="7973" name="Google Shape;7973;p7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4" name="Google Shape;7974;p7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975" name="Google Shape;7975;p72"/>
            <p:cNvGrpSpPr/>
            <p:nvPr/>
          </p:nvGrpSpPr>
          <p:grpSpPr>
            <a:xfrm>
              <a:off x="7287122" y="1165658"/>
              <a:ext cx="1219403" cy="344253"/>
              <a:chOff x="7287122" y="1165658"/>
              <a:chExt cx="1219403" cy="344253"/>
            </a:xfrm>
          </p:grpSpPr>
          <p:sp>
            <p:nvSpPr>
              <p:cNvPr id="7976" name="Google Shape;7976;p7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7" name="Google Shape;7977;p72"/>
              <p:cNvGrpSpPr/>
              <p:nvPr/>
            </p:nvGrpSpPr>
            <p:grpSpPr>
              <a:xfrm>
                <a:off x="7287122" y="1341025"/>
                <a:ext cx="695703" cy="73419"/>
                <a:chOff x="7287122" y="1341025"/>
                <a:chExt cx="695703" cy="73419"/>
              </a:xfrm>
            </p:grpSpPr>
            <p:sp>
              <p:nvSpPr>
                <p:cNvPr id="7978" name="Google Shape;7978;p7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9" name="Google Shape;7979;p7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980" name="Google Shape;7980;p72"/>
          <p:cNvGrpSpPr/>
          <p:nvPr/>
        </p:nvGrpSpPr>
        <p:grpSpPr>
          <a:xfrm>
            <a:off x="5790463" y="973174"/>
            <a:ext cx="1397729" cy="1098540"/>
            <a:chOff x="5900602" y="1193063"/>
            <a:chExt cx="1299851" cy="1021707"/>
          </a:xfrm>
        </p:grpSpPr>
        <p:grpSp>
          <p:nvGrpSpPr>
            <p:cNvPr id="7981" name="Google Shape;7981;p72"/>
            <p:cNvGrpSpPr/>
            <p:nvPr/>
          </p:nvGrpSpPr>
          <p:grpSpPr>
            <a:xfrm>
              <a:off x="6520337" y="1193063"/>
              <a:ext cx="341815" cy="799959"/>
              <a:chOff x="6520337" y="1193063"/>
              <a:chExt cx="341815" cy="799959"/>
            </a:xfrm>
          </p:grpSpPr>
          <p:grpSp>
            <p:nvGrpSpPr>
              <p:cNvPr id="7982" name="Google Shape;7982;p72"/>
              <p:cNvGrpSpPr/>
              <p:nvPr/>
            </p:nvGrpSpPr>
            <p:grpSpPr>
              <a:xfrm>
                <a:off x="6520337" y="1589527"/>
                <a:ext cx="213950" cy="403494"/>
                <a:chOff x="6520337" y="1589527"/>
                <a:chExt cx="213950" cy="403494"/>
              </a:xfrm>
            </p:grpSpPr>
            <p:sp>
              <p:nvSpPr>
                <p:cNvPr id="7983" name="Google Shape;7983;p7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72"/>
              <p:cNvGrpSpPr/>
              <p:nvPr/>
            </p:nvGrpSpPr>
            <p:grpSpPr>
              <a:xfrm>
                <a:off x="6577204" y="1193063"/>
                <a:ext cx="284947" cy="464512"/>
                <a:chOff x="6577204" y="1193063"/>
                <a:chExt cx="284947" cy="464512"/>
              </a:xfrm>
            </p:grpSpPr>
            <p:sp>
              <p:nvSpPr>
                <p:cNvPr id="7986" name="Google Shape;7986;p7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7" name="Google Shape;7987;p7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988" name="Google Shape;7988;p72"/>
            <p:cNvGrpSpPr/>
            <p:nvPr/>
          </p:nvGrpSpPr>
          <p:grpSpPr>
            <a:xfrm>
              <a:off x="6238903" y="1193063"/>
              <a:ext cx="300475" cy="900152"/>
              <a:chOff x="6238903" y="1193063"/>
              <a:chExt cx="300475" cy="900152"/>
            </a:xfrm>
          </p:grpSpPr>
          <p:grpSp>
            <p:nvGrpSpPr>
              <p:cNvPr id="7989" name="Google Shape;7989;p72"/>
              <p:cNvGrpSpPr/>
              <p:nvPr/>
            </p:nvGrpSpPr>
            <p:grpSpPr>
              <a:xfrm>
                <a:off x="6290865" y="1489315"/>
                <a:ext cx="248514" cy="603900"/>
                <a:chOff x="6290865" y="1489315"/>
                <a:chExt cx="248514" cy="603900"/>
              </a:xfrm>
            </p:grpSpPr>
            <p:sp>
              <p:nvSpPr>
                <p:cNvPr id="7990" name="Google Shape;7990;p7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72"/>
              <p:cNvGrpSpPr/>
              <p:nvPr/>
            </p:nvGrpSpPr>
            <p:grpSpPr>
              <a:xfrm>
                <a:off x="6238903" y="1193063"/>
                <a:ext cx="284947" cy="333087"/>
                <a:chOff x="6238903" y="1193063"/>
                <a:chExt cx="284947" cy="333087"/>
              </a:xfrm>
            </p:grpSpPr>
            <p:sp>
              <p:nvSpPr>
                <p:cNvPr id="7993" name="Google Shape;7993;p7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4" name="Google Shape;7994;p7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995" name="Google Shape;7995;p72"/>
            <p:cNvGrpSpPr/>
            <p:nvPr/>
          </p:nvGrpSpPr>
          <p:grpSpPr>
            <a:xfrm>
              <a:off x="5900602" y="1193063"/>
              <a:ext cx="444345" cy="1021707"/>
              <a:chOff x="5900602" y="1193063"/>
              <a:chExt cx="444345" cy="1021707"/>
            </a:xfrm>
          </p:grpSpPr>
          <p:grpSp>
            <p:nvGrpSpPr>
              <p:cNvPr id="7996" name="Google Shape;7996;p72"/>
              <p:cNvGrpSpPr/>
              <p:nvPr/>
            </p:nvGrpSpPr>
            <p:grpSpPr>
              <a:xfrm>
                <a:off x="6046501" y="1367785"/>
                <a:ext cx="298446" cy="846986"/>
                <a:chOff x="6046501" y="1367785"/>
                <a:chExt cx="298446" cy="846986"/>
              </a:xfrm>
            </p:grpSpPr>
            <p:sp>
              <p:nvSpPr>
                <p:cNvPr id="7997" name="Google Shape;7997;p7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72"/>
              <p:cNvGrpSpPr/>
              <p:nvPr/>
            </p:nvGrpSpPr>
            <p:grpSpPr>
              <a:xfrm>
                <a:off x="5900602" y="1193063"/>
                <a:ext cx="284947" cy="182312"/>
                <a:chOff x="5900602" y="1193063"/>
                <a:chExt cx="284947" cy="182312"/>
              </a:xfrm>
            </p:grpSpPr>
            <p:sp>
              <p:nvSpPr>
                <p:cNvPr id="8000" name="Google Shape;8000;p7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1" name="Google Shape;8001;p7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8002" name="Google Shape;8002;p72"/>
            <p:cNvGrpSpPr/>
            <p:nvPr/>
          </p:nvGrpSpPr>
          <p:grpSpPr>
            <a:xfrm>
              <a:off x="6738300" y="1193063"/>
              <a:ext cx="462153" cy="707634"/>
              <a:chOff x="6738300" y="1193063"/>
              <a:chExt cx="462153" cy="707634"/>
            </a:xfrm>
          </p:grpSpPr>
          <p:grpSp>
            <p:nvGrpSpPr>
              <p:cNvPr id="8003" name="Google Shape;8003;p72"/>
              <p:cNvGrpSpPr/>
              <p:nvPr/>
            </p:nvGrpSpPr>
            <p:grpSpPr>
              <a:xfrm>
                <a:off x="6915505" y="1193063"/>
                <a:ext cx="284947" cy="597387"/>
                <a:chOff x="6915505" y="1193063"/>
                <a:chExt cx="284947" cy="597387"/>
              </a:xfrm>
            </p:grpSpPr>
            <p:sp>
              <p:nvSpPr>
                <p:cNvPr id="8004" name="Google Shape;8004;p7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5" name="Google Shape;8005;p7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006" name="Google Shape;8006;p72"/>
              <p:cNvGrpSpPr/>
              <p:nvPr/>
            </p:nvGrpSpPr>
            <p:grpSpPr>
              <a:xfrm>
                <a:off x="6738300" y="1684725"/>
                <a:ext cx="230066" cy="215971"/>
                <a:chOff x="6738300" y="1684725"/>
                <a:chExt cx="230066" cy="215971"/>
              </a:xfrm>
            </p:grpSpPr>
            <p:sp>
              <p:nvSpPr>
                <p:cNvPr id="8007" name="Google Shape;8007;p7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12" name="Shape 8012"/>
        <p:cNvGrpSpPr/>
        <p:nvPr/>
      </p:nvGrpSpPr>
      <p:grpSpPr>
        <a:xfrm>
          <a:off x="0" y="0"/>
          <a:ext cx="0" cy="0"/>
          <a:chOff x="0" y="0"/>
          <a:chExt cx="0" cy="0"/>
        </a:xfrm>
      </p:grpSpPr>
      <p:pic>
        <p:nvPicPr>
          <p:cNvPr id="8013" name="Google Shape;8013;p7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31"/>
          <p:cNvSpPr txBox="1"/>
          <p:nvPr>
            <p:ph type="title"/>
          </p:nvPr>
        </p:nvSpPr>
        <p:spPr>
          <a:xfrm>
            <a:off x="715100" y="1133775"/>
            <a:ext cx="4213200" cy="65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the product</a:t>
            </a:r>
            <a:r>
              <a:rPr lang="en"/>
              <a:t>!</a:t>
            </a:r>
            <a:endParaRPr/>
          </a:p>
        </p:txBody>
      </p:sp>
      <p:sp>
        <p:nvSpPr>
          <p:cNvPr id="981" name="Google Shape;981;p31"/>
          <p:cNvSpPr txBox="1"/>
          <p:nvPr>
            <p:ph idx="1" type="body"/>
          </p:nvPr>
        </p:nvSpPr>
        <p:spPr>
          <a:xfrm>
            <a:off x="715100" y="1792125"/>
            <a:ext cx="4213200" cy="221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Do you know what helps you make your point crystal clear?</a:t>
            </a:r>
            <a:endParaRPr>
              <a:solidFill>
                <a:schemeClr val="dk1"/>
              </a:solidFill>
            </a:endParaRPr>
          </a:p>
          <a:p>
            <a:pPr indent="0" lvl="0" marL="0" rtl="0" algn="l">
              <a:spcBef>
                <a:spcPts val="0"/>
              </a:spcBef>
              <a:spcAft>
                <a:spcPts val="0"/>
              </a:spcAft>
              <a:buNone/>
            </a:pPr>
            <a:r>
              <a:rPr lang="en">
                <a:solidFill>
                  <a:schemeClr val="dk1"/>
                </a:solidFill>
              </a:rPr>
              <a:t>Lists like this </a:t>
            </a:r>
            <a:r>
              <a:rPr lang="en">
                <a:solidFill>
                  <a:schemeClr val="dk1"/>
                </a:solidFill>
              </a:rPr>
              <a:t>one</a:t>
            </a:r>
            <a:r>
              <a:rPr lang="en">
                <a:solidFill>
                  <a:schemeClr val="dk1"/>
                </a:solidFill>
              </a:rPr>
              <a:t>:</a:t>
            </a:r>
            <a:endParaRPr>
              <a:solidFill>
                <a:schemeClr val="dk1"/>
              </a:solidFill>
            </a:endParaRPr>
          </a:p>
          <a:p>
            <a:pPr indent="-317500" lvl="0" marL="457200" rtl="0" algn="l">
              <a:spcBef>
                <a:spcPts val="0"/>
              </a:spcBef>
              <a:spcAft>
                <a:spcPts val="0"/>
              </a:spcAft>
              <a:buSzPts val="1400"/>
              <a:buChar char="●"/>
            </a:pPr>
            <a:r>
              <a:rPr lang="en">
                <a:solidFill>
                  <a:schemeClr val="dk1"/>
                </a:solidFill>
              </a:rPr>
              <a:t>They’re simple </a:t>
            </a:r>
            <a:endParaRPr>
              <a:solidFill>
                <a:schemeClr val="dk1"/>
              </a:solidFill>
            </a:endParaRPr>
          </a:p>
          <a:p>
            <a:pPr indent="-317500" lvl="0" marL="457200" rtl="0" algn="l">
              <a:spcBef>
                <a:spcPts val="0"/>
              </a:spcBef>
              <a:spcAft>
                <a:spcPts val="0"/>
              </a:spcAft>
              <a:buSzPts val="1400"/>
              <a:buChar char="●"/>
            </a:pPr>
            <a:r>
              <a:rPr lang="en">
                <a:solidFill>
                  <a:schemeClr val="dk1"/>
                </a:solidFill>
              </a:rPr>
              <a:t>You can organize your ideas clearly</a:t>
            </a:r>
            <a:endParaRPr>
              <a:solidFill>
                <a:schemeClr val="dk1"/>
              </a:solidFill>
            </a:endParaRPr>
          </a:p>
          <a:p>
            <a:pPr indent="-317500" lvl="0" marL="457200" rtl="0" algn="l">
              <a:spcBef>
                <a:spcPts val="0"/>
              </a:spcBef>
              <a:spcAft>
                <a:spcPts val="0"/>
              </a:spcAft>
              <a:buSzPts val="1400"/>
              <a:buChar char="●"/>
            </a:pPr>
            <a:r>
              <a:rPr lang="en">
                <a:solidFill>
                  <a:schemeClr val="dk1"/>
                </a:solidFill>
              </a:rPr>
              <a:t>You’ll never forget to buy milk!</a:t>
            </a:r>
            <a:endParaRPr>
              <a:solidFill>
                <a:schemeClr val="dk1"/>
              </a:solidFill>
            </a:endParaRPr>
          </a:p>
          <a:p>
            <a:pPr indent="0" lvl="0" marL="0" rtl="0" algn="l">
              <a:spcBef>
                <a:spcPts val="0"/>
              </a:spcBef>
              <a:spcAft>
                <a:spcPts val="0"/>
              </a:spcAft>
              <a:buNone/>
            </a:pPr>
            <a:r>
              <a:rPr lang="en">
                <a:solidFill>
                  <a:schemeClr val="dk1"/>
                </a:solidFill>
              </a:rPr>
              <a:t>And the most important thing: the audience won’t miss the point of your presentation</a:t>
            </a:r>
            <a:endParaRPr>
              <a:solidFill>
                <a:schemeClr val="dk1"/>
              </a:solidFill>
            </a:endParaRPr>
          </a:p>
        </p:txBody>
      </p:sp>
      <p:grpSp>
        <p:nvGrpSpPr>
          <p:cNvPr id="982" name="Google Shape;982;p31"/>
          <p:cNvGrpSpPr/>
          <p:nvPr/>
        </p:nvGrpSpPr>
        <p:grpSpPr>
          <a:xfrm>
            <a:off x="6915913" y="1395310"/>
            <a:ext cx="297926" cy="284123"/>
            <a:chOff x="1042075" y="1429025"/>
            <a:chExt cx="78200" cy="74575"/>
          </a:xfrm>
        </p:grpSpPr>
        <p:sp>
          <p:nvSpPr>
            <p:cNvPr id="983" name="Google Shape;983;p31"/>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1"/>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1"/>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 name="Google Shape;986;p31"/>
          <p:cNvSpPr/>
          <p:nvPr/>
        </p:nvSpPr>
        <p:spPr>
          <a:xfrm>
            <a:off x="5571874" y="2445513"/>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 name="Google Shape;987;p31"/>
          <p:cNvGrpSpPr/>
          <p:nvPr/>
        </p:nvGrpSpPr>
        <p:grpSpPr>
          <a:xfrm>
            <a:off x="5484615" y="1066807"/>
            <a:ext cx="409549" cy="409507"/>
            <a:chOff x="1288775" y="1400200"/>
            <a:chExt cx="173200" cy="173175"/>
          </a:xfrm>
        </p:grpSpPr>
        <p:sp>
          <p:nvSpPr>
            <p:cNvPr id="988" name="Google Shape;988;p31"/>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1"/>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1"/>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1"/>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31"/>
          <p:cNvGrpSpPr/>
          <p:nvPr/>
        </p:nvGrpSpPr>
        <p:grpSpPr>
          <a:xfrm>
            <a:off x="6433769" y="1834922"/>
            <a:ext cx="255352" cy="255359"/>
            <a:chOff x="1120250" y="1574150"/>
            <a:chExt cx="67025" cy="67025"/>
          </a:xfrm>
        </p:grpSpPr>
        <p:sp>
          <p:nvSpPr>
            <p:cNvPr id="993" name="Google Shape;993;p31"/>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1"/>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1"/>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1"/>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1"/>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1"/>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1"/>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1"/>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31"/>
          <p:cNvGrpSpPr/>
          <p:nvPr/>
        </p:nvGrpSpPr>
        <p:grpSpPr>
          <a:xfrm>
            <a:off x="7916627" y="1726313"/>
            <a:ext cx="161249" cy="161276"/>
            <a:chOff x="1120250" y="1574150"/>
            <a:chExt cx="67025" cy="67025"/>
          </a:xfrm>
        </p:grpSpPr>
        <p:sp>
          <p:nvSpPr>
            <p:cNvPr id="1002" name="Google Shape;1002;p31"/>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1"/>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1"/>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1"/>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1"/>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1"/>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1"/>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1"/>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31"/>
          <p:cNvSpPr/>
          <p:nvPr/>
        </p:nvSpPr>
        <p:spPr>
          <a:xfrm>
            <a:off x="7438110" y="1913213"/>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1"/>
          <p:cNvSpPr/>
          <p:nvPr/>
        </p:nvSpPr>
        <p:spPr>
          <a:xfrm>
            <a:off x="6029935" y="178882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 name="Google Shape;1012;p31"/>
          <p:cNvGrpSpPr/>
          <p:nvPr/>
        </p:nvGrpSpPr>
        <p:grpSpPr>
          <a:xfrm>
            <a:off x="6272527" y="905513"/>
            <a:ext cx="161249" cy="161276"/>
            <a:chOff x="1120250" y="1574150"/>
            <a:chExt cx="67025" cy="67025"/>
          </a:xfrm>
        </p:grpSpPr>
        <p:sp>
          <p:nvSpPr>
            <p:cNvPr id="1013" name="Google Shape;1013;p31"/>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1"/>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1"/>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1"/>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1"/>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1"/>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1"/>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1"/>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31"/>
          <p:cNvGrpSpPr/>
          <p:nvPr/>
        </p:nvGrpSpPr>
        <p:grpSpPr>
          <a:xfrm>
            <a:off x="7836440" y="2219782"/>
            <a:ext cx="409549" cy="409507"/>
            <a:chOff x="1288775" y="1400200"/>
            <a:chExt cx="173200" cy="173175"/>
          </a:xfrm>
        </p:grpSpPr>
        <p:sp>
          <p:nvSpPr>
            <p:cNvPr id="1022" name="Google Shape;1022;p31"/>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1"/>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1"/>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1"/>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 name="Google Shape;1026;p31"/>
          <p:cNvGrpSpPr/>
          <p:nvPr/>
        </p:nvGrpSpPr>
        <p:grpSpPr>
          <a:xfrm>
            <a:off x="6146368" y="2413374"/>
            <a:ext cx="1519172" cy="2217588"/>
            <a:chOff x="408489" y="3143392"/>
            <a:chExt cx="1044248" cy="1524325"/>
          </a:xfrm>
        </p:grpSpPr>
        <p:sp>
          <p:nvSpPr>
            <p:cNvPr id="1027" name="Google Shape;1027;p31"/>
            <p:cNvSpPr/>
            <p:nvPr/>
          </p:nvSpPr>
          <p:spPr>
            <a:xfrm>
              <a:off x="408489" y="3143392"/>
              <a:ext cx="993403" cy="947092"/>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1"/>
            <p:cNvSpPr/>
            <p:nvPr/>
          </p:nvSpPr>
          <p:spPr>
            <a:xfrm>
              <a:off x="505788" y="3236168"/>
              <a:ext cx="798806" cy="761567"/>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1"/>
            <p:cNvSpPr/>
            <p:nvPr/>
          </p:nvSpPr>
          <p:spPr>
            <a:xfrm>
              <a:off x="614622" y="3339926"/>
              <a:ext cx="581144" cy="554052"/>
            </a:xfrm>
            <a:custGeom>
              <a:rect b="b" l="l" r="r" t="t"/>
              <a:pathLst>
                <a:path extrusionOk="0" h="13109" w="13750">
                  <a:moveTo>
                    <a:pt x="7194" y="1"/>
                  </a:moveTo>
                  <a:cubicBezTo>
                    <a:pt x="5517" y="1"/>
                    <a:pt x="3839" y="641"/>
                    <a:pt x="2560" y="1921"/>
                  </a:cubicBezTo>
                  <a:cubicBezTo>
                    <a:pt x="0" y="4480"/>
                    <a:pt x="0" y="8630"/>
                    <a:pt x="2560" y="11190"/>
                  </a:cubicBezTo>
                  <a:cubicBezTo>
                    <a:pt x="3789" y="12419"/>
                    <a:pt x="5457" y="13109"/>
                    <a:pt x="7194" y="13109"/>
                  </a:cubicBezTo>
                  <a:cubicBezTo>
                    <a:pt x="8932" y="13109"/>
                    <a:pt x="10600" y="12419"/>
                    <a:pt x="11829" y="11190"/>
                  </a:cubicBezTo>
                  <a:cubicBezTo>
                    <a:pt x="13058" y="9959"/>
                    <a:pt x="13750" y="8293"/>
                    <a:pt x="13750" y="6555"/>
                  </a:cubicBezTo>
                  <a:cubicBezTo>
                    <a:pt x="13750" y="4816"/>
                    <a:pt x="13058" y="3149"/>
                    <a:pt x="11829" y="1921"/>
                  </a:cubicBezTo>
                  <a:cubicBezTo>
                    <a:pt x="10549" y="641"/>
                    <a:pt x="8872" y="1"/>
                    <a:pt x="7194" y="1"/>
                  </a:cubicBezTo>
                  <a:close/>
                </a:path>
              </a:pathLst>
            </a:custGeom>
            <a:solidFill>
              <a:srgbClr val="EAAD43">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 name="Google Shape;1030;p31"/>
            <p:cNvGrpSpPr/>
            <p:nvPr/>
          </p:nvGrpSpPr>
          <p:grpSpPr>
            <a:xfrm>
              <a:off x="408492" y="3610157"/>
              <a:ext cx="1044245" cy="1057560"/>
              <a:chOff x="5412400" y="4346575"/>
              <a:chExt cx="227425" cy="230325"/>
            </a:xfrm>
          </p:grpSpPr>
          <p:sp>
            <p:nvSpPr>
              <p:cNvPr id="1031" name="Google Shape;1031;p31"/>
              <p:cNvSpPr/>
              <p:nvPr/>
            </p:nvSpPr>
            <p:spPr>
              <a:xfrm>
                <a:off x="5412450" y="4460025"/>
                <a:ext cx="227375" cy="38300"/>
              </a:xfrm>
              <a:custGeom>
                <a:rect b="b" l="l" r="r" t="t"/>
                <a:pathLst>
                  <a:path extrusionOk="0" h="1532" w="9095">
                    <a:moveTo>
                      <a:pt x="4547" y="1"/>
                    </a:moveTo>
                    <a:cubicBezTo>
                      <a:pt x="2036" y="1"/>
                      <a:pt x="1" y="342"/>
                      <a:pt x="1" y="766"/>
                    </a:cubicBezTo>
                    <a:cubicBezTo>
                      <a:pt x="1" y="1190"/>
                      <a:pt x="2036" y="1531"/>
                      <a:pt x="4547" y="1531"/>
                    </a:cubicBezTo>
                    <a:cubicBezTo>
                      <a:pt x="7057" y="1531"/>
                      <a:pt x="9095" y="1188"/>
                      <a:pt x="9095" y="766"/>
                    </a:cubicBezTo>
                    <a:cubicBezTo>
                      <a:pt x="9095" y="344"/>
                      <a:pt x="7057" y="1"/>
                      <a:pt x="4547" y="1"/>
                    </a:cubicBezTo>
                    <a:close/>
                  </a:path>
                </a:pathLst>
              </a:custGeom>
              <a:solidFill>
                <a:srgbClr val="E7A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1"/>
              <p:cNvSpPr/>
              <p:nvPr/>
            </p:nvSpPr>
            <p:spPr>
              <a:xfrm>
                <a:off x="5412400" y="4538625"/>
                <a:ext cx="227425" cy="38275"/>
              </a:xfrm>
              <a:custGeom>
                <a:rect b="b" l="l" r="r" t="t"/>
                <a:pathLst>
                  <a:path extrusionOk="0" h="1531" w="9097">
                    <a:moveTo>
                      <a:pt x="4549" y="1"/>
                    </a:moveTo>
                    <a:cubicBezTo>
                      <a:pt x="2036" y="1"/>
                      <a:pt x="1" y="344"/>
                      <a:pt x="1" y="766"/>
                    </a:cubicBezTo>
                    <a:cubicBezTo>
                      <a:pt x="1" y="1190"/>
                      <a:pt x="2036" y="1531"/>
                      <a:pt x="4549" y="1531"/>
                    </a:cubicBezTo>
                    <a:cubicBezTo>
                      <a:pt x="7061" y="1531"/>
                      <a:pt x="9097" y="1190"/>
                      <a:pt x="9097" y="766"/>
                    </a:cubicBezTo>
                    <a:cubicBezTo>
                      <a:pt x="9097" y="344"/>
                      <a:pt x="7061" y="1"/>
                      <a:pt x="45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1"/>
              <p:cNvSpPr/>
              <p:nvPr/>
            </p:nvSpPr>
            <p:spPr>
              <a:xfrm>
                <a:off x="5412450" y="4437800"/>
                <a:ext cx="227375" cy="119975"/>
              </a:xfrm>
              <a:custGeom>
                <a:rect b="b" l="l" r="r" t="t"/>
                <a:pathLst>
                  <a:path extrusionOk="0" h="4799" w="9095">
                    <a:moveTo>
                      <a:pt x="4547" y="0"/>
                    </a:moveTo>
                    <a:cubicBezTo>
                      <a:pt x="4547" y="0"/>
                      <a:pt x="3509" y="1798"/>
                      <a:pt x="1179" y="1798"/>
                    </a:cubicBezTo>
                    <a:cubicBezTo>
                      <a:pt x="818" y="1798"/>
                      <a:pt x="425" y="1755"/>
                      <a:pt x="1" y="1655"/>
                    </a:cubicBezTo>
                    <a:lnTo>
                      <a:pt x="1" y="1655"/>
                    </a:lnTo>
                    <a:cubicBezTo>
                      <a:pt x="1" y="1655"/>
                      <a:pt x="18" y="4799"/>
                      <a:pt x="4547" y="4799"/>
                    </a:cubicBezTo>
                    <a:cubicBezTo>
                      <a:pt x="9076" y="4799"/>
                      <a:pt x="9095" y="1655"/>
                      <a:pt x="9095" y="1655"/>
                    </a:cubicBezTo>
                    <a:lnTo>
                      <a:pt x="9095" y="1655"/>
                    </a:lnTo>
                    <a:cubicBezTo>
                      <a:pt x="8678" y="1755"/>
                      <a:pt x="8291" y="1798"/>
                      <a:pt x="7933" y="1798"/>
                    </a:cubicBezTo>
                    <a:cubicBezTo>
                      <a:pt x="5629" y="1798"/>
                      <a:pt x="4547"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1"/>
              <p:cNvSpPr/>
              <p:nvPr/>
            </p:nvSpPr>
            <p:spPr>
              <a:xfrm>
                <a:off x="5498025" y="4346575"/>
                <a:ext cx="56200" cy="89500"/>
              </a:xfrm>
              <a:custGeom>
                <a:rect b="b" l="l" r="r" t="t"/>
                <a:pathLst>
                  <a:path extrusionOk="0" h="3580" w="2248">
                    <a:moveTo>
                      <a:pt x="1124" y="0"/>
                    </a:moveTo>
                    <a:cubicBezTo>
                      <a:pt x="1124" y="0"/>
                      <a:pt x="0" y="1259"/>
                      <a:pt x="0" y="2247"/>
                    </a:cubicBezTo>
                    <a:cubicBezTo>
                      <a:pt x="0" y="3236"/>
                      <a:pt x="1124" y="3579"/>
                      <a:pt x="1124" y="3579"/>
                    </a:cubicBezTo>
                    <a:cubicBezTo>
                      <a:pt x="1124" y="3579"/>
                      <a:pt x="2247" y="3236"/>
                      <a:pt x="2247" y="2247"/>
                    </a:cubicBezTo>
                    <a:cubicBezTo>
                      <a:pt x="2247" y="1259"/>
                      <a:pt x="1124" y="0"/>
                      <a:pt x="11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1"/>
              <p:cNvSpPr/>
              <p:nvPr/>
            </p:nvSpPr>
            <p:spPr>
              <a:xfrm>
                <a:off x="5505325" y="4367300"/>
                <a:ext cx="41625" cy="66275"/>
              </a:xfrm>
              <a:custGeom>
                <a:rect b="b" l="l" r="r" t="t"/>
                <a:pathLst>
                  <a:path extrusionOk="0" h="2651" w="1665">
                    <a:moveTo>
                      <a:pt x="832" y="1"/>
                    </a:moveTo>
                    <a:cubicBezTo>
                      <a:pt x="832" y="1"/>
                      <a:pt x="1" y="932"/>
                      <a:pt x="1" y="1665"/>
                    </a:cubicBezTo>
                    <a:cubicBezTo>
                      <a:pt x="1" y="2396"/>
                      <a:pt x="832" y="2651"/>
                      <a:pt x="832" y="2651"/>
                    </a:cubicBezTo>
                    <a:cubicBezTo>
                      <a:pt x="832" y="2651"/>
                      <a:pt x="1665" y="2396"/>
                      <a:pt x="1665" y="1665"/>
                    </a:cubicBezTo>
                    <a:cubicBezTo>
                      <a:pt x="1665" y="932"/>
                      <a:pt x="832" y="1"/>
                      <a:pt x="832" y="1"/>
                    </a:cubicBezTo>
                    <a:close/>
                  </a:path>
                </a:pathLst>
              </a:custGeom>
              <a:solidFill>
                <a:srgbClr val="F8E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1"/>
              <p:cNvSpPr/>
              <p:nvPr/>
            </p:nvSpPr>
            <p:spPr>
              <a:xfrm>
                <a:off x="5506975" y="4372675"/>
                <a:ext cx="38275" cy="60900"/>
              </a:xfrm>
              <a:custGeom>
                <a:rect b="b" l="l" r="r" t="t"/>
                <a:pathLst>
                  <a:path extrusionOk="0" h="2436" w="1531">
                    <a:moveTo>
                      <a:pt x="766" y="0"/>
                    </a:moveTo>
                    <a:cubicBezTo>
                      <a:pt x="766" y="0"/>
                      <a:pt x="1" y="856"/>
                      <a:pt x="1" y="1529"/>
                    </a:cubicBezTo>
                    <a:cubicBezTo>
                      <a:pt x="1" y="2202"/>
                      <a:pt x="766" y="2436"/>
                      <a:pt x="766" y="2436"/>
                    </a:cubicBezTo>
                    <a:cubicBezTo>
                      <a:pt x="766" y="2436"/>
                      <a:pt x="1531" y="2202"/>
                      <a:pt x="1531" y="1529"/>
                    </a:cubicBezTo>
                    <a:cubicBezTo>
                      <a:pt x="1531" y="856"/>
                      <a:pt x="766" y="0"/>
                      <a:pt x="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1"/>
              <p:cNvSpPr/>
              <p:nvPr/>
            </p:nvSpPr>
            <p:spPr>
              <a:xfrm>
                <a:off x="5514750" y="4397350"/>
                <a:ext cx="22725" cy="36225"/>
              </a:xfrm>
              <a:custGeom>
                <a:rect b="b" l="l" r="r" t="t"/>
                <a:pathLst>
                  <a:path extrusionOk="0" h="1449" w="909">
                    <a:moveTo>
                      <a:pt x="455" y="1"/>
                    </a:moveTo>
                    <a:cubicBezTo>
                      <a:pt x="455" y="1"/>
                      <a:pt x="0" y="510"/>
                      <a:pt x="0" y="909"/>
                    </a:cubicBezTo>
                    <a:cubicBezTo>
                      <a:pt x="0" y="1309"/>
                      <a:pt x="455" y="1449"/>
                      <a:pt x="455" y="1449"/>
                    </a:cubicBezTo>
                    <a:cubicBezTo>
                      <a:pt x="455" y="1449"/>
                      <a:pt x="909" y="1311"/>
                      <a:pt x="909" y="909"/>
                    </a:cubicBezTo>
                    <a:cubicBezTo>
                      <a:pt x="909" y="510"/>
                      <a:pt x="455" y="1"/>
                      <a:pt x="455" y="1"/>
                    </a:cubicBezTo>
                    <a:close/>
                  </a:path>
                </a:pathLst>
              </a:custGeom>
              <a:solidFill>
                <a:srgbClr val="E27A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1"/>
              <p:cNvSpPr/>
              <p:nvPr/>
            </p:nvSpPr>
            <p:spPr>
              <a:xfrm>
                <a:off x="5516250" y="4402225"/>
                <a:ext cx="19725" cy="31350"/>
              </a:xfrm>
              <a:custGeom>
                <a:rect b="b" l="l" r="r" t="t"/>
                <a:pathLst>
                  <a:path extrusionOk="0" h="1254" w="789">
                    <a:moveTo>
                      <a:pt x="395" y="0"/>
                    </a:moveTo>
                    <a:cubicBezTo>
                      <a:pt x="395" y="0"/>
                      <a:pt x="1" y="441"/>
                      <a:pt x="1" y="788"/>
                    </a:cubicBezTo>
                    <a:cubicBezTo>
                      <a:pt x="1" y="1133"/>
                      <a:pt x="395" y="1254"/>
                      <a:pt x="395" y="1254"/>
                    </a:cubicBezTo>
                    <a:cubicBezTo>
                      <a:pt x="395" y="1254"/>
                      <a:pt x="789" y="1133"/>
                      <a:pt x="789" y="788"/>
                    </a:cubicBezTo>
                    <a:cubicBezTo>
                      <a:pt x="789" y="441"/>
                      <a:pt x="395" y="0"/>
                      <a:pt x="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1"/>
              <p:cNvSpPr/>
              <p:nvPr/>
            </p:nvSpPr>
            <p:spPr>
              <a:xfrm>
                <a:off x="5521775" y="4419700"/>
                <a:ext cx="8700" cy="13875"/>
              </a:xfrm>
              <a:custGeom>
                <a:rect b="b" l="l" r="r" t="t"/>
                <a:pathLst>
                  <a:path extrusionOk="0" h="555" w="348">
                    <a:moveTo>
                      <a:pt x="174" y="0"/>
                    </a:moveTo>
                    <a:cubicBezTo>
                      <a:pt x="174" y="0"/>
                      <a:pt x="0" y="195"/>
                      <a:pt x="0" y="347"/>
                    </a:cubicBezTo>
                    <a:cubicBezTo>
                      <a:pt x="0" y="502"/>
                      <a:pt x="174" y="555"/>
                      <a:pt x="174" y="555"/>
                    </a:cubicBezTo>
                    <a:cubicBezTo>
                      <a:pt x="174" y="555"/>
                      <a:pt x="347" y="502"/>
                      <a:pt x="347" y="347"/>
                    </a:cubicBezTo>
                    <a:cubicBezTo>
                      <a:pt x="347" y="195"/>
                      <a:pt x="174" y="0"/>
                      <a:pt x="174" y="0"/>
                    </a:cubicBezTo>
                    <a:close/>
                  </a:path>
                </a:pathLst>
              </a:custGeom>
              <a:solidFill>
                <a:srgbClr val="F4F1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1"/>
              <p:cNvSpPr/>
              <p:nvPr/>
            </p:nvSpPr>
            <p:spPr>
              <a:xfrm>
                <a:off x="5500375" y="4488350"/>
                <a:ext cx="48275" cy="46450"/>
              </a:xfrm>
              <a:custGeom>
                <a:rect b="b" l="l" r="r" t="t"/>
                <a:pathLst>
                  <a:path extrusionOk="0" h="1858" w="1931">
                    <a:moveTo>
                      <a:pt x="1001" y="1"/>
                    </a:moveTo>
                    <a:cubicBezTo>
                      <a:pt x="626" y="1"/>
                      <a:pt x="287" y="227"/>
                      <a:pt x="144" y="573"/>
                    </a:cubicBezTo>
                    <a:cubicBezTo>
                      <a:pt x="1" y="920"/>
                      <a:pt x="80" y="1320"/>
                      <a:pt x="346" y="1586"/>
                    </a:cubicBezTo>
                    <a:cubicBezTo>
                      <a:pt x="523" y="1763"/>
                      <a:pt x="761" y="1858"/>
                      <a:pt x="1003" y="1858"/>
                    </a:cubicBezTo>
                    <a:cubicBezTo>
                      <a:pt x="1122" y="1858"/>
                      <a:pt x="1243" y="1835"/>
                      <a:pt x="1358" y="1787"/>
                    </a:cubicBezTo>
                    <a:cubicBezTo>
                      <a:pt x="1704" y="1644"/>
                      <a:pt x="1931" y="1305"/>
                      <a:pt x="1931" y="930"/>
                    </a:cubicBezTo>
                    <a:cubicBezTo>
                      <a:pt x="1931" y="415"/>
                      <a:pt x="1514" y="1"/>
                      <a:pt x="10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1"/>
              <p:cNvSpPr/>
              <p:nvPr/>
            </p:nvSpPr>
            <p:spPr>
              <a:xfrm>
                <a:off x="5568650" y="4494525"/>
                <a:ext cx="18400" cy="15750"/>
              </a:xfrm>
              <a:custGeom>
                <a:rect b="b" l="l" r="r" t="t"/>
                <a:pathLst>
                  <a:path extrusionOk="0" h="630" w="736">
                    <a:moveTo>
                      <a:pt x="421" y="0"/>
                    </a:moveTo>
                    <a:cubicBezTo>
                      <a:pt x="142" y="0"/>
                      <a:pt x="1" y="340"/>
                      <a:pt x="199" y="538"/>
                    </a:cubicBezTo>
                    <a:cubicBezTo>
                      <a:pt x="262" y="601"/>
                      <a:pt x="341" y="630"/>
                      <a:pt x="418" y="630"/>
                    </a:cubicBezTo>
                    <a:cubicBezTo>
                      <a:pt x="580" y="630"/>
                      <a:pt x="736" y="504"/>
                      <a:pt x="736" y="315"/>
                    </a:cubicBezTo>
                    <a:cubicBezTo>
                      <a:pt x="736" y="142"/>
                      <a:pt x="594" y="0"/>
                      <a:pt x="4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1"/>
              <p:cNvSpPr/>
              <p:nvPr/>
            </p:nvSpPr>
            <p:spPr>
              <a:xfrm>
                <a:off x="5463250" y="4494525"/>
                <a:ext cx="18350" cy="15750"/>
              </a:xfrm>
              <a:custGeom>
                <a:rect b="b" l="l" r="r" t="t"/>
                <a:pathLst>
                  <a:path extrusionOk="0" h="630" w="734">
                    <a:moveTo>
                      <a:pt x="421" y="0"/>
                    </a:moveTo>
                    <a:cubicBezTo>
                      <a:pt x="140" y="0"/>
                      <a:pt x="0" y="340"/>
                      <a:pt x="198" y="538"/>
                    </a:cubicBezTo>
                    <a:cubicBezTo>
                      <a:pt x="262" y="601"/>
                      <a:pt x="341" y="630"/>
                      <a:pt x="417" y="630"/>
                    </a:cubicBezTo>
                    <a:cubicBezTo>
                      <a:pt x="579" y="630"/>
                      <a:pt x="734" y="504"/>
                      <a:pt x="734" y="315"/>
                    </a:cubicBezTo>
                    <a:cubicBezTo>
                      <a:pt x="734" y="142"/>
                      <a:pt x="594" y="0"/>
                      <a:pt x="4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3" name="Google Shape;1043;p31"/>
          <p:cNvGrpSpPr/>
          <p:nvPr/>
        </p:nvGrpSpPr>
        <p:grpSpPr>
          <a:xfrm>
            <a:off x="7796219" y="1103397"/>
            <a:ext cx="255352" cy="255359"/>
            <a:chOff x="1120250" y="1574150"/>
            <a:chExt cx="67025" cy="67025"/>
          </a:xfrm>
        </p:grpSpPr>
        <p:sp>
          <p:nvSpPr>
            <p:cNvPr id="1044" name="Google Shape;1044;p31"/>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1"/>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1"/>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1"/>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1"/>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1"/>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1"/>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1"/>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 name="Google Shape;1052;p31"/>
          <p:cNvSpPr/>
          <p:nvPr/>
        </p:nvSpPr>
        <p:spPr>
          <a:xfrm>
            <a:off x="7213858" y="760124"/>
            <a:ext cx="183602" cy="183739"/>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56" name="Shape 1056"/>
        <p:cNvGrpSpPr/>
        <p:nvPr/>
      </p:nvGrpSpPr>
      <p:grpSpPr>
        <a:xfrm>
          <a:off x="0" y="0"/>
          <a:ext cx="0" cy="0"/>
          <a:chOff x="0" y="0"/>
          <a:chExt cx="0" cy="0"/>
        </a:xfrm>
      </p:grpSpPr>
      <p:sp>
        <p:nvSpPr>
          <p:cNvPr id="1057" name="Google Shape;1057;p32"/>
          <p:cNvSpPr txBox="1"/>
          <p:nvPr>
            <p:ph type="title"/>
          </p:nvPr>
        </p:nvSpPr>
        <p:spPr>
          <a:xfrm>
            <a:off x="2072850" y="2398425"/>
            <a:ext cx="49983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our company</a:t>
            </a:r>
            <a:endParaRPr/>
          </a:p>
        </p:txBody>
      </p:sp>
      <p:sp>
        <p:nvSpPr>
          <p:cNvPr id="1058" name="Google Shape;1058;p32"/>
          <p:cNvSpPr txBox="1"/>
          <p:nvPr>
            <p:ph idx="1" type="subTitle"/>
          </p:nvPr>
        </p:nvSpPr>
        <p:spPr>
          <a:xfrm>
            <a:off x="2193300" y="3263175"/>
            <a:ext cx="4757400" cy="3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1059" name="Google Shape;1059;p32"/>
          <p:cNvSpPr txBox="1"/>
          <p:nvPr>
            <p:ph idx="2" type="title"/>
          </p:nvPr>
        </p:nvSpPr>
        <p:spPr>
          <a:xfrm>
            <a:off x="2996550" y="1556625"/>
            <a:ext cx="3150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1060" name="Google Shape;1060;p32"/>
          <p:cNvGrpSpPr/>
          <p:nvPr/>
        </p:nvGrpSpPr>
        <p:grpSpPr>
          <a:xfrm>
            <a:off x="152405" y="12"/>
            <a:ext cx="2167344" cy="2447814"/>
            <a:chOff x="715100" y="2178725"/>
            <a:chExt cx="1102525" cy="1245200"/>
          </a:xfrm>
        </p:grpSpPr>
        <p:sp>
          <p:nvSpPr>
            <p:cNvPr id="1061" name="Google Shape;1061;p32"/>
            <p:cNvSpPr/>
            <p:nvPr/>
          </p:nvSpPr>
          <p:spPr>
            <a:xfrm>
              <a:off x="926650" y="2178725"/>
              <a:ext cx="6200" cy="720425"/>
            </a:xfrm>
            <a:custGeom>
              <a:rect b="b" l="l" r="r" t="t"/>
              <a:pathLst>
                <a:path extrusionOk="0" h="28817" w="248">
                  <a:moveTo>
                    <a:pt x="1" y="0"/>
                  </a:moveTo>
                  <a:lnTo>
                    <a:pt x="1" y="28817"/>
                  </a:lnTo>
                  <a:lnTo>
                    <a:pt x="248" y="28817"/>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2"/>
            <p:cNvSpPr/>
            <p:nvPr/>
          </p:nvSpPr>
          <p:spPr>
            <a:xfrm>
              <a:off x="871350" y="3208000"/>
              <a:ext cx="6150" cy="98075"/>
            </a:xfrm>
            <a:custGeom>
              <a:rect b="b" l="l" r="r" t="t"/>
              <a:pathLst>
                <a:path extrusionOk="0" h="3923" w="246">
                  <a:moveTo>
                    <a:pt x="0" y="0"/>
                  </a:moveTo>
                  <a:lnTo>
                    <a:pt x="0" y="3922"/>
                  </a:lnTo>
                  <a:lnTo>
                    <a:pt x="245" y="3922"/>
                  </a:lnTo>
                  <a:lnTo>
                    <a:pt x="2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2"/>
            <p:cNvSpPr/>
            <p:nvPr/>
          </p:nvSpPr>
          <p:spPr>
            <a:xfrm>
              <a:off x="890200" y="3208000"/>
              <a:ext cx="6150" cy="134825"/>
            </a:xfrm>
            <a:custGeom>
              <a:rect b="b" l="l" r="r" t="t"/>
              <a:pathLst>
                <a:path extrusionOk="0" h="5393" w="246">
                  <a:moveTo>
                    <a:pt x="0" y="0"/>
                  </a:moveTo>
                  <a:lnTo>
                    <a:pt x="0" y="5393"/>
                  </a:lnTo>
                  <a:lnTo>
                    <a:pt x="245" y="5393"/>
                  </a:lnTo>
                  <a:lnTo>
                    <a:pt x="2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2"/>
            <p:cNvSpPr/>
            <p:nvPr/>
          </p:nvSpPr>
          <p:spPr>
            <a:xfrm>
              <a:off x="909025" y="3208000"/>
              <a:ext cx="6200" cy="181000"/>
            </a:xfrm>
            <a:custGeom>
              <a:rect b="b" l="l" r="r" t="t"/>
              <a:pathLst>
                <a:path extrusionOk="0" h="7240" w="248">
                  <a:moveTo>
                    <a:pt x="1" y="0"/>
                  </a:moveTo>
                  <a:lnTo>
                    <a:pt x="1" y="7240"/>
                  </a:lnTo>
                  <a:lnTo>
                    <a:pt x="248" y="7240"/>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2"/>
            <p:cNvSpPr/>
            <p:nvPr/>
          </p:nvSpPr>
          <p:spPr>
            <a:xfrm>
              <a:off x="927875" y="3208000"/>
              <a:ext cx="6200" cy="215925"/>
            </a:xfrm>
            <a:custGeom>
              <a:rect b="b" l="l" r="r" t="t"/>
              <a:pathLst>
                <a:path extrusionOk="0" h="8637" w="248">
                  <a:moveTo>
                    <a:pt x="1" y="0"/>
                  </a:moveTo>
                  <a:lnTo>
                    <a:pt x="1" y="8636"/>
                  </a:lnTo>
                  <a:lnTo>
                    <a:pt x="248" y="8636"/>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2"/>
            <p:cNvSpPr/>
            <p:nvPr/>
          </p:nvSpPr>
          <p:spPr>
            <a:xfrm>
              <a:off x="946725" y="3208000"/>
              <a:ext cx="6200" cy="181000"/>
            </a:xfrm>
            <a:custGeom>
              <a:rect b="b" l="l" r="r" t="t"/>
              <a:pathLst>
                <a:path extrusionOk="0" h="7240" w="248">
                  <a:moveTo>
                    <a:pt x="1" y="0"/>
                  </a:moveTo>
                  <a:lnTo>
                    <a:pt x="1" y="7240"/>
                  </a:lnTo>
                  <a:lnTo>
                    <a:pt x="248" y="7240"/>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2"/>
            <p:cNvSpPr/>
            <p:nvPr/>
          </p:nvSpPr>
          <p:spPr>
            <a:xfrm>
              <a:off x="965575" y="3208000"/>
              <a:ext cx="6200" cy="134825"/>
            </a:xfrm>
            <a:custGeom>
              <a:rect b="b" l="l" r="r" t="t"/>
              <a:pathLst>
                <a:path extrusionOk="0" h="5393" w="248">
                  <a:moveTo>
                    <a:pt x="1" y="0"/>
                  </a:moveTo>
                  <a:lnTo>
                    <a:pt x="1" y="5393"/>
                  </a:lnTo>
                  <a:lnTo>
                    <a:pt x="248" y="5393"/>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2"/>
            <p:cNvSpPr/>
            <p:nvPr/>
          </p:nvSpPr>
          <p:spPr>
            <a:xfrm>
              <a:off x="984425" y="3208000"/>
              <a:ext cx="6200" cy="98075"/>
            </a:xfrm>
            <a:custGeom>
              <a:rect b="b" l="l" r="r" t="t"/>
              <a:pathLst>
                <a:path extrusionOk="0" h="3923" w="248">
                  <a:moveTo>
                    <a:pt x="1" y="0"/>
                  </a:moveTo>
                  <a:lnTo>
                    <a:pt x="1" y="3922"/>
                  </a:lnTo>
                  <a:lnTo>
                    <a:pt x="248" y="3922"/>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2"/>
            <p:cNvSpPr/>
            <p:nvPr/>
          </p:nvSpPr>
          <p:spPr>
            <a:xfrm>
              <a:off x="759325" y="2921500"/>
              <a:ext cx="340900" cy="273700"/>
            </a:xfrm>
            <a:custGeom>
              <a:rect b="b" l="l" r="r" t="t"/>
              <a:pathLst>
                <a:path extrusionOk="0" h="10948" w="13636">
                  <a:moveTo>
                    <a:pt x="6818" y="1"/>
                  </a:moveTo>
                  <a:cubicBezTo>
                    <a:pt x="3052" y="1"/>
                    <a:pt x="1" y="2451"/>
                    <a:pt x="1" y="5474"/>
                  </a:cubicBezTo>
                  <a:cubicBezTo>
                    <a:pt x="1" y="8497"/>
                    <a:pt x="3052" y="10948"/>
                    <a:pt x="6818" y="10948"/>
                  </a:cubicBezTo>
                  <a:cubicBezTo>
                    <a:pt x="10582" y="10948"/>
                    <a:pt x="13636" y="8497"/>
                    <a:pt x="13636" y="5474"/>
                  </a:cubicBezTo>
                  <a:cubicBezTo>
                    <a:pt x="13636" y="2451"/>
                    <a:pt x="10582" y="1"/>
                    <a:pt x="6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2"/>
            <p:cNvSpPr/>
            <p:nvPr/>
          </p:nvSpPr>
          <p:spPr>
            <a:xfrm>
              <a:off x="805425" y="2921500"/>
              <a:ext cx="248725" cy="273700"/>
            </a:xfrm>
            <a:custGeom>
              <a:rect b="b" l="l" r="r" t="t"/>
              <a:pathLst>
                <a:path extrusionOk="0" h="10948" w="9949">
                  <a:moveTo>
                    <a:pt x="4974" y="1"/>
                  </a:moveTo>
                  <a:cubicBezTo>
                    <a:pt x="2226" y="1"/>
                    <a:pt x="0" y="2451"/>
                    <a:pt x="0" y="5474"/>
                  </a:cubicBezTo>
                  <a:cubicBezTo>
                    <a:pt x="0" y="8497"/>
                    <a:pt x="2226" y="10948"/>
                    <a:pt x="4974" y="10948"/>
                  </a:cubicBezTo>
                  <a:cubicBezTo>
                    <a:pt x="7720" y="10948"/>
                    <a:pt x="9948" y="8497"/>
                    <a:pt x="9948" y="5474"/>
                  </a:cubicBezTo>
                  <a:cubicBezTo>
                    <a:pt x="9948" y="2451"/>
                    <a:pt x="7720" y="1"/>
                    <a:pt x="49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2"/>
            <p:cNvSpPr/>
            <p:nvPr/>
          </p:nvSpPr>
          <p:spPr>
            <a:xfrm>
              <a:off x="877225" y="2921500"/>
              <a:ext cx="105100" cy="273700"/>
            </a:xfrm>
            <a:custGeom>
              <a:rect b="b" l="l" r="r" t="t"/>
              <a:pathLst>
                <a:path extrusionOk="0" h="10948" w="4204">
                  <a:moveTo>
                    <a:pt x="2102" y="1"/>
                  </a:moveTo>
                  <a:cubicBezTo>
                    <a:pt x="941" y="1"/>
                    <a:pt x="1" y="2451"/>
                    <a:pt x="1" y="5474"/>
                  </a:cubicBezTo>
                  <a:cubicBezTo>
                    <a:pt x="1" y="8497"/>
                    <a:pt x="941" y="10948"/>
                    <a:pt x="2102" y="10948"/>
                  </a:cubicBezTo>
                  <a:cubicBezTo>
                    <a:pt x="3261" y="10948"/>
                    <a:pt x="4204" y="8497"/>
                    <a:pt x="4204" y="5474"/>
                  </a:cubicBezTo>
                  <a:cubicBezTo>
                    <a:pt x="4204" y="2451"/>
                    <a:pt x="3261" y="1"/>
                    <a:pt x="2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2"/>
            <p:cNvSpPr/>
            <p:nvPr/>
          </p:nvSpPr>
          <p:spPr>
            <a:xfrm>
              <a:off x="872575" y="2892200"/>
              <a:ext cx="114375" cy="37250"/>
            </a:xfrm>
            <a:custGeom>
              <a:rect b="b" l="l" r="r" t="t"/>
              <a:pathLst>
                <a:path extrusionOk="0" h="1490" w="4575">
                  <a:moveTo>
                    <a:pt x="0" y="0"/>
                  </a:moveTo>
                  <a:lnTo>
                    <a:pt x="0" y="1489"/>
                  </a:lnTo>
                  <a:lnTo>
                    <a:pt x="4574" y="1489"/>
                  </a:lnTo>
                  <a:lnTo>
                    <a:pt x="4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2"/>
            <p:cNvSpPr/>
            <p:nvPr/>
          </p:nvSpPr>
          <p:spPr>
            <a:xfrm>
              <a:off x="863575" y="3184100"/>
              <a:ext cx="132375" cy="34325"/>
            </a:xfrm>
            <a:custGeom>
              <a:rect b="b" l="l" r="r" t="t"/>
              <a:pathLst>
                <a:path extrusionOk="0" h="1373" w="5295">
                  <a:moveTo>
                    <a:pt x="0" y="1"/>
                  </a:moveTo>
                  <a:lnTo>
                    <a:pt x="0" y="1373"/>
                  </a:lnTo>
                  <a:lnTo>
                    <a:pt x="5294" y="1373"/>
                  </a:lnTo>
                  <a:lnTo>
                    <a:pt x="52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1684425" y="2178725"/>
              <a:ext cx="4750" cy="94625"/>
            </a:xfrm>
            <a:custGeom>
              <a:rect b="b" l="l" r="r" t="t"/>
              <a:pathLst>
                <a:path extrusionOk="0" h="3785" w="190">
                  <a:moveTo>
                    <a:pt x="1" y="0"/>
                  </a:moveTo>
                  <a:lnTo>
                    <a:pt x="1" y="3785"/>
                  </a:lnTo>
                  <a:lnTo>
                    <a:pt x="189" y="3785"/>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1641925" y="2510350"/>
              <a:ext cx="4750" cy="75275"/>
            </a:xfrm>
            <a:custGeom>
              <a:rect b="b" l="l" r="r" t="t"/>
              <a:pathLst>
                <a:path extrusionOk="0" h="3011" w="190">
                  <a:moveTo>
                    <a:pt x="1" y="0"/>
                  </a:moveTo>
                  <a:lnTo>
                    <a:pt x="1" y="3010"/>
                  </a:lnTo>
                  <a:lnTo>
                    <a:pt x="189" y="3010"/>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1656400" y="2510350"/>
              <a:ext cx="4725" cy="103500"/>
            </a:xfrm>
            <a:custGeom>
              <a:rect b="b" l="l" r="r" t="t"/>
              <a:pathLst>
                <a:path extrusionOk="0" h="4140" w="189">
                  <a:moveTo>
                    <a:pt x="0" y="0"/>
                  </a:moveTo>
                  <a:lnTo>
                    <a:pt x="0" y="4139"/>
                  </a:lnTo>
                  <a:lnTo>
                    <a:pt x="189" y="4139"/>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2"/>
            <p:cNvSpPr/>
            <p:nvPr/>
          </p:nvSpPr>
          <p:spPr>
            <a:xfrm>
              <a:off x="1670875" y="2510350"/>
              <a:ext cx="4775" cy="138925"/>
            </a:xfrm>
            <a:custGeom>
              <a:rect b="b" l="l" r="r" t="t"/>
              <a:pathLst>
                <a:path extrusionOk="0" h="5557" w="191">
                  <a:moveTo>
                    <a:pt x="0" y="0"/>
                  </a:moveTo>
                  <a:lnTo>
                    <a:pt x="0" y="5557"/>
                  </a:lnTo>
                  <a:lnTo>
                    <a:pt x="190" y="5557"/>
                  </a:lnTo>
                  <a:lnTo>
                    <a:pt x="1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2"/>
            <p:cNvSpPr/>
            <p:nvPr/>
          </p:nvSpPr>
          <p:spPr>
            <a:xfrm>
              <a:off x="1685325" y="2510350"/>
              <a:ext cx="4800" cy="165725"/>
            </a:xfrm>
            <a:custGeom>
              <a:rect b="b" l="l" r="r" t="t"/>
              <a:pathLst>
                <a:path extrusionOk="0" h="6629" w="192">
                  <a:moveTo>
                    <a:pt x="1" y="0"/>
                  </a:moveTo>
                  <a:lnTo>
                    <a:pt x="1" y="6629"/>
                  </a:lnTo>
                  <a:lnTo>
                    <a:pt x="191" y="6629"/>
                  </a:lnTo>
                  <a:lnTo>
                    <a:pt x="1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1699850" y="2510350"/>
              <a:ext cx="4725" cy="138925"/>
            </a:xfrm>
            <a:custGeom>
              <a:rect b="b" l="l" r="r" t="t"/>
              <a:pathLst>
                <a:path extrusionOk="0" h="5557" w="189">
                  <a:moveTo>
                    <a:pt x="0" y="0"/>
                  </a:moveTo>
                  <a:lnTo>
                    <a:pt x="0" y="5557"/>
                  </a:lnTo>
                  <a:lnTo>
                    <a:pt x="189" y="5557"/>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1714300" y="2510350"/>
              <a:ext cx="4750" cy="103500"/>
            </a:xfrm>
            <a:custGeom>
              <a:rect b="b" l="l" r="r" t="t"/>
              <a:pathLst>
                <a:path extrusionOk="0" h="4140" w="190">
                  <a:moveTo>
                    <a:pt x="1" y="0"/>
                  </a:moveTo>
                  <a:lnTo>
                    <a:pt x="1" y="4139"/>
                  </a:lnTo>
                  <a:lnTo>
                    <a:pt x="189" y="4139"/>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1728775" y="2510350"/>
              <a:ext cx="4725" cy="75275"/>
            </a:xfrm>
            <a:custGeom>
              <a:rect b="b" l="l" r="r" t="t"/>
              <a:pathLst>
                <a:path extrusionOk="0" h="3011" w="189">
                  <a:moveTo>
                    <a:pt x="1" y="0"/>
                  </a:moveTo>
                  <a:lnTo>
                    <a:pt x="1" y="3010"/>
                  </a:lnTo>
                  <a:lnTo>
                    <a:pt x="189" y="3010"/>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2"/>
            <p:cNvSpPr/>
            <p:nvPr/>
          </p:nvSpPr>
          <p:spPr>
            <a:xfrm>
              <a:off x="1556000" y="2290525"/>
              <a:ext cx="261625" cy="210000"/>
            </a:xfrm>
            <a:custGeom>
              <a:rect b="b" l="l" r="r" t="t"/>
              <a:pathLst>
                <a:path extrusionOk="0" h="8400" w="10465">
                  <a:moveTo>
                    <a:pt x="5232" y="1"/>
                  </a:moveTo>
                  <a:cubicBezTo>
                    <a:pt x="2343" y="1"/>
                    <a:pt x="0" y="1880"/>
                    <a:pt x="0" y="4200"/>
                  </a:cubicBezTo>
                  <a:cubicBezTo>
                    <a:pt x="0" y="6520"/>
                    <a:pt x="2343" y="8399"/>
                    <a:pt x="5232" y="8399"/>
                  </a:cubicBezTo>
                  <a:cubicBezTo>
                    <a:pt x="8122" y="8399"/>
                    <a:pt x="10464" y="6520"/>
                    <a:pt x="10464" y="4200"/>
                  </a:cubicBezTo>
                  <a:cubicBezTo>
                    <a:pt x="10464" y="1880"/>
                    <a:pt x="8122" y="1"/>
                    <a:pt x="5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2"/>
            <p:cNvSpPr/>
            <p:nvPr/>
          </p:nvSpPr>
          <p:spPr>
            <a:xfrm>
              <a:off x="1591375" y="2290525"/>
              <a:ext cx="190850" cy="210000"/>
            </a:xfrm>
            <a:custGeom>
              <a:rect b="b" l="l" r="r" t="t"/>
              <a:pathLst>
                <a:path extrusionOk="0" h="8400" w="7634">
                  <a:moveTo>
                    <a:pt x="3817" y="1"/>
                  </a:moveTo>
                  <a:cubicBezTo>
                    <a:pt x="1708" y="1"/>
                    <a:pt x="0" y="1880"/>
                    <a:pt x="0" y="4200"/>
                  </a:cubicBezTo>
                  <a:cubicBezTo>
                    <a:pt x="0" y="6520"/>
                    <a:pt x="1708" y="8399"/>
                    <a:pt x="3817" y="8399"/>
                  </a:cubicBezTo>
                  <a:cubicBezTo>
                    <a:pt x="5924" y="8399"/>
                    <a:pt x="7634" y="6520"/>
                    <a:pt x="7634" y="4200"/>
                  </a:cubicBezTo>
                  <a:cubicBezTo>
                    <a:pt x="7634" y="1880"/>
                    <a:pt x="5924" y="1"/>
                    <a:pt x="38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1646450" y="2290525"/>
              <a:ext cx="80650" cy="210000"/>
            </a:xfrm>
            <a:custGeom>
              <a:rect b="b" l="l" r="r" t="t"/>
              <a:pathLst>
                <a:path extrusionOk="0" h="8400" w="3226">
                  <a:moveTo>
                    <a:pt x="1614" y="1"/>
                  </a:moveTo>
                  <a:cubicBezTo>
                    <a:pt x="723" y="1"/>
                    <a:pt x="1" y="1880"/>
                    <a:pt x="1" y="4200"/>
                  </a:cubicBezTo>
                  <a:cubicBezTo>
                    <a:pt x="1" y="6520"/>
                    <a:pt x="723" y="8399"/>
                    <a:pt x="1614" y="8399"/>
                  </a:cubicBezTo>
                  <a:cubicBezTo>
                    <a:pt x="2504" y="8399"/>
                    <a:pt x="3226" y="6520"/>
                    <a:pt x="3226" y="4200"/>
                  </a:cubicBezTo>
                  <a:cubicBezTo>
                    <a:pt x="3226" y="1880"/>
                    <a:pt x="2504" y="1"/>
                    <a:pt x="1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a:off x="1642925" y="2268000"/>
              <a:ext cx="87750" cy="28575"/>
            </a:xfrm>
            <a:custGeom>
              <a:rect b="b" l="l" r="r" t="t"/>
              <a:pathLst>
                <a:path extrusionOk="0" h="1143" w="3510">
                  <a:moveTo>
                    <a:pt x="0" y="1"/>
                  </a:moveTo>
                  <a:lnTo>
                    <a:pt x="0" y="1143"/>
                  </a:lnTo>
                  <a:lnTo>
                    <a:pt x="3510" y="1143"/>
                  </a:lnTo>
                  <a:lnTo>
                    <a:pt x="35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a:off x="1636000" y="2492025"/>
              <a:ext cx="101600" cy="26350"/>
            </a:xfrm>
            <a:custGeom>
              <a:rect b="b" l="l" r="r" t="t"/>
              <a:pathLst>
                <a:path extrusionOk="0" h="1054" w="4064">
                  <a:moveTo>
                    <a:pt x="0" y="0"/>
                  </a:moveTo>
                  <a:lnTo>
                    <a:pt x="0" y="1054"/>
                  </a:lnTo>
                  <a:lnTo>
                    <a:pt x="4064" y="1054"/>
                  </a:lnTo>
                  <a:lnTo>
                    <a:pt x="40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2"/>
            <p:cNvSpPr/>
            <p:nvPr/>
          </p:nvSpPr>
          <p:spPr>
            <a:xfrm>
              <a:off x="1217200" y="2178725"/>
              <a:ext cx="5575" cy="57825"/>
            </a:xfrm>
            <a:custGeom>
              <a:rect b="b" l="l" r="r" t="t"/>
              <a:pathLst>
                <a:path extrusionOk="0" h="2313" w="223">
                  <a:moveTo>
                    <a:pt x="0" y="0"/>
                  </a:moveTo>
                  <a:lnTo>
                    <a:pt x="0" y="2313"/>
                  </a:lnTo>
                  <a:lnTo>
                    <a:pt x="223" y="2313"/>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2"/>
            <p:cNvSpPr/>
            <p:nvPr/>
          </p:nvSpPr>
          <p:spPr>
            <a:xfrm>
              <a:off x="1191150" y="2381950"/>
              <a:ext cx="5575" cy="46200"/>
            </a:xfrm>
            <a:custGeom>
              <a:rect b="b" l="l" r="r" t="t"/>
              <a:pathLst>
                <a:path extrusionOk="0" h="1848" w="223">
                  <a:moveTo>
                    <a:pt x="0" y="0"/>
                  </a:moveTo>
                  <a:lnTo>
                    <a:pt x="0" y="1847"/>
                  </a:lnTo>
                  <a:lnTo>
                    <a:pt x="223" y="1847"/>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2"/>
            <p:cNvSpPr/>
            <p:nvPr/>
          </p:nvSpPr>
          <p:spPr>
            <a:xfrm>
              <a:off x="1200000" y="2381950"/>
              <a:ext cx="5575" cy="63525"/>
            </a:xfrm>
            <a:custGeom>
              <a:rect b="b" l="l" r="r" t="t"/>
              <a:pathLst>
                <a:path extrusionOk="0" h="2541" w="223">
                  <a:moveTo>
                    <a:pt x="0" y="0"/>
                  </a:moveTo>
                  <a:lnTo>
                    <a:pt x="0" y="2541"/>
                  </a:lnTo>
                  <a:lnTo>
                    <a:pt x="223" y="2541"/>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2"/>
            <p:cNvSpPr/>
            <p:nvPr/>
          </p:nvSpPr>
          <p:spPr>
            <a:xfrm>
              <a:off x="1208900" y="2381950"/>
              <a:ext cx="5600" cy="85250"/>
            </a:xfrm>
            <a:custGeom>
              <a:rect b="b" l="l" r="r" t="t"/>
              <a:pathLst>
                <a:path extrusionOk="0" h="3410" w="224">
                  <a:moveTo>
                    <a:pt x="1" y="0"/>
                  </a:moveTo>
                  <a:lnTo>
                    <a:pt x="1" y="3410"/>
                  </a:lnTo>
                  <a:lnTo>
                    <a:pt x="223" y="3410"/>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2"/>
            <p:cNvSpPr/>
            <p:nvPr/>
          </p:nvSpPr>
          <p:spPr>
            <a:xfrm>
              <a:off x="1217775" y="2381950"/>
              <a:ext cx="5575" cy="101700"/>
            </a:xfrm>
            <a:custGeom>
              <a:rect b="b" l="l" r="r" t="t"/>
              <a:pathLst>
                <a:path extrusionOk="0" h="4068" w="223">
                  <a:moveTo>
                    <a:pt x="0" y="0"/>
                  </a:moveTo>
                  <a:lnTo>
                    <a:pt x="0" y="4068"/>
                  </a:lnTo>
                  <a:lnTo>
                    <a:pt x="222" y="4068"/>
                  </a:lnTo>
                  <a:lnTo>
                    <a:pt x="2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2"/>
            <p:cNvSpPr/>
            <p:nvPr/>
          </p:nvSpPr>
          <p:spPr>
            <a:xfrm>
              <a:off x="1226675" y="2381950"/>
              <a:ext cx="5575" cy="85250"/>
            </a:xfrm>
            <a:custGeom>
              <a:rect b="b" l="l" r="r" t="t"/>
              <a:pathLst>
                <a:path extrusionOk="0" h="3410" w="223">
                  <a:moveTo>
                    <a:pt x="0" y="0"/>
                  </a:moveTo>
                  <a:lnTo>
                    <a:pt x="0" y="3410"/>
                  </a:lnTo>
                  <a:lnTo>
                    <a:pt x="223" y="3410"/>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a:off x="1235525" y="2381950"/>
              <a:ext cx="5575" cy="63525"/>
            </a:xfrm>
            <a:custGeom>
              <a:rect b="b" l="l" r="r" t="t"/>
              <a:pathLst>
                <a:path extrusionOk="0" h="2541" w="223">
                  <a:moveTo>
                    <a:pt x="1" y="0"/>
                  </a:moveTo>
                  <a:lnTo>
                    <a:pt x="1" y="2541"/>
                  </a:lnTo>
                  <a:lnTo>
                    <a:pt x="223" y="2541"/>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2"/>
            <p:cNvSpPr/>
            <p:nvPr/>
          </p:nvSpPr>
          <p:spPr>
            <a:xfrm>
              <a:off x="1244375" y="2381950"/>
              <a:ext cx="5600" cy="46200"/>
            </a:xfrm>
            <a:custGeom>
              <a:rect b="b" l="l" r="r" t="t"/>
              <a:pathLst>
                <a:path extrusionOk="0" h="1848" w="224">
                  <a:moveTo>
                    <a:pt x="1" y="0"/>
                  </a:moveTo>
                  <a:lnTo>
                    <a:pt x="1" y="1847"/>
                  </a:lnTo>
                  <a:lnTo>
                    <a:pt x="223" y="1847"/>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2"/>
            <p:cNvSpPr/>
            <p:nvPr/>
          </p:nvSpPr>
          <p:spPr>
            <a:xfrm>
              <a:off x="1139725" y="2247075"/>
              <a:ext cx="160525" cy="128850"/>
            </a:xfrm>
            <a:custGeom>
              <a:rect b="b" l="l" r="r" t="t"/>
              <a:pathLst>
                <a:path extrusionOk="0" h="5154" w="6421">
                  <a:moveTo>
                    <a:pt x="3211" y="1"/>
                  </a:moveTo>
                  <a:cubicBezTo>
                    <a:pt x="1439" y="1"/>
                    <a:pt x="1" y="1154"/>
                    <a:pt x="1" y="2577"/>
                  </a:cubicBezTo>
                  <a:cubicBezTo>
                    <a:pt x="1" y="4000"/>
                    <a:pt x="1439" y="5154"/>
                    <a:pt x="3211" y="5154"/>
                  </a:cubicBezTo>
                  <a:cubicBezTo>
                    <a:pt x="4984" y="5154"/>
                    <a:pt x="6420" y="4000"/>
                    <a:pt x="6420" y="2577"/>
                  </a:cubicBezTo>
                  <a:cubicBezTo>
                    <a:pt x="6420" y="1154"/>
                    <a:pt x="4984" y="1"/>
                    <a:pt x="3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2"/>
            <p:cNvSpPr/>
            <p:nvPr/>
          </p:nvSpPr>
          <p:spPr>
            <a:xfrm>
              <a:off x="1161450" y="2247075"/>
              <a:ext cx="117125" cy="128850"/>
            </a:xfrm>
            <a:custGeom>
              <a:rect b="b" l="l" r="r" t="t"/>
              <a:pathLst>
                <a:path extrusionOk="0" h="5154" w="4685">
                  <a:moveTo>
                    <a:pt x="2342" y="1"/>
                  </a:moveTo>
                  <a:cubicBezTo>
                    <a:pt x="1049" y="1"/>
                    <a:pt x="1" y="1154"/>
                    <a:pt x="1" y="2577"/>
                  </a:cubicBezTo>
                  <a:cubicBezTo>
                    <a:pt x="1" y="4000"/>
                    <a:pt x="1049" y="5154"/>
                    <a:pt x="2342" y="5154"/>
                  </a:cubicBezTo>
                  <a:cubicBezTo>
                    <a:pt x="3635" y="5154"/>
                    <a:pt x="4684" y="4000"/>
                    <a:pt x="4684" y="2577"/>
                  </a:cubicBezTo>
                  <a:cubicBezTo>
                    <a:pt x="4684" y="1154"/>
                    <a:pt x="3635" y="1"/>
                    <a:pt x="23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2"/>
            <p:cNvSpPr/>
            <p:nvPr/>
          </p:nvSpPr>
          <p:spPr>
            <a:xfrm>
              <a:off x="1195250" y="2247075"/>
              <a:ext cx="49500" cy="128850"/>
            </a:xfrm>
            <a:custGeom>
              <a:rect b="b" l="l" r="r" t="t"/>
              <a:pathLst>
                <a:path extrusionOk="0" h="5154" w="1980">
                  <a:moveTo>
                    <a:pt x="990" y="1"/>
                  </a:moveTo>
                  <a:cubicBezTo>
                    <a:pt x="443" y="1"/>
                    <a:pt x="0" y="1154"/>
                    <a:pt x="0" y="2577"/>
                  </a:cubicBezTo>
                  <a:cubicBezTo>
                    <a:pt x="0" y="4000"/>
                    <a:pt x="443" y="5154"/>
                    <a:pt x="990" y="5154"/>
                  </a:cubicBezTo>
                  <a:cubicBezTo>
                    <a:pt x="1536" y="5154"/>
                    <a:pt x="1979" y="4000"/>
                    <a:pt x="1979" y="2577"/>
                  </a:cubicBezTo>
                  <a:cubicBezTo>
                    <a:pt x="1979" y="1154"/>
                    <a:pt x="1536" y="1"/>
                    <a:pt x="9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2"/>
            <p:cNvSpPr/>
            <p:nvPr/>
          </p:nvSpPr>
          <p:spPr>
            <a:xfrm>
              <a:off x="1193075" y="2233275"/>
              <a:ext cx="53825" cy="17550"/>
            </a:xfrm>
            <a:custGeom>
              <a:rect b="b" l="l" r="r" t="t"/>
              <a:pathLst>
                <a:path extrusionOk="0" h="702" w="2153">
                  <a:moveTo>
                    <a:pt x="0" y="1"/>
                  </a:moveTo>
                  <a:lnTo>
                    <a:pt x="0" y="702"/>
                  </a:lnTo>
                  <a:lnTo>
                    <a:pt x="2153" y="702"/>
                  </a:lnTo>
                  <a:lnTo>
                    <a:pt x="21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2"/>
            <p:cNvSpPr/>
            <p:nvPr/>
          </p:nvSpPr>
          <p:spPr>
            <a:xfrm>
              <a:off x="1188825" y="2370725"/>
              <a:ext cx="62325" cy="16200"/>
            </a:xfrm>
            <a:custGeom>
              <a:rect b="b" l="l" r="r" t="t"/>
              <a:pathLst>
                <a:path extrusionOk="0" h="648" w="2493">
                  <a:moveTo>
                    <a:pt x="1" y="1"/>
                  </a:moveTo>
                  <a:lnTo>
                    <a:pt x="1" y="647"/>
                  </a:lnTo>
                  <a:lnTo>
                    <a:pt x="2492" y="647"/>
                  </a:lnTo>
                  <a:lnTo>
                    <a:pt x="24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2"/>
            <p:cNvSpPr/>
            <p:nvPr/>
          </p:nvSpPr>
          <p:spPr>
            <a:xfrm>
              <a:off x="782800" y="2178725"/>
              <a:ext cx="4875" cy="337475"/>
            </a:xfrm>
            <a:custGeom>
              <a:rect b="b" l="l" r="r" t="t"/>
              <a:pathLst>
                <a:path extrusionOk="0" h="13499" w="195">
                  <a:moveTo>
                    <a:pt x="1" y="0"/>
                  </a:moveTo>
                  <a:lnTo>
                    <a:pt x="1" y="13499"/>
                  </a:lnTo>
                  <a:lnTo>
                    <a:pt x="195" y="13499"/>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2"/>
            <p:cNvSpPr/>
            <p:nvPr/>
          </p:nvSpPr>
          <p:spPr>
            <a:xfrm>
              <a:off x="760000" y="2643275"/>
              <a:ext cx="4875" cy="40350"/>
            </a:xfrm>
            <a:custGeom>
              <a:rect b="b" l="l" r="r" t="t"/>
              <a:pathLst>
                <a:path extrusionOk="0" h="1614" w="195">
                  <a:moveTo>
                    <a:pt x="0" y="0"/>
                  </a:moveTo>
                  <a:lnTo>
                    <a:pt x="0" y="1614"/>
                  </a:lnTo>
                  <a:lnTo>
                    <a:pt x="195" y="1614"/>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2"/>
            <p:cNvSpPr/>
            <p:nvPr/>
          </p:nvSpPr>
          <p:spPr>
            <a:xfrm>
              <a:off x="767775" y="2643275"/>
              <a:ext cx="4875" cy="55475"/>
            </a:xfrm>
            <a:custGeom>
              <a:rect b="b" l="l" r="r" t="t"/>
              <a:pathLst>
                <a:path extrusionOk="0" h="2219" w="195">
                  <a:moveTo>
                    <a:pt x="0" y="0"/>
                  </a:moveTo>
                  <a:lnTo>
                    <a:pt x="0" y="2219"/>
                  </a:lnTo>
                  <a:lnTo>
                    <a:pt x="195" y="2219"/>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2"/>
            <p:cNvSpPr/>
            <p:nvPr/>
          </p:nvSpPr>
          <p:spPr>
            <a:xfrm>
              <a:off x="775550" y="2643275"/>
              <a:ext cx="4875" cy="74475"/>
            </a:xfrm>
            <a:custGeom>
              <a:rect b="b" l="l" r="r" t="t"/>
              <a:pathLst>
                <a:path extrusionOk="0" h="2979" w="195">
                  <a:moveTo>
                    <a:pt x="0" y="0"/>
                  </a:moveTo>
                  <a:lnTo>
                    <a:pt x="0" y="2978"/>
                  </a:lnTo>
                  <a:lnTo>
                    <a:pt x="194" y="2978"/>
                  </a:lnTo>
                  <a:lnTo>
                    <a:pt x="1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2"/>
            <p:cNvSpPr/>
            <p:nvPr/>
          </p:nvSpPr>
          <p:spPr>
            <a:xfrm>
              <a:off x="783275" y="2643275"/>
              <a:ext cx="4875" cy="88800"/>
            </a:xfrm>
            <a:custGeom>
              <a:rect b="b" l="l" r="r" t="t"/>
              <a:pathLst>
                <a:path extrusionOk="0" h="3552" w="195">
                  <a:moveTo>
                    <a:pt x="0" y="0"/>
                  </a:moveTo>
                  <a:lnTo>
                    <a:pt x="0" y="3551"/>
                  </a:lnTo>
                  <a:lnTo>
                    <a:pt x="195" y="3551"/>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2"/>
            <p:cNvSpPr/>
            <p:nvPr/>
          </p:nvSpPr>
          <p:spPr>
            <a:xfrm>
              <a:off x="791050" y="2643275"/>
              <a:ext cx="4875" cy="74475"/>
            </a:xfrm>
            <a:custGeom>
              <a:rect b="b" l="l" r="r" t="t"/>
              <a:pathLst>
                <a:path extrusionOk="0" h="2979" w="195">
                  <a:moveTo>
                    <a:pt x="0" y="0"/>
                  </a:moveTo>
                  <a:lnTo>
                    <a:pt x="0" y="2978"/>
                  </a:lnTo>
                  <a:lnTo>
                    <a:pt x="195" y="2978"/>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2"/>
            <p:cNvSpPr/>
            <p:nvPr/>
          </p:nvSpPr>
          <p:spPr>
            <a:xfrm>
              <a:off x="798775" y="2643275"/>
              <a:ext cx="4925" cy="55475"/>
            </a:xfrm>
            <a:custGeom>
              <a:rect b="b" l="l" r="r" t="t"/>
              <a:pathLst>
                <a:path extrusionOk="0" h="2219" w="197">
                  <a:moveTo>
                    <a:pt x="1" y="0"/>
                  </a:moveTo>
                  <a:lnTo>
                    <a:pt x="1" y="2219"/>
                  </a:lnTo>
                  <a:lnTo>
                    <a:pt x="197" y="2219"/>
                  </a:lnTo>
                  <a:lnTo>
                    <a:pt x="1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2"/>
            <p:cNvSpPr/>
            <p:nvPr/>
          </p:nvSpPr>
          <p:spPr>
            <a:xfrm>
              <a:off x="806550" y="2643275"/>
              <a:ext cx="4875" cy="40350"/>
            </a:xfrm>
            <a:custGeom>
              <a:rect b="b" l="l" r="r" t="t"/>
              <a:pathLst>
                <a:path extrusionOk="0" h="1614" w="195">
                  <a:moveTo>
                    <a:pt x="1" y="0"/>
                  </a:moveTo>
                  <a:lnTo>
                    <a:pt x="1" y="1614"/>
                  </a:lnTo>
                  <a:lnTo>
                    <a:pt x="195" y="1614"/>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2"/>
            <p:cNvSpPr/>
            <p:nvPr/>
          </p:nvSpPr>
          <p:spPr>
            <a:xfrm>
              <a:off x="715100" y="2525375"/>
              <a:ext cx="140250" cy="112600"/>
            </a:xfrm>
            <a:custGeom>
              <a:rect b="b" l="l" r="r" t="t"/>
              <a:pathLst>
                <a:path extrusionOk="0" h="4504" w="5610">
                  <a:moveTo>
                    <a:pt x="2805" y="0"/>
                  </a:moveTo>
                  <a:cubicBezTo>
                    <a:pt x="1255" y="0"/>
                    <a:pt x="0" y="1009"/>
                    <a:pt x="0" y="2253"/>
                  </a:cubicBezTo>
                  <a:cubicBezTo>
                    <a:pt x="0" y="3497"/>
                    <a:pt x="1255" y="4503"/>
                    <a:pt x="2805" y="4503"/>
                  </a:cubicBezTo>
                  <a:cubicBezTo>
                    <a:pt x="4354" y="4503"/>
                    <a:pt x="5609" y="3497"/>
                    <a:pt x="5609" y="2253"/>
                  </a:cubicBezTo>
                  <a:cubicBezTo>
                    <a:pt x="5609" y="1009"/>
                    <a:pt x="4354" y="0"/>
                    <a:pt x="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2"/>
            <p:cNvSpPr/>
            <p:nvPr/>
          </p:nvSpPr>
          <p:spPr>
            <a:xfrm>
              <a:off x="734075" y="2525375"/>
              <a:ext cx="102325" cy="112600"/>
            </a:xfrm>
            <a:custGeom>
              <a:rect b="b" l="l" r="r" t="t"/>
              <a:pathLst>
                <a:path extrusionOk="0" h="4504" w="4093">
                  <a:moveTo>
                    <a:pt x="2046" y="0"/>
                  </a:moveTo>
                  <a:cubicBezTo>
                    <a:pt x="917" y="0"/>
                    <a:pt x="1" y="1009"/>
                    <a:pt x="1" y="2253"/>
                  </a:cubicBezTo>
                  <a:cubicBezTo>
                    <a:pt x="1" y="3497"/>
                    <a:pt x="917" y="4503"/>
                    <a:pt x="2046" y="4503"/>
                  </a:cubicBezTo>
                  <a:cubicBezTo>
                    <a:pt x="3177" y="4503"/>
                    <a:pt x="4093" y="3497"/>
                    <a:pt x="4093" y="2253"/>
                  </a:cubicBezTo>
                  <a:cubicBezTo>
                    <a:pt x="4093" y="1009"/>
                    <a:pt x="3177" y="0"/>
                    <a:pt x="20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2"/>
            <p:cNvSpPr/>
            <p:nvPr/>
          </p:nvSpPr>
          <p:spPr>
            <a:xfrm>
              <a:off x="763625" y="2525375"/>
              <a:ext cx="43225" cy="112650"/>
            </a:xfrm>
            <a:custGeom>
              <a:rect b="b" l="l" r="r" t="t"/>
              <a:pathLst>
                <a:path extrusionOk="0" h="4506" w="1729">
                  <a:moveTo>
                    <a:pt x="864" y="0"/>
                  </a:moveTo>
                  <a:cubicBezTo>
                    <a:pt x="387" y="0"/>
                    <a:pt x="1" y="1009"/>
                    <a:pt x="1" y="2253"/>
                  </a:cubicBezTo>
                  <a:cubicBezTo>
                    <a:pt x="1" y="3497"/>
                    <a:pt x="387" y="4505"/>
                    <a:pt x="864" y="4505"/>
                  </a:cubicBezTo>
                  <a:cubicBezTo>
                    <a:pt x="1342" y="4505"/>
                    <a:pt x="1729" y="3497"/>
                    <a:pt x="1729" y="2253"/>
                  </a:cubicBezTo>
                  <a:cubicBezTo>
                    <a:pt x="1729" y="1009"/>
                    <a:pt x="1342" y="0"/>
                    <a:pt x="8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2"/>
            <p:cNvSpPr/>
            <p:nvPr/>
          </p:nvSpPr>
          <p:spPr>
            <a:xfrm>
              <a:off x="761700" y="2513300"/>
              <a:ext cx="47100" cy="15350"/>
            </a:xfrm>
            <a:custGeom>
              <a:rect b="b" l="l" r="r" t="t"/>
              <a:pathLst>
                <a:path extrusionOk="0" h="614" w="1884">
                  <a:moveTo>
                    <a:pt x="0" y="1"/>
                  </a:moveTo>
                  <a:lnTo>
                    <a:pt x="0" y="614"/>
                  </a:lnTo>
                  <a:lnTo>
                    <a:pt x="1883" y="614"/>
                  </a:lnTo>
                  <a:lnTo>
                    <a:pt x="18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2"/>
            <p:cNvSpPr/>
            <p:nvPr/>
          </p:nvSpPr>
          <p:spPr>
            <a:xfrm>
              <a:off x="757975" y="2633425"/>
              <a:ext cx="54500" cy="14150"/>
            </a:xfrm>
            <a:custGeom>
              <a:rect b="b" l="l" r="r" t="t"/>
              <a:pathLst>
                <a:path extrusionOk="0" h="566" w="2180">
                  <a:moveTo>
                    <a:pt x="0" y="0"/>
                  </a:moveTo>
                  <a:lnTo>
                    <a:pt x="0" y="566"/>
                  </a:lnTo>
                  <a:lnTo>
                    <a:pt x="2179" y="566"/>
                  </a:lnTo>
                  <a:lnTo>
                    <a:pt x="21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32"/>
          <p:cNvGrpSpPr/>
          <p:nvPr/>
        </p:nvGrpSpPr>
        <p:grpSpPr>
          <a:xfrm flipH="1">
            <a:off x="6824255" y="12"/>
            <a:ext cx="2167344" cy="2447814"/>
            <a:chOff x="715100" y="2178725"/>
            <a:chExt cx="1102525" cy="1245200"/>
          </a:xfrm>
        </p:grpSpPr>
        <p:sp>
          <p:nvSpPr>
            <p:cNvPr id="1114" name="Google Shape;1114;p32"/>
            <p:cNvSpPr/>
            <p:nvPr/>
          </p:nvSpPr>
          <p:spPr>
            <a:xfrm>
              <a:off x="926650" y="2178725"/>
              <a:ext cx="6200" cy="720425"/>
            </a:xfrm>
            <a:custGeom>
              <a:rect b="b" l="l" r="r" t="t"/>
              <a:pathLst>
                <a:path extrusionOk="0" h="28817" w="248">
                  <a:moveTo>
                    <a:pt x="1" y="0"/>
                  </a:moveTo>
                  <a:lnTo>
                    <a:pt x="1" y="28817"/>
                  </a:lnTo>
                  <a:lnTo>
                    <a:pt x="248" y="28817"/>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2"/>
            <p:cNvSpPr/>
            <p:nvPr/>
          </p:nvSpPr>
          <p:spPr>
            <a:xfrm>
              <a:off x="871350" y="3208000"/>
              <a:ext cx="6150" cy="98075"/>
            </a:xfrm>
            <a:custGeom>
              <a:rect b="b" l="l" r="r" t="t"/>
              <a:pathLst>
                <a:path extrusionOk="0" h="3923" w="246">
                  <a:moveTo>
                    <a:pt x="0" y="0"/>
                  </a:moveTo>
                  <a:lnTo>
                    <a:pt x="0" y="3922"/>
                  </a:lnTo>
                  <a:lnTo>
                    <a:pt x="245" y="3922"/>
                  </a:lnTo>
                  <a:lnTo>
                    <a:pt x="2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2"/>
            <p:cNvSpPr/>
            <p:nvPr/>
          </p:nvSpPr>
          <p:spPr>
            <a:xfrm>
              <a:off x="890200" y="3208000"/>
              <a:ext cx="6150" cy="134825"/>
            </a:xfrm>
            <a:custGeom>
              <a:rect b="b" l="l" r="r" t="t"/>
              <a:pathLst>
                <a:path extrusionOk="0" h="5393" w="246">
                  <a:moveTo>
                    <a:pt x="0" y="0"/>
                  </a:moveTo>
                  <a:lnTo>
                    <a:pt x="0" y="5393"/>
                  </a:lnTo>
                  <a:lnTo>
                    <a:pt x="245" y="5393"/>
                  </a:lnTo>
                  <a:lnTo>
                    <a:pt x="2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2"/>
            <p:cNvSpPr/>
            <p:nvPr/>
          </p:nvSpPr>
          <p:spPr>
            <a:xfrm>
              <a:off x="909025" y="3208000"/>
              <a:ext cx="6200" cy="181000"/>
            </a:xfrm>
            <a:custGeom>
              <a:rect b="b" l="l" r="r" t="t"/>
              <a:pathLst>
                <a:path extrusionOk="0" h="7240" w="248">
                  <a:moveTo>
                    <a:pt x="1" y="0"/>
                  </a:moveTo>
                  <a:lnTo>
                    <a:pt x="1" y="7240"/>
                  </a:lnTo>
                  <a:lnTo>
                    <a:pt x="248" y="7240"/>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2"/>
            <p:cNvSpPr/>
            <p:nvPr/>
          </p:nvSpPr>
          <p:spPr>
            <a:xfrm>
              <a:off x="927875" y="3208000"/>
              <a:ext cx="6200" cy="215925"/>
            </a:xfrm>
            <a:custGeom>
              <a:rect b="b" l="l" r="r" t="t"/>
              <a:pathLst>
                <a:path extrusionOk="0" h="8637" w="248">
                  <a:moveTo>
                    <a:pt x="1" y="0"/>
                  </a:moveTo>
                  <a:lnTo>
                    <a:pt x="1" y="8636"/>
                  </a:lnTo>
                  <a:lnTo>
                    <a:pt x="248" y="8636"/>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2"/>
            <p:cNvSpPr/>
            <p:nvPr/>
          </p:nvSpPr>
          <p:spPr>
            <a:xfrm>
              <a:off x="946725" y="3208000"/>
              <a:ext cx="6200" cy="181000"/>
            </a:xfrm>
            <a:custGeom>
              <a:rect b="b" l="l" r="r" t="t"/>
              <a:pathLst>
                <a:path extrusionOk="0" h="7240" w="248">
                  <a:moveTo>
                    <a:pt x="1" y="0"/>
                  </a:moveTo>
                  <a:lnTo>
                    <a:pt x="1" y="7240"/>
                  </a:lnTo>
                  <a:lnTo>
                    <a:pt x="248" y="7240"/>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2"/>
            <p:cNvSpPr/>
            <p:nvPr/>
          </p:nvSpPr>
          <p:spPr>
            <a:xfrm>
              <a:off x="965575" y="3208000"/>
              <a:ext cx="6200" cy="134825"/>
            </a:xfrm>
            <a:custGeom>
              <a:rect b="b" l="l" r="r" t="t"/>
              <a:pathLst>
                <a:path extrusionOk="0" h="5393" w="248">
                  <a:moveTo>
                    <a:pt x="1" y="0"/>
                  </a:moveTo>
                  <a:lnTo>
                    <a:pt x="1" y="5393"/>
                  </a:lnTo>
                  <a:lnTo>
                    <a:pt x="248" y="5393"/>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2"/>
            <p:cNvSpPr/>
            <p:nvPr/>
          </p:nvSpPr>
          <p:spPr>
            <a:xfrm>
              <a:off x="984425" y="3208000"/>
              <a:ext cx="6200" cy="98075"/>
            </a:xfrm>
            <a:custGeom>
              <a:rect b="b" l="l" r="r" t="t"/>
              <a:pathLst>
                <a:path extrusionOk="0" h="3923" w="248">
                  <a:moveTo>
                    <a:pt x="1" y="0"/>
                  </a:moveTo>
                  <a:lnTo>
                    <a:pt x="1" y="3922"/>
                  </a:lnTo>
                  <a:lnTo>
                    <a:pt x="248" y="3922"/>
                  </a:lnTo>
                  <a:lnTo>
                    <a:pt x="2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2"/>
            <p:cNvSpPr/>
            <p:nvPr/>
          </p:nvSpPr>
          <p:spPr>
            <a:xfrm>
              <a:off x="759325" y="2921500"/>
              <a:ext cx="340900" cy="273700"/>
            </a:xfrm>
            <a:custGeom>
              <a:rect b="b" l="l" r="r" t="t"/>
              <a:pathLst>
                <a:path extrusionOk="0" h="10948" w="13636">
                  <a:moveTo>
                    <a:pt x="6818" y="1"/>
                  </a:moveTo>
                  <a:cubicBezTo>
                    <a:pt x="3052" y="1"/>
                    <a:pt x="1" y="2451"/>
                    <a:pt x="1" y="5474"/>
                  </a:cubicBezTo>
                  <a:cubicBezTo>
                    <a:pt x="1" y="8497"/>
                    <a:pt x="3052" y="10948"/>
                    <a:pt x="6818" y="10948"/>
                  </a:cubicBezTo>
                  <a:cubicBezTo>
                    <a:pt x="10582" y="10948"/>
                    <a:pt x="13636" y="8497"/>
                    <a:pt x="13636" y="5474"/>
                  </a:cubicBezTo>
                  <a:cubicBezTo>
                    <a:pt x="13636" y="2451"/>
                    <a:pt x="10582" y="1"/>
                    <a:pt x="6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2"/>
            <p:cNvSpPr/>
            <p:nvPr/>
          </p:nvSpPr>
          <p:spPr>
            <a:xfrm>
              <a:off x="805425" y="2921500"/>
              <a:ext cx="248725" cy="273700"/>
            </a:xfrm>
            <a:custGeom>
              <a:rect b="b" l="l" r="r" t="t"/>
              <a:pathLst>
                <a:path extrusionOk="0" h="10948" w="9949">
                  <a:moveTo>
                    <a:pt x="4974" y="1"/>
                  </a:moveTo>
                  <a:cubicBezTo>
                    <a:pt x="2226" y="1"/>
                    <a:pt x="0" y="2451"/>
                    <a:pt x="0" y="5474"/>
                  </a:cubicBezTo>
                  <a:cubicBezTo>
                    <a:pt x="0" y="8497"/>
                    <a:pt x="2226" y="10948"/>
                    <a:pt x="4974" y="10948"/>
                  </a:cubicBezTo>
                  <a:cubicBezTo>
                    <a:pt x="7720" y="10948"/>
                    <a:pt x="9948" y="8497"/>
                    <a:pt x="9948" y="5474"/>
                  </a:cubicBezTo>
                  <a:cubicBezTo>
                    <a:pt x="9948" y="2451"/>
                    <a:pt x="7720" y="1"/>
                    <a:pt x="49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2"/>
            <p:cNvSpPr/>
            <p:nvPr/>
          </p:nvSpPr>
          <p:spPr>
            <a:xfrm>
              <a:off x="877225" y="2921500"/>
              <a:ext cx="105100" cy="273700"/>
            </a:xfrm>
            <a:custGeom>
              <a:rect b="b" l="l" r="r" t="t"/>
              <a:pathLst>
                <a:path extrusionOk="0" h="10948" w="4204">
                  <a:moveTo>
                    <a:pt x="2102" y="1"/>
                  </a:moveTo>
                  <a:cubicBezTo>
                    <a:pt x="941" y="1"/>
                    <a:pt x="1" y="2451"/>
                    <a:pt x="1" y="5474"/>
                  </a:cubicBezTo>
                  <a:cubicBezTo>
                    <a:pt x="1" y="8497"/>
                    <a:pt x="941" y="10948"/>
                    <a:pt x="2102" y="10948"/>
                  </a:cubicBezTo>
                  <a:cubicBezTo>
                    <a:pt x="3261" y="10948"/>
                    <a:pt x="4204" y="8497"/>
                    <a:pt x="4204" y="5474"/>
                  </a:cubicBezTo>
                  <a:cubicBezTo>
                    <a:pt x="4204" y="2451"/>
                    <a:pt x="3261" y="1"/>
                    <a:pt x="2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2"/>
            <p:cNvSpPr/>
            <p:nvPr/>
          </p:nvSpPr>
          <p:spPr>
            <a:xfrm>
              <a:off x="872575" y="2892200"/>
              <a:ext cx="114375" cy="37250"/>
            </a:xfrm>
            <a:custGeom>
              <a:rect b="b" l="l" r="r" t="t"/>
              <a:pathLst>
                <a:path extrusionOk="0" h="1490" w="4575">
                  <a:moveTo>
                    <a:pt x="0" y="0"/>
                  </a:moveTo>
                  <a:lnTo>
                    <a:pt x="0" y="1489"/>
                  </a:lnTo>
                  <a:lnTo>
                    <a:pt x="4574" y="1489"/>
                  </a:lnTo>
                  <a:lnTo>
                    <a:pt x="45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2"/>
            <p:cNvSpPr/>
            <p:nvPr/>
          </p:nvSpPr>
          <p:spPr>
            <a:xfrm>
              <a:off x="863575" y="3184100"/>
              <a:ext cx="132375" cy="34325"/>
            </a:xfrm>
            <a:custGeom>
              <a:rect b="b" l="l" r="r" t="t"/>
              <a:pathLst>
                <a:path extrusionOk="0" h="1373" w="5295">
                  <a:moveTo>
                    <a:pt x="0" y="1"/>
                  </a:moveTo>
                  <a:lnTo>
                    <a:pt x="0" y="1373"/>
                  </a:lnTo>
                  <a:lnTo>
                    <a:pt x="5294" y="1373"/>
                  </a:lnTo>
                  <a:lnTo>
                    <a:pt x="52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2"/>
            <p:cNvSpPr/>
            <p:nvPr/>
          </p:nvSpPr>
          <p:spPr>
            <a:xfrm>
              <a:off x="1684425" y="2178725"/>
              <a:ext cx="4750" cy="94625"/>
            </a:xfrm>
            <a:custGeom>
              <a:rect b="b" l="l" r="r" t="t"/>
              <a:pathLst>
                <a:path extrusionOk="0" h="3785" w="190">
                  <a:moveTo>
                    <a:pt x="1" y="0"/>
                  </a:moveTo>
                  <a:lnTo>
                    <a:pt x="1" y="3785"/>
                  </a:lnTo>
                  <a:lnTo>
                    <a:pt x="189" y="3785"/>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2"/>
            <p:cNvSpPr/>
            <p:nvPr/>
          </p:nvSpPr>
          <p:spPr>
            <a:xfrm>
              <a:off x="1641925" y="2510350"/>
              <a:ext cx="4750" cy="75275"/>
            </a:xfrm>
            <a:custGeom>
              <a:rect b="b" l="l" r="r" t="t"/>
              <a:pathLst>
                <a:path extrusionOk="0" h="3011" w="190">
                  <a:moveTo>
                    <a:pt x="1" y="0"/>
                  </a:moveTo>
                  <a:lnTo>
                    <a:pt x="1" y="3010"/>
                  </a:lnTo>
                  <a:lnTo>
                    <a:pt x="189" y="3010"/>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2"/>
            <p:cNvSpPr/>
            <p:nvPr/>
          </p:nvSpPr>
          <p:spPr>
            <a:xfrm>
              <a:off x="1656400" y="2510350"/>
              <a:ext cx="4725" cy="103500"/>
            </a:xfrm>
            <a:custGeom>
              <a:rect b="b" l="l" r="r" t="t"/>
              <a:pathLst>
                <a:path extrusionOk="0" h="4140" w="189">
                  <a:moveTo>
                    <a:pt x="0" y="0"/>
                  </a:moveTo>
                  <a:lnTo>
                    <a:pt x="0" y="4139"/>
                  </a:lnTo>
                  <a:lnTo>
                    <a:pt x="189" y="4139"/>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2"/>
            <p:cNvSpPr/>
            <p:nvPr/>
          </p:nvSpPr>
          <p:spPr>
            <a:xfrm>
              <a:off x="1670875" y="2510350"/>
              <a:ext cx="4775" cy="138925"/>
            </a:xfrm>
            <a:custGeom>
              <a:rect b="b" l="l" r="r" t="t"/>
              <a:pathLst>
                <a:path extrusionOk="0" h="5557" w="191">
                  <a:moveTo>
                    <a:pt x="0" y="0"/>
                  </a:moveTo>
                  <a:lnTo>
                    <a:pt x="0" y="5557"/>
                  </a:lnTo>
                  <a:lnTo>
                    <a:pt x="190" y="5557"/>
                  </a:lnTo>
                  <a:lnTo>
                    <a:pt x="1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2"/>
            <p:cNvSpPr/>
            <p:nvPr/>
          </p:nvSpPr>
          <p:spPr>
            <a:xfrm>
              <a:off x="1685325" y="2510350"/>
              <a:ext cx="4800" cy="165725"/>
            </a:xfrm>
            <a:custGeom>
              <a:rect b="b" l="l" r="r" t="t"/>
              <a:pathLst>
                <a:path extrusionOk="0" h="6629" w="192">
                  <a:moveTo>
                    <a:pt x="1" y="0"/>
                  </a:moveTo>
                  <a:lnTo>
                    <a:pt x="1" y="6629"/>
                  </a:lnTo>
                  <a:lnTo>
                    <a:pt x="191" y="6629"/>
                  </a:lnTo>
                  <a:lnTo>
                    <a:pt x="1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2"/>
            <p:cNvSpPr/>
            <p:nvPr/>
          </p:nvSpPr>
          <p:spPr>
            <a:xfrm>
              <a:off x="1699850" y="2510350"/>
              <a:ext cx="4725" cy="138925"/>
            </a:xfrm>
            <a:custGeom>
              <a:rect b="b" l="l" r="r" t="t"/>
              <a:pathLst>
                <a:path extrusionOk="0" h="5557" w="189">
                  <a:moveTo>
                    <a:pt x="0" y="0"/>
                  </a:moveTo>
                  <a:lnTo>
                    <a:pt x="0" y="5557"/>
                  </a:lnTo>
                  <a:lnTo>
                    <a:pt x="189" y="5557"/>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2"/>
            <p:cNvSpPr/>
            <p:nvPr/>
          </p:nvSpPr>
          <p:spPr>
            <a:xfrm>
              <a:off x="1714300" y="2510350"/>
              <a:ext cx="4750" cy="103500"/>
            </a:xfrm>
            <a:custGeom>
              <a:rect b="b" l="l" r="r" t="t"/>
              <a:pathLst>
                <a:path extrusionOk="0" h="4140" w="190">
                  <a:moveTo>
                    <a:pt x="1" y="0"/>
                  </a:moveTo>
                  <a:lnTo>
                    <a:pt x="1" y="4139"/>
                  </a:lnTo>
                  <a:lnTo>
                    <a:pt x="189" y="4139"/>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2"/>
            <p:cNvSpPr/>
            <p:nvPr/>
          </p:nvSpPr>
          <p:spPr>
            <a:xfrm>
              <a:off x="1728775" y="2510350"/>
              <a:ext cx="4725" cy="75275"/>
            </a:xfrm>
            <a:custGeom>
              <a:rect b="b" l="l" r="r" t="t"/>
              <a:pathLst>
                <a:path extrusionOk="0" h="3011" w="189">
                  <a:moveTo>
                    <a:pt x="1" y="0"/>
                  </a:moveTo>
                  <a:lnTo>
                    <a:pt x="1" y="3010"/>
                  </a:lnTo>
                  <a:lnTo>
                    <a:pt x="189" y="3010"/>
                  </a:lnTo>
                  <a:lnTo>
                    <a:pt x="18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2"/>
            <p:cNvSpPr/>
            <p:nvPr/>
          </p:nvSpPr>
          <p:spPr>
            <a:xfrm>
              <a:off x="1556000" y="2290525"/>
              <a:ext cx="261625" cy="210000"/>
            </a:xfrm>
            <a:custGeom>
              <a:rect b="b" l="l" r="r" t="t"/>
              <a:pathLst>
                <a:path extrusionOk="0" h="8400" w="10465">
                  <a:moveTo>
                    <a:pt x="5232" y="1"/>
                  </a:moveTo>
                  <a:cubicBezTo>
                    <a:pt x="2343" y="1"/>
                    <a:pt x="0" y="1880"/>
                    <a:pt x="0" y="4200"/>
                  </a:cubicBezTo>
                  <a:cubicBezTo>
                    <a:pt x="0" y="6520"/>
                    <a:pt x="2343" y="8399"/>
                    <a:pt x="5232" y="8399"/>
                  </a:cubicBezTo>
                  <a:cubicBezTo>
                    <a:pt x="8122" y="8399"/>
                    <a:pt x="10464" y="6520"/>
                    <a:pt x="10464" y="4200"/>
                  </a:cubicBezTo>
                  <a:cubicBezTo>
                    <a:pt x="10464" y="1880"/>
                    <a:pt x="8122" y="1"/>
                    <a:pt x="5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2"/>
            <p:cNvSpPr/>
            <p:nvPr/>
          </p:nvSpPr>
          <p:spPr>
            <a:xfrm>
              <a:off x="1591375" y="2290525"/>
              <a:ext cx="190850" cy="210000"/>
            </a:xfrm>
            <a:custGeom>
              <a:rect b="b" l="l" r="r" t="t"/>
              <a:pathLst>
                <a:path extrusionOk="0" h="8400" w="7634">
                  <a:moveTo>
                    <a:pt x="3817" y="1"/>
                  </a:moveTo>
                  <a:cubicBezTo>
                    <a:pt x="1708" y="1"/>
                    <a:pt x="0" y="1880"/>
                    <a:pt x="0" y="4200"/>
                  </a:cubicBezTo>
                  <a:cubicBezTo>
                    <a:pt x="0" y="6520"/>
                    <a:pt x="1708" y="8399"/>
                    <a:pt x="3817" y="8399"/>
                  </a:cubicBezTo>
                  <a:cubicBezTo>
                    <a:pt x="5924" y="8399"/>
                    <a:pt x="7634" y="6520"/>
                    <a:pt x="7634" y="4200"/>
                  </a:cubicBezTo>
                  <a:cubicBezTo>
                    <a:pt x="7634" y="1880"/>
                    <a:pt x="5924" y="1"/>
                    <a:pt x="38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2"/>
            <p:cNvSpPr/>
            <p:nvPr/>
          </p:nvSpPr>
          <p:spPr>
            <a:xfrm>
              <a:off x="1646450" y="2290525"/>
              <a:ext cx="80650" cy="210000"/>
            </a:xfrm>
            <a:custGeom>
              <a:rect b="b" l="l" r="r" t="t"/>
              <a:pathLst>
                <a:path extrusionOk="0" h="8400" w="3226">
                  <a:moveTo>
                    <a:pt x="1614" y="1"/>
                  </a:moveTo>
                  <a:cubicBezTo>
                    <a:pt x="723" y="1"/>
                    <a:pt x="1" y="1880"/>
                    <a:pt x="1" y="4200"/>
                  </a:cubicBezTo>
                  <a:cubicBezTo>
                    <a:pt x="1" y="6520"/>
                    <a:pt x="723" y="8399"/>
                    <a:pt x="1614" y="8399"/>
                  </a:cubicBezTo>
                  <a:cubicBezTo>
                    <a:pt x="2504" y="8399"/>
                    <a:pt x="3226" y="6520"/>
                    <a:pt x="3226" y="4200"/>
                  </a:cubicBezTo>
                  <a:cubicBezTo>
                    <a:pt x="3226" y="1880"/>
                    <a:pt x="2504" y="1"/>
                    <a:pt x="1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2"/>
            <p:cNvSpPr/>
            <p:nvPr/>
          </p:nvSpPr>
          <p:spPr>
            <a:xfrm>
              <a:off x="1642925" y="2268000"/>
              <a:ext cx="87750" cy="28575"/>
            </a:xfrm>
            <a:custGeom>
              <a:rect b="b" l="l" r="r" t="t"/>
              <a:pathLst>
                <a:path extrusionOk="0" h="1143" w="3510">
                  <a:moveTo>
                    <a:pt x="0" y="1"/>
                  </a:moveTo>
                  <a:lnTo>
                    <a:pt x="0" y="1143"/>
                  </a:lnTo>
                  <a:lnTo>
                    <a:pt x="3510" y="1143"/>
                  </a:lnTo>
                  <a:lnTo>
                    <a:pt x="35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2"/>
            <p:cNvSpPr/>
            <p:nvPr/>
          </p:nvSpPr>
          <p:spPr>
            <a:xfrm>
              <a:off x="1636000" y="2492025"/>
              <a:ext cx="101600" cy="26350"/>
            </a:xfrm>
            <a:custGeom>
              <a:rect b="b" l="l" r="r" t="t"/>
              <a:pathLst>
                <a:path extrusionOk="0" h="1054" w="4064">
                  <a:moveTo>
                    <a:pt x="0" y="0"/>
                  </a:moveTo>
                  <a:lnTo>
                    <a:pt x="0" y="1054"/>
                  </a:lnTo>
                  <a:lnTo>
                    <a:pt x="4064" y="1054"/>
                  </a:lnTo>
                  <a:lnTo>
                    <a:pt x="40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2"/>
            <p:cNvSpPr/>
            <p:nvPr/>
          </p:nvSpPr>
          <p:spPr>
            <a:xfrm>
              <a:off x="1217200" y="2178725"/>
              <a:ext cx="5575" cy="57825"/>
            </a:xfrm>
            <a:custGeom>
              <a:rect b="b" l="l" r="r" t="t"/>
              <a:pathLst>
                <a:path extrusionOk="0" h="2313" w="223">
                  <a:moveTo>
                    <a:pt x="0" y="0"/>
                  </a:moveTo>
                  <a:lnTo>
                    <a:pt x="0" y="2313"/>
                  </a:lnTo>
                  <a:lnTo>
                    <a:pt x="223" y="2313"/>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2"/>
            <p:cNvSpPr/>
            <p:nvPr/>
          </p:nvSpPr>
          <p:spPr>
            <a:xfrm>
              <a:off x="1191150" y="2381950"/>
              <a:ext cx="5575" cy="46200"/>
            </a:xfrm>
            <a:custGeom>
              <a:rect b="b" l="l" r="r" t="t"/>
              <a:pathLst>
                <a:path extrusionOk="0" h="1848" w="223">
                  <a:moveTo>
                    <a:pt x="0" y="0"/>
                  </a:moveTo>
                  <a:lnTo>
                    <a:pt x="0" y="1847"/>
                  </a:lnTo>
                  <a:lnTo>
                    <a:pt x="223" y="1847"/>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2"/>
            <p:cNvSpPr/>
            <p:nvPr/>
          </p:nvSpPr>
          <p:spPr>
            <a:xfrm>
              <a:off x="1200000" y="2381950"/>
              <a:ext cx="5575" cy="63525"/>
            </a:xfrm>
            <a:custGeom>
              <a:rect b="b" l="l" r="r" t="t"/>
              <a:pathLst>
                <a:path extrusionOk="0" h="2541" w="223">
                  <a:moveTo>
                    <a:pt x="0" y="0"/>
                  </a:moveTo>
                  <a:lnTo>
                    <a:pt x="0" y="2541"/>
                  </a:lnTo>
                  <a:lnTo>
                    <a:pt x="223" y="2541"/>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2"/>
            <p:cNvSpPr/>
            <p:nvPr/>
          </p:nvSpPr>
          <p:spPr>
            <a:xfrm>
              <a:off x="1208900" y="2381950"/>
              <a:ext cx="5600" cy="85250"/>
            </a:xfrm>
            <a:custGeom>
              <a:rect b="b" l="l" r="r" t="t"/>
              <a:pathLst>
                <a:path extrusionOk="0" h="3410" w="224">
                  <a:moveTo>
                    <a:pt x="1" y="0"/>
                  </a:moveTo>
                  <a:lnTo>
                    <a:pt x="1" y="3410"/>
                  </a:lnTo>
                  <a:lnTo>
                    <a:pt x="223" y="3410"/>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2"/>
            <p:cNvSpPr/>
            <p:nvPr/>
          </p:nvSpPr>
          <p:spPr>
            <a:xfrm>
              <a:off x="1217775" y="2381950"/>
              <a:ext cx="5575" cy="101700"/>
            </a:xfrm>
            <a:custGeom>
              <a:rect b="b" l="l" r="r" t="t"/>
              <a:pathLst>
                <a:path extrusionOk="0" h="4068" w="223">
                  <a:moveTo>
                    <a:pt x="0" y="0"/>
                  </a:moveTo>
                  <a:lnTo>
                    <a:pt x="0" y="4068"/>
                  </a:lnTo>
                  <a:lnTo>
                    <a:pt x="222" y="4068"/>
                  </a:lnTo>
                  <a:lnTo>
                    <a:pt x="2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2"/>
            <p:cNvSpPr/>
            <p:nvPr/>
          </p:nvSpPr>
          <p:spPr>
            <a:xfrm>
              <a:off x="1226675" y="2381950"/>
              <a:ext cx="5575" cy="85250"/>
            </a:xfrm>
            <a:custGeom>
              <a:rect b="b" l="l" r="r" t="t"/>
              <a:pathLst>
                <a:path extrusionOk="0" h="3410" w="223">
                  <a:moveTo>
                    <a:pt x="0" y="0"/>
                  </a:moveTo>
                  <a:lnTo>
                    <a:pt x="0" y="3410"/>
                  </a:lnTo>
                  <a:lnTo>
                    <a:pt x="223" y="3410"/>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2"/>
            <p:cNvSpPr/>
            <p:nvPr/>
          </p:nvSpPr>
          <p:spPr>
            <a:xfrm>
              <a:off x="1235525" y="2381950"/>
              <a:ext cx="5575" cy="63525"/>
            </a:xfrm>
            <a:custGeom>
              <a:rect b="b" l="l" r="r" t="t"/>
              <a:pathLst>
                <a:path extrusionOk="0" h="2541" w="223">
                  <a:moveTo>
                    <a:pt x="1" y="0"/>
                  </a:moveTo>
                  <a:lnTo>
                    <a:pt x="1" y="2541"/>
                  </a:lnTo>
                  <a:lnTo>
                    <a:pt x="223" y="2541"/>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2"/>
            <p:cNvSpPr/>
            <p:nvPr/>
          </p:nvSpPr>
          <p:spPr>
            <a:xfrm>
              <a:off x="1244375" y="2381950"/>
              <a:ext cx="5600" cy="46200"/>
            </a:xfrm>
            <a:custGeom>
              <a:rect b="b" l="l" r="r" t="t"/>
              <a:pathLst>
                <a:path extrusionOk="0" h="1848" w="224">
                  <a:moveTo>
                    <a:pt x="1" y="0"/>
                  </a:moveTo>
                  <a:lnTo>
                    <a:pt x="1" y="1847"/>
                  </a:lnTo>
                  <a:lnTo>
                    <a:pt x="223" y="1847"/>
                  </a:lnTo>
                  <a:lnTo>
                    <a:pt x="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2"/>
            <p:cNvSpPr/>
            <p:nvPr/>
          </p:nvSpPr>
          <p:spPr>
            <a:xfrm>
              <a:off x="1139725" y="2247075"/>
              <a:ext cx="160525" cy="128850"/>
            </a:xfrm>
            <a:custGeom>
              <a:rect b="b" l="l" r="r" t="t"/>
              <a:pathLst>
                <a:path extrusionOk="0" h="5154" w="6421">
                  <a:moveTo>
                    <a:pt x="3211" y="1"/>
                  </a:moveTo>
                  <a:cubicBezTo>
                    <a:pt x="1439" y="1"/>
                    <a:pt x="1" y="1154"/>
                    <a:pt x="1" y="2577"/>
                  </a:cubicBezTo>
                  <a:cubicBezTo>
                    <a:pt x="1" y="4000"/>
                    <a:pt x="1439" y="5154"/>
                    <a:pt x="3211" y="5154"/>
                  </a:cubicBezTo>
                  <a:cubicBezTo>
                    <a:pt x="4984" y="5154"/>
                    <a:pt x="6420" y="4000"/>
                    <a:pt x="6420" y="2577"/>
                  </a:cubicBezTo>
                  <a:cubicBezTo>
                    <a:pt x="6420" y="1154"/>
                    <a:pt x="4984" y="1"/>
                    <a:pt x="3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2"/>
            <p:cNvSpPr/>
            <p:nvPr/>
          </p:nvSpPr>
          <p:spPr>
            <a:xfrm>
              <a:off x="1161450" y="2247075"/>
              <a:ext cx="117125" cy="128850"/>
            </a:xfrm>
            <a:custGeom>
              <a:rect b="b" l="l" r="r" t="t"/>
              <a:pathLst>
                <a:path extrusionOk="0" h="5154" w="4685">
                  <a:moveTo>
                    <a:pt x="2342" y="1"/>
                  </a:moveTo>
                  <a:cubicBezTo>
                    <a:pt x="1049" y="1"/>
                    <a:pt x="1" y="1154"/>
                    <a:pt x="1" y="2577"/>
                  </a:cubicBezTo>
                  <a:cubicBezTo>
                    <a:pt x="1" y="4000"/>
                    <a:pt x="1049" y="5154"/>
                    <a:pt x="2342" y="5154"/>
                  </a:cubicBezTo>
                  <a:cubicBezTo>
                    <a:pt x="3635" y="5154"/>
                    <a:pt x="4684" y="4000"/>
                    <a:pt x="4684" y="2577"/>
                  </a:cubicBezTo>
                  <a:cubicBezTo>
                    <a:pt x="4684" y="1154"/>
                    <a:pt x="3635" y="1"/>
                    <a:pt x="23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2"/>
            <p:cNvSpPr/>
            <p:nvPr/>
          </p:nvSpPr>
          <p:spPr>
            <a:xfrm>
              <a:off x="1195250" y="2247075"/>
              <a:ext cx="49500" cy="128850"/>
            </a:xfrm>
            <a:custGeom>
              <a:rect b="b" l="l" r="r" t="t"/>
              <a:pathLst>
                <a:path extrusionOk="0" h="5154" w="1980">
                  <a:moveTo>
                    <a:pt x="990" y="1"/>
                  </a:moveTo>
                  <a:cubicBezTo>
                    <a:pt x="443" y="1"/>
                    <a:pt x="0" y="1154"/>
                    <a:pt x="0" y="2577"/>
                  </a:cubicBezTo>
                  <a:cubicBezTo>
                    <a:pt x="0" y="4000"/>
                    <a:pt x="443" y="5154"/>
                    <a:pt x="990" y="5154"/>
                  </a:cubicBezTo>
                  <a:cubicBezTo>
                    <a:pt x="1536" y="5154"/>
                    <a:pt x="1979" y="4000"/>
                    <a:pt x="1979" y="2577"/>
                  </a:cubicBezTo>
                  <a:cubicBezTo>
                    <a:pt x="1979" y="1154"/>
                    <a:pt x="1536" y="1"/>
                    <a:pt x="9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2"/>
            <p:cNvSpPr/>
            <p:nvPr/>
          </p:nvSpPr>
          <p:spPr>
            <a:xfrm>
              <a:off x="1193075" y="2233275"/>
              <a:ext cx="53825" cy="17550"/>
            </a:xfrm>
            <a:custGeom>
              <a:rect b="b" l="l" r="r" t="t"/>
              <a:pathLst>
                <a:path extrusionOk="0" h="702" w="2153">
                  <a:moveTo>
                    <a:pt x="0" y="1"/>
                  </a:moveTo>
                  <a:lnTo>
                    <a:pt x="0" y="702"/>
                  </a:lnTo>
                  <a:lnTo>
                    <a:pt x="2153" y="702"/>
                  </a:lnTo>
                  <a:lnTo>
                    <a:pt x="21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2"/>
            <p:cNvSpPr/>
            <p:nvPr/>
          </p:nvSpPr>
          <p:spPr>
            <a:xfrm>
              <a:off x="1188825" y="2370725"/>
              <a:ext cx="62325" cy="16200"/>
            </a:xfrm>
            <a:custGeom>
              <a:rect b="b" l="l" r="r" t="t"/>
              <a:pathLst>
                <a:path extrusionOk="0" h="648" w="2493">
                  <a:moveTo>
                    <a:pt x="1" y="1"/>
                  </a:moveTo>
                  <a:lnTo>
                    <a:pt x="1" y="647"/>
                  </a:lnTo>
                  <a:lnTo>
                    <a:pt x="2492" y="647"/>
                  </a:lnTo>
                  <a:lnTo>
                    <a:pt x="24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2"/>
            <p:cNvSpPr/>
            <p:nvPr/>
          </p:nvSpPr>
          <p:spPr>
            <a:xfrm>
              <a:off x="782800" y="2178725"/>
              <a:ext cx="4875" cy="337475"/>
            </a:xfrm>
            <a:custGeom>
              <a:rect b="b" l="l" r="r" t="t"/>
              <a:pathLst>
                <a:path extrusionOk="0" h="13499" w="195">
                  <a:moveTo>
                    <a:pt x="1" y="0"/>
                  </a:moveTo>
                  <a:lnTo>
                    <a:pt x="1" y="13499"/>
                  </a:lnTo>
                  <a:lnTo>
                    <a:pt x="195" y="13499"/>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2"/>
            <p:cNvSpPr/>
            <p:nvPr/>
          </p:nvSpPr>
          <p:spPr>
            <a:xfrm>
              <a:off x="760000" y="2643275"/>
              <a:ext cx="4875" cy="40350"/>
            </a:xfrm>
            <a:custGeom>
              <a:rect b="b" l="l" r="r" t="t"/>
              <a:pathLst>
                <a:path extrusionOk="0" h="1614" w="195">
                  <a:moveTo>
                    <a:pt x="0" y="0"/>
                  </a:moveTo>
                  <a:lnTo>
                    <a:pt x="0" y="1614"/>
                  </a:lnTo>
                  <a:lnTo>
                    <a:pt x="195" y="1614"/>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2"/>
            <p:cNvSpPr/>
            <p:nvPr/>
          </p:nvSpPr>
          <p:spPr>
            <a:xfrm>
              <a:off x="767775" y="2643275"/>
              <a:ext cx="4875" cy="55475"/>
            </a:xfrm>
            <a:custGeom>
              <a:rect b="b" l="l" r="r" t="t"/>
              <a:pathLst>
                <a:path extrusionOk="0" h="2219" w="195">
                  <a:moveTo>
                    <a:pt x="0" y="0"/>
                  </a:moveTo>
                  <a:lnTo>
                    <a:pt x="0" y="2219"/>
                  </a:lnTo>
                  <a:lnTo>
                    <a:pt x="195" y="2219"/>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2"/>
            <p:cNvSpPr/>
            <p:nvPr/>
          </p:nvSpPr>
          <p:spPr>
            <a:xfrm>
              <a:off x="775550" y="2643275"/>
              <a:ext cx="4875" cy="74475"/>
            </a:xfrm>
            <a:custGeom>
              <a:rect b="b" l="l" r="r" t="t"/>
              <a:pathLst>
                <a:path extrusionOk="0" h="2979" w="195">
                  <a:moveTo>
                    <a:pt x="0" y="0"/>
                  </a:moveTo>
                  <a:lnTo>
                    <a:pt x="0" y="2978"/>
                  </a:lnTo>
                  <a:lnTo>
                    <a:pt x="194" y="2978"/>
                  </a:lnTo>
                  <a:lnTo>
                    <a:pt x="1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2"/>
            <p:cNvSpPr/>
            <p:nvPr/>
          </p:nvSpPr>
          <p:spPr>
            <a:xfrm>
              <a:off x="783275" y="2643275"/>
              <a:ext cx="4875" cy="88800"/>
            </a:xfrm>
            <a:custGeom>
              <a:rect b="b" l="l" r="r" t="t"/>
              <a:pathLst>
                <a:path extrusionOk="0" h="3552" w="195">
                  <a:moveTo>
                    <a:pt x="0" y="0"/>
                  </a:moveTo>
                  <a:lnTo>
                    <a:pt x="0" y="3551"/>
                  </a:lnTo>
                  <a:lnTo>
                    <a:pt x="195" y="3551"/>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2"/>
            <p:cNvSpPr/>
            <p:nvPr/>
          </p:nvSpPr>
          <p:spPr>
            <a:xfrm>
              <a:off x="791050" y="2643275"/>
              <a:ext cx="4875" cy="74475"/>
            </a:xfrm>
            <a:custGeom>
              <a:rect b="b" l="l" r="r" t="t"/>
              <a:pathLst>
                <a:path extrusionOk="0" h="2979" w="195">
                  <a:moveTo>
                    <a:pt x="0" y="0"/>
                  </a:moveTo>
                  <a:lnTo>
                    <a:pt x="0" y="2978"/>
                  </a:lnTo>
                  <a:lnTo>
                    <a:pt x="195" y="2978"/>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2"/>
            <p:cNvSpPr/>
            <p:nvPr/>
          </p:nvSpPr>
          <p:spPr>
            <a:xfrm>
              <a:off x="798775" y="2643275"/>
              <a:ext cx="4925" cy="55475"/>
            </a:xfrm>
            <a:custGeom>
              <a:rect b="b" l="l" r="r" t="t"/>
              <a:pathLst>
                <a:path extrusionOk="0" h="2219" w="197">
                  <a:moveTo>
                    <a:pt x="1" y="0"/>
                  </a:moveTo>
                  <a:lnTo>
                    <a:pt x="1" y="2219"/>
                  </a:lnTo>
                  <a:lnTo>
                    <a:pt x="197" y="2219"/>
                  </a:lnTo>
                  <a:lnTo>
                    <a:pt x="1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2"/>
            <p:cNvSpPr/>
            <p:nvPr/>
          </p:nvSpPr>
          <p:spPr>
            <a:xfrm>
              <a:off x="806550" y="2643275"/>
              <a:ext cx="4875" cy="40350"/>
            </a:xfrm>
            <a:custGeom>
              <a:rect b="b" l="l" r="r" t="t"/>
              <a:pathLst>
                <a:path extrusionOk="0" h="1614" w="195">
                  <a:moveTo>
                    <a:pt x="1" y="0"/>
                  </a:moveTo>
                  <a:lnTo>
                    <a:pt x="1" y="1614"/>
                  </a:lnTo>
                  <a:lnTo>
                    <a:pt x="195" y="1614"/>
                  </a:lnTo>
                  <a:lnTo>
                    <a:pt x="1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2"/>
            <p:cNvSpPr/>
            <p:nvPr/>
          </p:nvSpPr>
          <p:spPr>
            <a:xfrm>
              <a:off x="715100" y="2525375"/>
              <a:ext cx="140250" cy="112600"/>
            </a:xfrm>
            <a:custGeom>
              <a:rect b="b" l="l" r="r" t="t"/>
              <a:pathLst>
                <a:path extrusionOk="0" h="4504" w="5610">
                  <a:moveTo>
                    <a:pt x="2805" y="0"/>
                  </a:moveTo>
                  <a:cubicBezTo>
                    <a:pt x="1255" y="0"/>
                    <a:pt x="0" y="1009"/>
                    <a:pt x="0" y="2253"/>
                  </a:cubicBezTo>
                  <a:cubicBezTo>
                    <a:pt x="0" y="3497"/>
                    <a:pt x="1255" y="4503"/>
                    <a:pt x="2805" y="4503"/>
                  </a:cubicBezTo>
                  <a:cubicBezTo>
                    <a:pt x="4354" y="4503"/>
                    <a:pt x="5609" y="3497"/>
                    <a:pt x="5609" y="2253"/>
                  </a:cubicBezTo>
                  <a:cubicBezTo>
                    <a:pt x="5609" y="1009"/>
                    <a:pt x="4354" y="0"/>
                    <a:pt x="28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2"/>
            <p:cNvSpPr/>
            <p:nvPr/>
          </p:nvSpPr>
          <p:spPr>
            <a:xfrm>
              <a:off x="734075" y="2525375"/>
              <a:ext cx="102325" cy="112600"/>
            </a:xfrm>
            <a:custGeom>
              <a:rect b="b" l="l" r="r" t="t"/>
              <a:pathLst>
                <a:path extrusionOk="0" h="4504" w="4093">
                  <a:moveTo>
                    <a:pt x="2046" y="0"/>
                  </a:moveTo>
                  <a:cubicBezTo>
                    <a:pt x="917" y="0"/>
                    <a:pt x="1" y="1009"/>
                    <a:pt x="1" y="2253"/>
                  </a:cubicBezTo>
                  <a:cubicBezTo>
                    <a:pt x="1" y="3497"/>
                    <a:pt x="917" y="4503"/>
                    <a:pt x="2046" y="4503"/>
                  </a:cubicBezTo>
                  <a:cubicBezTo>
                    <a:pt x="3177" y="4503"/>
                    <a:pt x="4093" y="3497"/>
                    <a:pt x="4093" y="2253"/>
                  </a:cubicBezTo>
                  <a:cubicBezTo>
                    <a:pt x="4093" y="1009"/>
                    <a:pt x="3177" y="0"/>
                    <a:pt x="20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2"/>
            <p:cNvSpPr/>
            <p:nvPr/>
          </p:nvSpPr>
          <p:spPr>
            <a:xfrm>
              <a:off x="763625" y="2525375"/>
              <a:ext cx="43225" cy="112650"/>
            </a:xfrm>
            <a:custGeom>
              <a:rect b="b" l="l" r="r" t="t"/>
              <a:pathLst>
                <a:path extrusionOk="0" h="4506" w="1729">
                  <a:moveTo>
                    <a:pt x="864" y="0"/>
                  </a:moveTo>
                  <a:cubicBezTo>
                    <a:pt x="387" y="0"/>
                    <a:pt x="1" y="1009"/>
                    <a:pt x="1" y="2253"/>
                  </a:cubicBezTo>
                  <a:cubicBezTo>
                    <a:pt x="1" y="3497"/>
                    <a:pt x="387" y="4505"/>
                    <a:pt x="864" y="4505"/>
                  </a:cubicBezTo>
                  <a:cubicBezTo>
                    <a:pt x="1342" y="4505"/>
                    <a:pt x="1729" y="3497"/>
                    <a:pt x="1729" y="2253"/>
                  </a:cubicBezTo>
                  <a:cubicBezTo>
                    <a:pt x="1729" y="1009"/>
                    <a:pt x="1342" y="0"/>
                    <a:pt x="8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2"/>
            <p:cNvSpPr/>
            <p:nvPr/>
          </p:nvSpPr>
          <p:spPr>
            <a:xfrm>
              <a:off x="761700" y="2513300"/>
              <a:ext cx="47100" cy="15350"/>
            </a:xfrm>
            <a:custGeom>
              <a:rect b="b" l="l" r="r" t="t"/>
              <a:pathLst>
                <a:path extrusionOk="0" h="614" w="1884">
                  <a:moveTo>
                    <a:pt x="0" y="1"/>
                  </a:moveTo>
                  <a:lnTo>
                    <a:pt x="0" y="614"/>
                  </a:lnTo>
                  <a:lnTo>
                    <a:pt x="1883" y="614"/>
                  </a:lnTo>
                  <a:lnTo>
                    <a:pt x="18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2"/>
            <p:cNvSpPr/>
            <p:nvPr/>
          </p:nvSpPr>
          <p:spPr>
            <a:xfrm>
              <a:off x="757975" y="2633425"/>
              <a:ext cx="54500" cy="14150"/>
            </a:xfrm>
            <a:custGeom>
              <a:rect b="b" l="l" r="r" t="t"/>
              <a:pathLst>
                <a:path extrusionOk="0" h="566" w="2180">
                  <a:moveTo>
                    <a:pt x="0" y="0"/>
                  </a:moveTo>
                  <a:lnTo>
                    <a:pt x="0" y="566"/>
                  </a:lnTo>
                  <a:lnTo>
                    <a:pt x="2179" y="566"/>
                  </a:lnTo>
                  <a:lnTo>
                    <a:pt x="21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32"/>
          <p:cNvGrpSpPr/>
          <p:nvPr/>
        </p:nvGrpSpPr>
        <p:grpSpPr>
          <a:xfrm>
            <a:off x="1327675" y="775310"/>
            <a:ext cx="297926" cy="284123"/>
            <a:chOff x="1042075" y="1429025"/>
            <a:chExt cx="78200" cy="74575"/>
          </a:xfrm>
        </p:grpSpPr>
        <p:sp>
          <p:nvSpPr>
            <p:cNvPr id="1167" name="Google Shape;1167;p32"/>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2"/>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2"/>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32"/>
          <p:cNvSpPr/>
          <p:nvPr/>
        </p:nvSpPr>
        <p:spPr>
          <a:xfrm>
            <a:off x="117149" y="2398413"/>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 name="Google Shape;1171;p32"/>
          <p:cNvGrpSpPr/>
          <p:nvPr/>
        </p:nvGrpSpPr>
        <p:grpSpPr>
          <a:xfrm>
            <a:off x="715090" y="774032"/>
            <a:ext cx="409549" cy="409507"/>
            <a:chOff x="1288775" y="1400200"/>
            <a:chExt cx="173200" cy="173175"/>
          </a:xfrm>
        </p:grpSpPr>
        <p:sp>
          <p:nvSpPr>
            <p:cNvPr id="1172" name="Google Shape;1172;p32"/>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2"/>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2"/>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2"/>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32"/>
          <p:cNvGrpSpPr/>
          <p:nvPr/>
        </p:nvGrpSpPr>
        <p:grpSpPr>
          <a:xfrm>
            <a:off x="587419" y="2696309"/>
            <a:ext cx="255352" cy="255359"/>
            <a:chOff x="1120250" y="1574150"/>
            <a:chExt cx="67025" cy="67025"/>
          </a:xfrm>
        </p:grpSpPr>
        <p:sp>
          <p:nvSpPr>
            <p:cNvPr id="1177" name="Google Shape;1177;p3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32"/>
          <p:cNvGrpSpPr/>
          <p:nvPr/>
        </p:nvGrpSpPr>
        <p:grpSpPr>
          <a:xfrm>
            <a:off x="2429877" y="898138"/>
            <a:ext cx="161249" cy="161276"/>
            <a:chOff x="1120250" y="1574150"/>
            <a:chExt cx="67025" cy="67025"/>
          </a:xfrm>
        </p:grpSpPr>
        <p:sp>
          <p:nvSpPr>
            <p:cNvPr id="1186" name="Google Shape;1186;p3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32"/>
          <p:cNvSpPr/>
          <p:nvPr/>
        </p:nvSpPr>
        <p:spPr>
          <a:xfrm>
            <a:off x="2056510" y="11333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2"/>
          <p:cNvSpPr/>
          <p:nvPr/>
        </p:nvSpPr>
        <p:spPr>
          <a:xfrm>
            <a:off x="1499685" y="165076"/>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 name="Google Shape;1196;p32"/>
          <p:cNvGrpSpPr/>
          <p:nvPr/>
        </p:nvGrpSpPr>
        <p:grpSpPr>
          <a:xfrm>
            <a:off x="715102" y="394038"/>
            <a:ext cx="161249" cy="161276"/>
            <a:chOff x="1120250" y="1574150"/>
            <a:chExt cx="67025" cy="67025"/>
          </a:xfrm>
        </p:grpSpPr>
        <p:sp>
          <p:nvSpPr>
            <p:cNvPr id="1197" name="Google Shape;1197;p3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32"/>
          <p:cNvGrpSpPr/>
          <p:nvPr/>
        </p:nvGrpSpPr>
        <p:grpSpPr>
          <a:xfrm>
            <a:off x="2669715" y="210607"/>
            <a:ext cx="409549" cy="409507"/>
            <a:chOff x="1288775" y="1400200"/>
            <a:chExt cx="173200" cy="173175"/>
          </a:xfrm>
        </p:grpSpPr>
        <p:sp>
          <p:nvSpPr>
            <p:cNvPr id="1206" name="Google Shape;1206;p32"/>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2"/>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2"/>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2"/>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 name="Google Shape;1210;p32"/>
          <p:cNvGrpSpPr/>
          <p:nvPr/>
        </p:nvGrpSpPr>
        <p:grpSpPr>
          <a:xfrm>
            <a:off x="117152" y="1232138"/>
            <a:ext cx="161249" cy="161276"/>
            <a:chOff x="1120250" y="1574150"/>
            <a:chExt cx="67025" cy="67025"/>
          </a:xfrm>
        </p:grpSpPr>
        <p:sp>
          <p:nvSpPr>
            <p:cNvPr id="1211" name="Google Shape;1211;p3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32"/>
          <p:cNvGrpSpPr/>
          <p:nvPr/>
        </p:nvGrpSpPr>
        <p:grpSpPr>
          <a:xfrm>
            <a:off x="8727800" y="2366410"/>
            <a:ext cx="297926" cy="284123"/>
            <a:chOff x="1042075" y="1429025"/>
            <a:chExt cx="78200" cy="74575"/>
          </a:xfrm>
        </p:grpSpPr>
        <p:sp>
          <p:nvSpPr>
            <p:cNvPr id="1220" name="Google Shape;1220;p32"/>
            <p:cNvSpPr/>
            <p:nvPr/>
          </p:nvSpPr>
          <p:spPr>
            <a:xfrm>
              <a:off x="1042075" y="1429025"/>
              <a:ext cx="25375" cy="21750"/>
            </a:xfrm>
            <a:custGeom>
              <a:rect b="b" l="l" r="r" t="t"/>
              <a:pathLst>
                <a:path extrusionOk="0" h="870" w="1015">
                  <a:moveTo>
                    <a:pt x="581" y="1"/>
                  </a:moveTo>
                  <a:cubicBezTo>
                    <a:pt x="194" y="1"/>
                    <a:pt x="0" y="468"/>
                    <a:pt x="273" y="741"/>
                  </a:cubicBezTo>
                  <a:cubicBezTo>
                    <a:pt x="362" y="830"/>
                    <a:pt x="470" y="869"/>
                    <a:pt x="577" y="869"/>
                  </a:cubicBezTo>
                  <a:cubicBezTo>
                    <a:pt x="800" y="869"/>
                    <a:pt x="1014" y="696"/>
                    <a:pt x="1014" y="434"/>
                  </a:cubicBezTo>
                  <a:cubicBezTo>
                    <a:pt x="1014" y="195"/>
                    <a:pt x="820"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2"/>
            <p:cNvSpPr/>
            <p:nvPr/>
          </p:nvSpPr>
          <p:spPr>
            <a:xfrm>
              <a:off x="1068450" y="1455450"/>
              <a:ext cx="25375" cy="21750"/>
            </a:xfrm>
            <a:custGeom>
              <a:rect b="b" l="l" r="r" t="t"/>
              <a:pathLst>
                <a:path extrusionOk="0" h="870" w="1015">
                  <a:moveTo>
                    <a:pt x="581" y="1"/>
                  </a:moveTo>
                  <a:cubicBezTo>
                    <a:pt x="195" y="1"/>
                    <a:pt x="1" y="468"/>
                    <a:pt x="274" y="742"/>
                  </a:cubicBezTo>
                  <a:cubicBezTo>
                    <a:pt x="362" y="830"/>
                    <a:pt x="471" y="869"/>
                    <a:pt x="577" y="869"/>
                  </a:cubicBezTo>
                  <a:cubicBezTo>
                    <a:pt x="800" y="869"/>
                    <a:pt x="1015" y="696"/>
                    <a:pt x="1015" y="434"/>
                  </a:cubicBezTo>
                  <a:cubicBezTo>
                    <a:pt x="1015" y="195"/>
                    <a:pt x="821" y="1"/>
                    <a:pt x="5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2"/>
            <p:cNvSpPr/>
            <p:nvPr/>
          </p:nvSpPr>
          <p:spPr>
            <a:xfrm>
              <a:off x="1098575" y="1481850"/>
              <a:ext cx="21700" cy="21750"/>
            </a:xfrm>
            <a:custGeom>
              <a:rect b="b" l="l" r="r" t="t"/>
              <a:pathLst>
                <a:path extrusionOk="0" h="870" w="868">
                  <a:moveTo>
                    <a:pt x="434" y="0"/>
                  </a:moveTo>
                  <a:cubicBezTo>
                    <a:pt x="194" y="0"/>
                    <a:pt x="0" y="196"/>
                    <a:pt x="0" y="436"/>
                  </a:cubicBezTo>
                  <a:cubicBezTo>
                    <a:pt x="0" y="675"/>
                    <a:pt x="194" y="869"/>
                    <a:pt x="434" y="869"/>
                  </a:cubicBezTo>
                  <a:cubicBezTo>
                    <a:pt x="673" y="869"/>
                    <a:pt x="867" y="675"/>
                    <a:pt x="867" y="436"/>
                  </a:cubicBezTo>
                  <a:cubicBezTo>
                    <a:pt x="867" y="196"/>
                    <a:pt x="673" y="0"/>
                    <a:pt x="4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32"/>
          <p:cNvGrpSpPr/>
          <p:nvPr/>
        </p:nvGrpSpPr>
        <p:grpSpPr>
          <a:xfrm>
            <a:off x="8005144" y="898159"/>
            <a:ext cx="255352" cy="255359"/>
            <a:chOff x="1120250" y="1574150"/>
            <a:chExt cx="67025" cy="67025"/>
          </a:xfrm>
        </p:grpSpPr>
        <p:sp>
          <p:nvSpPr>
            <p:cNvPr id="1224" name="Google Shape;1224;p3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32"/>
          <p:cNvGrpSpPr/>
          <p:nvPr/>
        </p:nvGrpSpPr>
        <p:grpSpPr>
          <a:xfrm>
            <a:off x="8301265" y="2619232"/>
            <a:ext cx="409549" cy="409507"/>
            <a:chOff x="1288775" y="1400200"/>
            <a:chExt cx="173200" cy="173175"/>
          </a:xfrm>
        </p:grpSpPr>
        <p:sp>
          <p:nvSpPr>
            <p:cNvPr id="1233" name="Google Shape;1233;p32"/>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2"/>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2"/>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2"/>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32"/>
          <p:cNvGrpSpPr/>
          <p:nvPr/>
        </p:nvGrpSpPr>
        <p:grpSpPr>
          <a:xfrm>
            <a:off x="6233215" y="149082"/>
            <a:ext cx="409549" cy="409507"/>
            <a:chOff x="1288775" y="1400200"/>
            <a:chExt cx="173200" cy="173175"/>
          </a:xfrm>
        </p:grpSpPr>
        <p:sp>
          <p:nvSpPr>
            <p:cNvPr id="1238" name="Google Shape;1238;p32"/>
            <p:cNvSpPr/>
            <p:nvPr/>
          </p:nvSpPr>
          <p:spPr>
            <a:xfrm>
              <a:off x="1366200" y="1400200"/>
              <a:ext cx="6725" cy="173175"/>
            </a:xfrm>
            <a:custGeom>
              <a:rect b="b" l="l" r="r" t="t"/>
              <a:pathLst>
                <a:path extrusionOk="0" h="6927" w="269">
                  <a:moveTo>
                    <a:pt x="134" y="0"/>
                  </a:moveTo>
                  <a:cubicBezTo>
                    <a:pt x="61" y="0"/>
                    <a:pt x="1" y="58"/>
                    <a:pt x="1" y="132"/>
                  </a:cubicBezTo>
                  <a:lnTo>
                    <a:pt x="1" y="400"/>
                  </a:lnTo>
                  <a:cubicBezTo>
                    <a:pt x="1" y="473"/>
                    <a:pt x="61" y="532"/>
                    <a:pt x="134" y="532"/>
                  </a:cubicBezTo>
                  <a:cubicBezTo>
                    <a:pt x="208" y="532"/>
                    <a:pt x="266" y="473"/>
                    <a:pt x="266" y="400"/>
                  </a:cubicBezTo>
                  <a:lnTo>
                    <a:pt x="266" y="132"/>
                  </a:lnTo>
                  <a:cubicBezTo>
                    <a:pt x="266" y="58"/>
                    <a:pt x="208" y="0"/>
                    <a:pt x="134" y="0"/>
                  </a:cubicBezTo>
                  <a:close/>
                  <a:moveTo>
                    <a:pt x="134" y="1065"/>
                  </a:moveTo>
                  <a:cubicBezTo>
                    <a:pt x="61" y="1065"/>
                    <a:pt x="1" y="1123"/>
                    <a:pt x="1" y="1199"/>
                  </a:cubicBezTo>
                  <a:lnTo>
                    <a:pt x="1" y="1465"/>
                  </a:lnTo>
                  <a:cubicBezTo>
                    <a:pt x="1" y="1538"/>
                    <a:pt x="61" y="1598"/>
                    <a:pt x="134" y="1598"/>
                  </a:cubicBezTo>
                  <a:cubicBezTo>
                    <a:pt x="208" y="1598"/>
                    <a:pt x="266" y="1538"/>
                    <a:pt x="266" y="1465"/>
                  </a:cubicBezTo>
                  <a:lnTo>
                    <a:pt x="266" y="1199"/>
                  </a:lnTo>
                  <a:cubicBezTo>
                    <a:pt x="266" y="1123"/>
                    <a:pt x="208" y="1065"/>
                    <a:pt x="134" y="1065"/>
                  </a:cubicBezTo>
                  <a:close/>
                  <a:moveTo>
                    <a:pt x="134" y="2130"/>
                  </a:moveTo>
                  <a:cubicBezTo>
                    <a:pt x="61" y="2130"/>
                    <a:pt x="1" y="2190"/>
                    <a:pt x="1" y="2264"/>
                  </a:cubicBezTo>
                  <a:lnTo>
                    <a:pt x="1" y="2529"/>
                  </a:lnTo>
                  <a:cubicBezTo>
                    <a:pt x="1" y="2603"/>
                    <a:pt x="61" y="2663"/>
                    <a:pt x="134" y="2663"/>
                  </a:cubicBezTo>
                  <a:cubicBezTo>
                    <a:pt x="208" y="2663"/>
                    <a:pt x="266" y="2603"/>
                    <a:pt x="266" y="2529"/>
                  </a:cubicBezTo>
                  <a:lnTo>
                    <a:pt x="266" y="2264"/>
                  </a:lnTo>
                  <a:cubicBezTo>
                    <a:pt x="266" y="2190"/>
                    <a:pt x="208" y="2130"/>
                    <a:pt x="134" y="2130"/>
                  </a:cubicBezTo>
                  <a:close/>
                  <a:moveTo>
                    <a:pt x="134" y="3197"/>
                  </a:moveTo>
                  <a:cubicBezTo>
                    <a:pt x="61" y="3197"/>
                    <a:pt x="1" y="3255"/>
                    <a:pt x="1" y="3329"/>
                  </a:cubicBezTo>
                  <a:lnTo>
                    <a:pt x="1" y="3596"/>
                  </a:lnTo>
                  <a:cubicBezTo>
                    <a:pt x="1" y="3670"/>
                    <a:pt x="61" y="3728"/>
                    <a:pt x="134" y="3728"/>
                  </a:cubicBezTo>
                  <a:cubicBezTo>
                    <a:pt x="208" y="3728"/>
                    <a:pt x="266" y="3670"/>
                    <a:pt x="266" y="3596"/>
                  </a:cubicBezTo>
                  <a:lnTo>
                    <a:pt x="266" y="3329"/>
                  </a:lnTo>
                  <a:cubicBezTo>
                    <a:pt x="266" y="3255"/>
                    <a:pt x="208" y="3197"/>
                    <a:pt x="134" y="3197"/>
                  </a:cubicBezTo>
                  <a:close/>
                  <a:moveTo>
                    <a:pt x="134" y="4262"/>
                  </a:moveTo>
                  <a:cubicBezTo>
                    <a:pt x="61" y="4262"/>
                    <a:pt x="1" y="4320"/>
                    <a:pt x="1" y="4395"/>
                  </a:cubicBezTo>
                  <a:lnTo>
                    <a:pt x="1" y="4661"/>
                  </a:lnTo>
                  <a:cubicBezTo>
                    <a:pt x="1" y="4735"/>
                    <a:pt x="61" y="4795"/>
                    <a:pt x="134" y="4795"/>
                  </a:cubicBezTo>
                  <a:cubicBezTo>
                    <a:pt x="208" y="4795"/>
                    <a:pt x="268" y="4735"/>
                    <a:pt x="266" y="4661"/>
                  </a:cubicBezTo>
                  <a:lnTo>
                    <a:pt x="266" y="4395"/>
                  </a:lnTo>
                  <a:cubicBezTo>
                    <a:pt x="266" y="4320"/>
                    <a:pt x="208" y="4262"/>
                    <a:pt x="134" y="4262"/>
                  </a:cubicBezTo>
                  <a:close/>
                  <a:moveTo>
                    <a:pt x="134" y="5328"/>
                  </a:moveTo>
                  <a:cubicBezTo>
                    <a:pt x="61" y="5328"/>
                    <a:pt x="1" y="5387"/>
                    <a:pt x="1" y="5460"/>
                  </a:cubicBezTo>
                  <a:lnTo>
                    <a:pt x="1" y="5728"/>
                  </a:lnTo>
                  <a:cubicBezTo>
                    <a:pt x="1" y="5801"/>
                    <a:pt x="61" y="5860"/>
                    <a:pt x="134" y="5860"/>
                  </a:cubicBezTo>
                  <a:cubicBezTo>
                    <a:pt x="208" y="5860"/>
                    <a:pt x="266" y="5801"/>
                    <a:pt x="266" y="5728"/>
                  </a:cubicBezTo>
                  <a:lnTo>
                    <a:pt x="266" y="5460"/>
                  </a:lnTo>
                  <a:cubicBezTo>
                    <a:pt x="266" y="5387"/>
                    <a:pt x="208" y="5328"/>
                    <a:pt x="134" y="5328"/>
                  </a:cubicBezTo>
                  <a:close/>
                  <a:moveTo>
                    <a:pt x="134" y="6393"/>
                  </a:moveTo>
                  <a:cubicBezTo>
                    <a:pt x="61" y="6393"/>
                    <a:pt x="1" y="6452"/>
                    <a:pt x="1" y="6527"/>
                  </a:cubicBezTo>
                  <a:lnTo>
                    <a:pt x="1" y="6793"/>
                  </a:lnTo>
                  <a:cubicBezTo>
                    <a:pt x="1" y="6866"/>
                    <a:pt x="61" y="6927"/>
                    <a:pt x="134" y="6927"/>
                  </a:cubicBezTo>
                  <a:cubicBezTo>
                    <a:pt x="208" y="6927"/>
                    <a:pt x="266" y="6866"/>
                    <a:pt x="266" y="6793"/>
                  </a:cubicBezTo>
                  <a:lnTo>
                    <a:pt x="266" y="6527"/>
                  </a:lnTo>
                  <a:cubicBezTo>
                    <a:pt x="266" y="6452"/>
                    <a:pt x="208" y="6393"/>
                    <a:pt x="134" y="63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2"/>
            <p:cNvSpPr/>
            <p:nvPr/>
          </p:nvSpPr>
          <p:spPr>
            <a:xfrm>
              <a:off x="1288775" y="1489375"/>
              <a:ext cx="173200" cy="6675"/>
            </a:xfrm>
            <a:custGeom>
              <a:rect b="b" l="l" r="r" t="t"/>
              <a:pathLst>
                <a:path extrusionOk="0" h="267" w="6928">
                  <a:moveTo>
                    <a:pt x="1207" y="1"/>
                  </a:moveTo>
                  <a:cubicBezTo>
                    <a:pt x="1036" y="8"/>
                    <a:pt x="1036" y="261"/>
                    <a:pt x="1207" y="267"/>
                  </a:cubicBezTo>
                  <a:lnTo>
                    <a:pt x="1473" y="267"/>
                  </a:lnTo>
                  <a:cubicBezTo>
                    <a:pt x="1545" y="265"/>
                    <a:pt x="1601" y="206"/>
                    <a:pt x="1601" y="135"/>
                  </a:cubicBezTo>
                  <a:cubicBezTo>
                    <a:pt x="1601" y="63"/>
                    <a:pt x="1545" y="5"/>
                    <a:pt x="1473" y="1"/>
                  </a:cubicBezTo>
                  <a:close/>
                  <a:moveTo>
                    <a:pt x="2270" y="1"/>
                  </a:moveTo>
                  <a:cubicBezTo>
                    <a:pt x="2101" y="8"/>
                    <a:pt x="2101" y="261"/>
                    <a:pt x="2270" y="267"/>
                  </a:cubicBezTo>
                  <a:lnTo>
                    <a:pt x="2538" y="267"/>
                  </a:lnTo>
                  <a:cubicBezTo>
                    <a:pt x="2609" y="265"/>
                    <a:pt x="2666" y="206"/>
                    <a:pt x="2666" y="135"/>
                  </a:cubicBezTo>
                  <a:cubicBezTo>
                    <a:pt x="2666" y="63"/>
                    <a:pt x="2609" y="5"/>
                    <a:pt x="2538" y="1"/>
                  </a:cubicBezTo>
                  <a:close/>
                  <a:moveTo>
                    <a:pt x="6534" y="1"/>
                  </a:moveTo>
                  <a:cubicBezTo>
                    <a:pt x="6364" y="8"/>
                    <a:pt x="6364" y="261"/>
                    <a:pt x="6534" y="267"/>
                  </a:cubicBezTo>
                  <a:lnTo>
                    <a:pt x="6799" y="267"/>
                  </a:lnTo>
                  <a:cubicBezTo>
                    <a:pt x="6871" y="265"/>
                    <a:pt x="6927" y="206"/>
                    <a:pt x="6927" y="135"/>
                  </a:cubicBezTo>
                  <a:cubicBezTo>
                    <a:pt x="6927" y="63"/>
                    <a:pt x="6871" y="5"/>
                    <a:pt x="6799" y="1"/>
                  </a:cubicBezTo>
                  <a:close/>
                  <a:moveTo>
                    <a:pt x="134" y="1"/>
                  </a:moveTo>
                  <a:cubicBezTo>
                    <a:pt x="59" y="1"/>
                    <a:pt x="1" y="60"/>
                    <a:pt x="1" y="135"/>
                  </a:cubicBezTo>
                  <a:cubicBezTo>
                    <a:pt x="1" y="208"/>
                    <a:pt x="59" y="267"/>
                    <a:pt x="134" y="267"/>
                  </a:cubicBezTo>
                  <a:cubicBezTo>
                    <a:pt x="136" y="267"/>
                    <a:pt x="138" y="267"/>
                    <a:pt x="140" y="267"/>
                  </a:cubicBezTo>
                  <a:lnTo>
                    <a:pt x="406" y="267"/>
                  </a:lnTo>
                  <a:cubicBezTo>
                    <a:pt x="476" y="265"/>
                    <a:pt x="532" y="206"/>
                    <a:pt x="532" y="135"/>
                  </a:cubicBezTo>
                  <a:cubicBezTo>
                    <a:pt x="532" y="63"/>
                    <a:pt x="476" y="5"/>
                    <a:pt x="406" y="1"/>
                  </a:cubicBezTo>
                  <a:lnTo>
                    <a:pt x="140" y="1"/>
                  </a:lnTo>
                  <a:cubicBezTo>
                    <a:pt x="138" y="1"/>
                    <a:pt x="136" y="1"/>
                    <a:pt x="134" y="1"/>
                  </a:cubicBezTo>
                  <a:close/>
                  <a:moveTo>
                    <a:pt x="3609" y="1"/>
                  </a:moveTo>
                  <a:cubicBezTo>
                    <a:pt x="3607" y="1"/>
                    <a:pt x="3605" y="1"/>
                    <a:pt x="3603" y="1"/>
                  </a:cubicBezTo>
                  <a:lnTo>
                    <a:pt x="3337" y="1"/>
                  </a:lnTo>
                  <a:cubicBezTo>
                    <a:pt x="3165" y="8"/>
                    <a:pt x="3165" y="261"/>
                    <a:pt x="3337" y="267"/>
                  </a:cubicBezTo>
                  <a:lnTo>
                    <a:pt x="3603" y="267"/>
                  </a:lnTo>
                  <a:cubicBezTo>
                    <a:pt x="3605" y="267"/>
                    <a:pt x="3607" y="267"/>
                    <a:pt x="3609" y="267"/>
                  </a:cubicBezTo>
                  <a:cubicBezTo>
                    <a:pt x="3682" y="267"/>
                    <a:pt x="3742" y="208"/>
                    <a:pt x="3742" y="135"/>
                  </a:cubicBezTo>
                  <a:cubicBezTo>
                    <a:pt x="3742" y="60"/>
                    <a:pt x="3682" y="1"/>
                    <a:pt x="3609" y="1"/>
                  </a:cubicBezTo>
                  <a:close/>
                  <a:moveTo>
                    <a:pt x="4395" y="1"/>
                  </a:moveTo>
                  <a:cubicBezTo>
                    <a:pt x="4323" y="1"/>
                    <a:pt x="4264" y="60"/>
                    <a:pt x="4264" y="135"/>
                  </a:cubicBezTo>
                  <a:cubicBezTo>
                    <a:pt x="4264" y="208"/>
                    <a:pt x="4323" y="267"/>
                    <a:pt x="4395" y="267"/>
                  </a:cubicBezTo>
                  <a:cubicBezTo>
                    <a:pt x="4397" y="267"/>
                    <a:pt x="4400" y="267"/>
                    <a:pt x="4402" y="267"/>
                  </a:cubicBezTo>
                  <a:lnTo>
                    <a:pt x="4669" y="267"/>
                  </a:lnTo>
                  <a:cubicBezTo>
                    <a:pt x="4672" y="267"/>
                    <a:pt x="4674" y="267"/>
                    <a:pt x="4676" y="267"/>
                  </a:cubicBezTo>
                  <a:cubicBezTo>
                    <a:pt x="4749" y="267"/>
                    <a:pt x="4809" y="208"/>
                    <a:pt x="4809" y="135"/>
                  </a:cubicBezTo>
                  <a:cubicBezTo>
                    <a:pt x="4809" y="60"/>
                    <a:pt x="4749" y="1"/>
                    <a:pt x="4676" y="1"/>
                  </a:cubicBezTo>
                  <a:cubicBezTo>
                    <a:pt x="4674" y="1"/>
                    <a:pt x="4672" y="1"/>
                    <a:pt x="4669" y="1"/>
                  </a:cubicBezTo>
                  <a:lnTo>
                    <a:pt x="4402" y="1"/>
                  </a:lnTo>
                  <a:cubicBezTo>
                    <a:pt x="4400" y="1"/>
                    <a:pt x="4397" y="1"/>
                    <a:pt x="4395" y="1"/>
                  </a:cubicBezTo>
                  <a:close/>
                  <a:moveTo>
                    <a:pt x="5462" y="1"/>
                  </a:moveTo>
                  <a:cubicBezTo>
                    <a:pt x="5388" y="1"/>
                    <a:pt x="5329" y="60"/>
                    <a:pt x="5329" y="135"/>
                  </a:cubicBezTo>
                  <a:cubicBezTo>
                    <a:pt x="5329" y="208"/>
                    <a:pt x="5388" y="267"/>
                    <a:pt x="5462" y="267"/>
                  </a:cubicBezTo>
                  <a:cubicBezTo>
                    <a:pt x="5464" y="267"/>
                    <a:pt x="5466" y="267"/>
                    <a:pt x="5469" y="267"/>
                  </a:cubicBezTo>
                  <a:lnTo>
                    <a:pt x="5734" y="267"/>
                  </a:lnTo>
                  <a:cubicBezTo>
                    <a:pt x="5806" y="265"/>
                    <a:pt x="5863" y="206"/>
                    <a:pt x="5863" y="135"/>
                  </a:cubicBezTo>
                  <a:cubicBezTo>
                    <a:pt x="5863" y="63"/>
                    <a:pt x="5806" y="5"/>
                    <a:pt x="5734" y="1"/>
                  </a:cubicBezTo>
                  <a:lnTo>
                    <a:pt x="5469" y="1"/>
                  </a:lnTo>
                  <a:cubicBezTo>
                    <a:pt x="5466" y="1"/>
                    <a:pt x="5464" y="1"/>
                    <a:pt x="5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1328925" y="1445400"/>
              <a:ext cx="89350" cy="86850"/>
            </a:xfrm>
            <a:custGeom>
              <a:rect b="b" l="l" r="r" t="t"/>
              <a:pathLst>
                <a:path extrusionOk="0" h="3474" w="3574">
                  <a:moveTo>
                    <a:pt x="3381" y="0"/>
                  </a:moveTo>
                  <a:cubicBezTo>
                    <a:pt x="3349" y="0"/>
                    <a:pt x="3317" y="12"/>
                    <a:pt x="3288" y="41"/>
                  </a:cubicBezTo>
                  <a:lnTo>
                    <a:pt x="3099" y="229"/>
                  </a:lnTo>
                  <a:cubicBezTo>
                    <a:pt x="3016" y="314"/>
                    <a:pt x="3075" y="458"/>
                    <a:pt x="3194" y="458"/>
                  </a:cubicBezTo>
                  <a:lnTo>
                    <a:pt x="3194" y="459"/>
                  </a:lnTo>
                  <a:cubicBezTo>
                    <a:pt x="3229" y="459"/>
                    <a:pt x="3263" y="444"/>
                    <a:pt x="3288" y="418"/>
                  </a:cubicBezTo>
                  <a:lnTo>
                    <a:pt x="3476" y="229"/>
                  </a:lnTo>
                  <a:cubicBezTo>
                    <a:pt x="3573" y="134"/>
                    <a:pt x="3484" y="0"/>
                    <a:pt x="3381" y="0"/>
                  </a:cubicBezTo>
                  <a:close/>
                  <a:moveTo>
                    <a:pt x="2624" y="757"/>
                  </a:moveTo>
                  <a:cubicBezTo>
                    <a:pt x="2594" y="757"/>
                    <a:pt x="2563" y="768"/>
                    <a:pt x="2534" y="795"/>
                  </a:cubicBezTo>
                  <a:lnTo>
                    <a:pt x="2345" y="983"/>
                  </a:lnTo>
                  <a:cubicBezTo>
                    <a:pt x="2262" y="1068"/>
                    <a:pt x="2321" y="1211"/>
                    <a:pt x="2440" y="1211"/>
                  </a:cubicBezTo>
                  <a:lnTo>
                    <a:pt x="2440" y="1213"/>
                  </a:lnTo>
                  <a:cubicBezTo>
                    <a:pt x="2475" y="1213"/>
                    <a:pt x="2509" y="1198"/>
                    <a:pt x="2534" y="1172"/>
                  </a:cubicBezTo>
                  <a:lnTo>
                    <a:pt x="2722" y="983"/>
                  </a:lnTo>
                  <a:cubicBezTo>
                    <a:pt x="2814" y="887"/>
                    <a:pt x="2727" y="757"/>
                    <a:pt x="2624" y="757"/>
                  </a:cubicBezTo>
                  <a:close/>
                  <a:moveTo>
                    <a:pt x="1870" y="1511"/>
                  </a:moveTo>
                  <a:cubicBezTo>
                    <a:pt x="1840" y="1511"/>
                    <a:pt x="1809" y="1522"/>
                    <a:pt x="1780" y="1549"/>
                  </a:cubicBezTo>
                  <a:lnTo>
                    <a:pt x="1591" y="1737"/>
                  </a:lnTo>
                  <a:cubicBezTo>
                    <a:pt x="1509" y="1822"/>
                    <a:pt x="1567" y="1965"/>
                    <a:pt x="1686" y="1965"/>
                  </a:cubicBezTo>
                  <a:cubicBezTo>
                    <a:pt x="1722" y="1965"/>
                    <a:pt x="1755" y="1952"/>
                    <a:pt x="1780" y="1926"/>
                  </a:cubicBezTo>
                  <a:lnTo>
                    <a:pt x="1968" y="1737"/>
                  </a:lnTo>
                  <a:cubicBezTo>
                    <a:pt x="2060" y="1641"/>
                    <a:pt x="1973" y="1511"/>
                    <a:pt x="1870" y="1511"/>
                  </a:cubicBezTo>
                  <a:close/>
                  <a:moveTo>
                    <a:pt x="1119" y="2262"/>
                  </a:moveTo>
                  <a:cubicBezTo>
                    <a:pt x="1088" y="2262"/>
                    <a:pt x="1055" y="2274"/>
                    <a:pt x="1026" y="2303"/>
                  </a:cubicBezTo>
                  <a:lnTo>
                    <a:pt x="838" y="2491"/>
                  </a:lnTo>
                  <a:cubicBezTo>
                    <a:pt x="755" y="2576"/>
                    <a:pt x="813" y="2719"/>
                    <a:pt x="932" y="2719"/>
                  </a:cubicBezTo>
                  <a:cubicBezTo>
                    <a:pt x="968" y="2719"/>
                    <a:pt x="1002" y="2706"/>
                    <a:pt x="1026" y="2680"/>
                  </a:cubicBezTo>
                  <a:lnTo>
                    <a:pt x="1215" y="2491"/>
                  </a:lnTo>
                  <a:cubicBezTo>
                    <a:pt x="1312" y="2396"/>
                    <a:pt x="1223" y="2262"/>
                    <a:pt x="1119" y="2262"/>
                  </a:cubicBezTo>
                  <a:close/>
                  <a:moveTo>
                    <a:pt x="366" y="3015"/>
                  </a:moveTo>
                  <a:cubicBezTo>
                    <a:pt x="334" y="3015"/>
                    <a:pt x="302" y="3027"/>
                    <a:pt x="272" y="3057"/>
                  </a:cubicBezTo>
                  <a:lnTo>
                    <a:pt x="84" y="3245"/>
                  </a:lnTo>
                  <a:cubicBezTo>
                    <a:pt x="1" y="3330"/>
                    <a:pt x="59" y="3473"/>
                    <a:pt x="178" y="3473"/>
                  </a:cubicBezTo>
                  <a:cubicBezTo>
                    <a:pt x="214" y="3473"/>
                    <a:pt x="248" y="3458"/>
                    <a:pt x="272" y="3434"/>
                  </a:cubicBezTo>
                  <a:lnTo>
                    <a:pt x="461" y="3245"/>
                  </a:lnTo>
                  <a:cubicBezTo>
                    <a:pt x="557" y="3148"/>
                    <a:pt x="469" y="3015"/>
                    <a:pt x="366" y="30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2"/>
            <p:cNvSpPr/>
            <p:nvPr/>
          </p:nvSpPr>
          <p:spPr>
            <a:xfrm>
              <a:off x="1328575" y="1453150"/>
              <a:ext cx="89350" cy="86825"/>
            </a:xfrm>
            <a:custGeom>
              <a:rect b="b" l="l" r="r" t="t"/>
              <a:pathLst>
                <a:path extrusionOk="0" h="3473" w="3574">
                  <a:moveTo>
                    <a:pt x="192" y="0"/>
                  </a:moveTo>
                  <a:cubicBezTo>
                    <a:pt x="89" y="0"/>
                    <a:pt x="1" y="134"/>
                    <a:pt x="98" y="230"/>
                  </a:cubicBezTo>
                  <a:lnTo>
                    <a:pt x="286" y="419"/>
                  </a:lnTo>
                  <a:cubicBezTo>
                    <a:pt x="311" y="443"/>
                    <a:pt x="345" y="457"/>
                    <a:pt x="380" y="457"/>
                  </a:cubicBezTo>
                  <a:cubicBezTo>
                    <a:pt x="499" y="457"/>
                    <a:pt x="558" y="313"/>
                    <a:pt x="475" y="230"/>
                  </a:cubicBezTo>
                  <a:lnTo>
                    <a:pt x="286" y="42"/>
                  </a:lnTo>
                  <a:cubicBezTo>
                    <a:pt x="257" y="13"/>
                    <a:pt x="224" y="0"/>
                    <a:pt x="192" y="0"/>
                  </a:cubicBezTo>
                  <a:close/>
                  <a:moveTo>
                    <a:pt x="946" y="754"/>
                  </a:moveTo>
                  <a:cubicBezTo>
                    <a:pt x="843" y="754"/>
                    <a:pt x="755" y="888"/>
                    <a:pt x="852" y="984"/>
                  </a:cubicBezTo>
                  <a:lnTo>
                    <a:pt x="1040" y="1173"/>
                  </a:lnTo>
                  <a:cubicBezTo>
                    <a:pt x="1065" y="1197"/>
                    <a:pt x="1098" y="1211"/>
                    <a:pt x="1134" y="1211"/>
                  </a:cubicBezTo>
                  <a:cubicBezTo>
                    <a:pt x="1253" y="1211"/>
                    <a:pt x="1311" y="1067"/>
                    <a:pt x="1229" y="984"/>
                  </a:cubicBezTo>
                  <a:lnTo>
                    <a:pt x="1040" y="796"/>
                  </a:lnTo>
                  <a:cubicBezTo>
                    <a:pt x="1011" y="766"/>
                    <a:pt x="978" y="754"/>
                    <a:pt x="946" y="754"/>
                  </a:cubicBezTo>
                  <a:close/>
                  <a:moveTo>
                    <a:pt x="1704" y="1510"/>
                  </a:moveTo>
                  <a:cubicBezTo>
                    <a:pt x="1601" y="1510"/>
                    <a:pt x="1514" y="1640"/>
                    <a:pt x="1605" y="1736"/>
                  </a:cubicBezTo>
                  <a:lnTo>
                    <a:pt x="1794" y="1925"/>
                  </a:lnTo>
                  <a:cubicBezTo>
                    <a:pt x="1818" y="1951"/>
                    <a:pt x="1852" y="1964"/>
                    <a:pt x="1888" y="1964"/>
                  </a:cubicBezTo>
                  <a:cubicBezTo>
                    <a:pt x="2005" y="1964"/>
                    <a:pt x="2065" y="1821"/>
                    <a:pt x="1982" y="1736"/>
                  </a:cubicBezTo>
                  <a:lnTo>
                    <a:pt x="1794" y="1548"/>
                  </a:lnTo>
                  <a:cubicBezTo>
                    <a:pt x="1765" y="1521"/>
                    <a:pt x="1734" y="1510"/>
                    <a:pt x="1704" y="1510"/>
                  </a:cubicBezTo>
                  <a:close/>
                  <a:moveTo>
                    <a:pt x="2455" y="2261"/>
                  </a:moveTo>
                  <a:cubicBezTo>
                    <a:pt x="2351" y="2261"/>
                    <a:pt x="2262" y="2395"/>
                    <a:pt x="2359" y="2490"/>
                  </a:cubicBezTo>
                  <a:lnTo>
                    <a:pt x="2548" y="2679"/>
                  </a:lnTo>
                  <a:cubicBezTo>
                    <a:pt x="2572" y="2705"/>
                    <a:pt x="2606" y="2718"/>
                    <a:pt x="2642" y="2718"/>
                  </a:cubicBezTo>
                  <a:cubicBezTo>
                    <a:pt x="2759" y="2718"/>
                    <a:pt x="2819" y="2575"/>
                    <a:pt x="2736" y="2490"/>
                  </a:cubicBezTo>
                  <a:lnTo>
                    <a:pt x="2548" y="2302"/>
                  </a:lnTo>
                  <a:cubicBezTo>
                    <a:pt x="2519" y="2273"/>
                    <a:pt x="2486" y="2261"/>
                    <a:pt x="2455" y="2261"/>
                  </a:cubicBezTo>
                  <a:close/>
                  <a:moveTo>
                    <a:pt x="3212" y="3018"/>
                  </a:moveTo>
                  <a:cubicBezTo>
                    <a:pt x="3109" y="3018"/>
                    <a:pt x="3021" y="3148"/>
                    <a:pt x="3113" y="3244"/>
                  </a:cubicBezTo>
                  <a:lnTo>
                    <a:pt x="3302" y="3433"/>
                  </a:lnTo>
                  <a:cubicBezTo>
                    <a:pt x="3326" y="3459"/>
                    <a:pt x="3360" y="3472"/>
                    <a:pt x="3396" y="3472"/>
                  </a:cubicBezTo>
                  <a:cubicBezTo>
                    <a:pt x="3513" y="3472"/>
                    <a:pt x="3573" y="3329"/>
                    <a:pt x="3490" y="3244"/>
                  </a:cubicBezTo>
                  <a:lnTo>
                    <a:pt x="3302" y="3056"/>
                  </a:lnTo>
                  <a:cubicBezTo>
                    <a:pt x="3273" y="3029"/>
                    <a:pt x="3242" y="3018"/>
                    <a:pt x="3212" y="301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32"/>
          <p:cNvSpPr/>
          <p:nvPr/>
        </p:nvSpPr>
        <p:spPr>
          <a:xfrm>
            <a:off x="8222449" y="507613"/>
            <a:ext cx="183602" cy="183778"/>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 name="Google Shape;1243;p32"/>
          <p:cNvGrpSpPr/>
          <p:nvPr/>
        </p:nvGrpSpPr>
        <p:grpSpPr>
          <a:xfrm>
            <a:off x="7511402" y="273188"/>
            <a:ext cx="161249" cy="161276"/>
            <a:chOff x="1120250" y="1574150"/>
            <a:chExt cx="67025" cy="67025"/>
          </a:xfrm>
        </p:grpSpPr>
        <p:sp>
          <p:nvSpPr>
            <p:cNvPr id="1244" name="Google Shape;1244;p3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32"/>
          <p:cNvGrpSpPr/>
          <p:nvPr/>
        </p:nvGrpSpPr>
        <p:grpSpPr>
          <a:xfrm>
            <a:off x="6771227" y="945188"/>
            <a:ext cx="161249" cy="161276"/>
            <a:chOff x="1120250" y="1574150"/>
            <a:chExt cx="67025" cy="67025"/>
          </a:xfrm>
        </p:grpSpPr>
        <p:sp>
          <p:nvSpPr>
            <p:cNvPr id="1253" name="Google Shape;1253;p32"/>
            <p:cNvSpPr/>
            <p:nvPr/>
          </p:nvSpPr>
          <p:spPr>
            <a:xfrm>
              <a:off x="1120250" y="1603375"/>
              <a:ext cx="23950" cy="8650"/>
            </a:xfrm>
            <a:custGeom>
              <a:rect b="b" l="l" r="r" t="t"/>
              <a:pathLst>
                <a:path extrusionOk="0" h="346" w="958">
                  <a:moveTo>
                    <a:pt x="479" y="0"/>
                  </a:moveTo>
                  <a:cubicBezTo>
                    <a:pt x="215" y="0"/>
                    <a:pt x="0" y="77"/>
                    <a:pt x="0" y="172"/>
                  </a:cubicBezTo>
                  <a:cubicBezTo>
                    <a:pt x="0" y="268"/>
                    <a:pt x="215" y="345"/>
                    <a:pt x="479" y="345"/>
                  </a:cubicBezTo>
                  <a:cubicBezTo>
                    <a:pt x="745" y="345"/>
                    <a:pt x="957" y="266"/>
                    <a:pt x="957" y="172"/>
                  </a:cubicBezTo>
                  <a:cubicBezTo>
                    <a:pt x="957" y="77"/>
                    <a:pt x="745"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2"/>
            <p:cNvSpPr/>
            <p:nvPr/>
          </p:nvSpPr>
          <p:spPr>
            <a:xfrm>
              <a:off x="1163300" y="1603375"/>
              <a:ext cx="23975" cy="8650"/>
            </a:xfrm>
            <a:custGeom>
              <a:rect b="b" l="l" r="r" t="t"/>
              <a:pathLst>
                <a:path extrusionOk="0" h="346" w="959">
                  <a:moveTo>
                    <a:pt x="479" y="0"/>
                  </a:moveTo>
                  <a:cubicBezTo>
                    <a:pt x="216" y="0"/>
                    <a:pt x="1" y="77"/>
                    <a:pt x="1" y="172"/>
                  </a:cubicBezTo>
                  <a:cubicBezTo>
                    <a:pt x="1" y="268"/>
                    <a:pt x="216" y="345"/>
                    <a:pt x="479" y="345"/>
                  </a:cubicBezTo>
                  <a:cubicBezTo>
                    <a:pt x="743" y="345"/>
                    <a:pt x="958" y="266"/>
                    <a:pt x="958" y="172"/>
                  </a:cubicBezTo>
                  <a:cubicBezTo>
                    <a:pt x="958" y="77"/>
                    <a:pt x="743" y="0"/>
                    <a:pt x="4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2"/>
            <p:cNvSpPr/>
            <p:nvPr/>
          </p:nvSpPr>
          <p:spPr>
            <a:xfrm>
              <a:off x="1149450" y="1574150"/>
              <a:ext cx="8600" cy="24000"/>
            </a:xfrm>
            <a:custGeom>
              <a:rect b="b" l="l" r="r" t="t"/>
              <a:pathLst>
                <a:path extrusionOk="0" h="960" w="344">
                  <a:moveTo>
                    <a:pt x="172" y="1"/>
                  </a:moveTo>
                  <a:cubicBezTo>
                    <a:pt x="78" y="1"/>
                    <a:pt x="1" y="215"/>
                    <a:pt x="1" y="481"/>
                  </a:cubicBezTo>
                  <a:cubicBezTo>
                    <a:pt x="1" y="745"/>
                    <a:pt x="78" y="960"/>
                    <a:pt x="172" y="960"/>
                  </a:cubicBezTo>
                  <a:cubicBezTo>
                    <a:pt x="266" y="960"/>
                    <a:pt x="344" y="745"/>
                    <a:pt x="344" y="481"/>
                  </a:cubicBezTo>
                  <a:cubicBezTo>
                    <a:pt x="344" y="215"/>
                    <a:pt x="266" y="1"/>
                    <a:pt x="1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2"/>
            <p:cNvSpPr/>
            <p:nvPr/>
          </p:nvSpPr>
          <p:spPr>
            <a:xfrm>
              <a:off x="1149450" y="1617225"/>
              <a:ext cx="8600" cy="23950"/>
            </a:xfrm>
            <a:custGeom>
              <a:rect b="b" l="l" r="r" t="t"/>
              <a:pathLst>
                <a:path extrusionOk="0" h="958" w="344">
                  <a:moveTo>
                    <a:pt x="172" y="0"/>
                  </a:moveTo>
                  <a:cubicBezTo>
                    <a:pt x="78" y="0"/>
                    <a:pt x="1" y="215"/>
                    <a:pt x="1" y="479"/>
                  </a:cubicBezTo>
                  <a:cubicBezTo>
                    <a:pt x="1" y="745"/>
                    <a:pt x="78" y="958"/>
                    <a:pt x="172" y="958"/>
                  </a:cubicBezTo>
                  <a:cubicBezTo>
                    <a:pt x="268" y="958"/>
                    <a:pt x="344" y="745"/>
                    <a:pt x="344" y="479"/>
                  </a:cubicBezTo>
                  <a:cubicBezTo>
                    <a:pt x="344" y="215"/>
                    <a:pt x="266"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2"/>
            <p:cNvSpPr/>
            <p:nvPr/>
          </p:nvSpPr>
          <p:spPr>
            <a:xfrm>
              <a:off x="1128400" y="1583475"/>
              <a:ext cx="20325" cy="18000"/>
            </a:xfrm>
            <a:custGeom>
              <a:rect b="b" l="l" r="r" t="t"/>
              <a:pathLst>
                <a:path extrusionOk="0" h="720" w="813">
                  <a:moveTo>
                    <a:pt x="127" y="0"/>
                  </a:moveTo>
                  <a:cubicBezTo>
                    <a:pt x="102" y="0"/>
                    <a:pt x="81" y="7"/>
                    <a:pt x="66" y="22"/>
                  </a:cubicBezTo>
                  <a:cubicBezTo>
                    <a:pt x="0" y="88"/>
                    <a:pt x="96" y="295"/>
                    <a:pt x="285" y="481"/>
                  </a:cubicBezTo>
                  <a:cubicBezTo>
                    <a:pt x="431" y="628"/>
                    <a:pt x="589" y="720"/>
                    <a:pt x="683" y="720"/>
                  </a:cubicBezTo>
                  <a:cubicBezTo>
                    <a:pt x="709" y="720"/>
                    <a:pt x="730" y="713"/>
                    <a:pt x="745" y="698"/>
                  </a:cubicBezTo>
                  <a:cubicBezTo>
                    <a:pt x="812" y="632"/>
                    <a:pt x="714" y="425"/>
                    <a:pt x="528" y="238"/>
                  </a:cubicBezTo>
                  <a:cubicBezTo>
                    <a:pt x="380" y="92"/>
                    <a:pt x="222" y="0"/>
                    <a:pt x="1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2"/>
            <p:cNvSpPr/>
            <p:nvPr/>
          </p:nvSpPr>
          <p:spPr>
            <a:xfrm>
              <a:off x="1158825" y="1613900"/>
              <a:ext cx="20300" cy="18050"/>
            </a:xfrm>
            <a:custGeom>
              <a:rect b="b" l="l" r="r" t="t"/>
              <a:pathLst>
                <a:path extrusionOk="0" h="722" w="812">
                  <a:moveTo>
                    <a:pt x="128" y="1"/>
                  </a:moveTo>
                  <a:cubicBezTo>
                    <a:pt x="102" y="1"/>
                    <a:pt x="81" y="8"/>
                    <a:pt x="67" y="22"/>
                  </a:cubicBezTo>
                  <a:cubicBezTo>
                    <a:pt x="1" y="90"/>
                    <a:pt x="97" y="295"/>
                    <a:pt x="285" y="482"/>
                  </a:cubicBezTo>
                  <a:cubicBezTo>
                    <a:pt x="432" y="630"/>
                    <a:pt x="591" y="721"/>
                    <a:pt x="684" y="721"/>
                  </a:cubicBezTo>
                  <a:cubicBezTo>
                    <a:pt x="710" y="721"/>
                    <a:pt x="731" y="715"/>
                    <a:pt x="745" y="701"/>
                  </a:cubicBezTo>
                  <a:cubicBezTo>
                    <a:pt x="811" y="633"/>
                    <a:pt x="715" y="427"/>
                    <a:pt x="528" y="239"/>
                  </a:cubicBezTo>
                  <a:cubicBezTo>
                    <a:pt x="381" y="92"/>
                    <a:pt x="222"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2"/>
            <p:cNvSpPr/>
            <p:nvPr/>
          </p:nvSpPr>
          <p:spPr>
            <a:xfrm>
              <a:off x="1158775" y="1583475"/>
              <a:ext cx="20350" cy="18000"/>
            </a:xfrm>
            <a:custGeom>
              <a:rect b="b" l="l" r="r" t="t"/>
              <a:pathLst>
                <a:path extrusionOk="0" h="720" w="814">
                  <a:moveTo>
                    <a:pt x="686" y="0"/>
                  </a:moveTo>
                  <a:cubicBezTo>
                    <a:pt x="592" y="0"/>
                    <a:pt x="433" y="92"/>
                    <a:pt x="285" y="238"/>
                  </a:cubicBezTo>
                  <a:cubicBezTo>
                    <a:pt x="99" y="425"/>
                    <a:pt x="1" y="632"/>
                    <a:pt x="69" y="698"/>
                  </a:cubicBezTo>
                  <a:cubicBezTo>
                    <a:pt x="83" y="713"/>
                    <a:pt x="104" y="720"/>
                    <a:pt x="130" y="720"/>
                  </a:cubicBezTo>
                  <a:cubicBezTo>
                    <a:pt x="224" y="720"/>
                    <a:pt x="382" y="628"/>
                    <a:pt x="529" y="481"/>
                  </a:cubicBezTo>
                  <a:cubicBezTo>
                    <a:pt x="717" y="295"/>
                    <a:pt x="813" y="88"/>
                    <a:pt x="747" y="22"/>
                  </a:cubicBezTo>
                  <a:cubicBezTo>
                    <a:pt x="733" y="7"/>
                    <a:pt x="712" y="0"/>
                    <a:pt x="6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2"/>
            <p:cNvSpPr/>
            <p:nvPr/>
          </p:nvSpPr>
          <p:spPr>
            <a:xfrm>
              <a:off x="1128400" y="1613900"/>
              <a:ext cx="20275" cy="18050"/>
            </a:xfrm>
            <a:custGeom>
              <a:rect b="b" l="l" r="r" t="t"/>
              <a:pathLst>
                <a:path extrusionOk="0" h="722" w="811">
                  <a:moveTo>
                    <a:pt x="683" y="1"/>
                  </a:moveTo>
                  <a:cubicBezTo>
                    <a:pt x="589" y="1"/>
                    <a:pt x="431" y="92"/>
                    <a:pt x="285" y="239"/>
                  </a:cubicBezTo>
                  <a:cubicBezTo>
                    <a:pt x="96" y="427"/>
                    <a:pt x="0" y="633"/>
                    <a:pt x="66" y="701"/>
                  </a:cubicBezTo>
                  <a:cubicBezTo>
                    <a:pt x="81" y="715"/>
                    <a:pt x="101" y="721"/>
                    <a:pt x="127" y="721"/>
                  </a:cubicBezTo>
                  <a:cubicBezTo>
                    <a:pt x="221" y="721"/>
                    <a:pt x="380" y="630"/>
                    <a:pt x="528" y="482"/>
                  </a:cubicBezTo>
                  <a:cubicBezTo>
                    <a:pt x="714" y="295"/>
                    <a:pt x="811" y="90"/>
                    <a:pt x="745" y="22"/>
                  </a:cubicBezTo>
                  <a:cubicBezTo>
                    <a:pt x="730" y="8"/>
                    <a:pt x="709" y="1"/>
                    <a:pt x="6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 name="Google Shape;1261;p32"/>
          <p:cNvSpPr/>
          <p:nvPr/>
        </p:nvSpPr>
        <p:spPr>
          <a:xfrm>
            <a:off x="7542685" y="775301"/>
            <a:ext cx="98680" cy="98775"/>
          </a:xfrm>
          <a:custGeom>
            <a:rect b="b" l="l" r="r" t="t"/>
            <a:pathLst>
              <a:path extrusionOk="0" h="3130" w="3127">
                <a:moveTo>
                  <a:pt x="1418" y="1"/>
                </a:moveTo>
                <a:lnTo>
                  <a:pt x="1429" y="266"/>
                </a:lnTo>
                <a:lnTo>
                  <a:pt x="1563" y="266"/>
                </a:lnTo>
                <a:cubicBezTo>
                  <a:pt x="1644" y="266"/>
                  <a:pt x="1725" y="274"/>
                  <a:pt x="1804" y="289"/>
                </a:cubicBezTo>
                <a:lnTo>
                  <a:pt x="1936" y="314"/>
                </a:lnTo>
                <a:lnTo>
                  <a:pt x="1983" y="52"/>
                </a:lnTo>
                <a:lnTo>
                  <a:pt x="1853" y="27"/>
                </a:lnTo>
                <a:cubicBezTo>
                  <a:pt x="1755" y="10"/>
                  <a:pt x="1657" y="1"/>
                  <a:pt x="1559" y="1"/>
                </a:cubicBezTo>
                <a:lnTo>
                  <a:pt x="1549" y="135"/>
                </a:lnTo>
                <a:lnTo>
                  <a:pt x="1549" y="1"/>
                </a:lnTo>
                <a:close/>
                <a:moveTo>
                  <a:pt x="797" y="197"/>
                </a:moveTo>
                <a:lnTo>
                  <a:pt x="686" y="272"/>
                </a:lnTo>
                <a:cubicBezTo>
                  <a:pt x="601" y="329"/>
                  <a:pt x="522" y="395"/>
                  <a:pt x="451" y="468"/>
                </a:cubicBezTo>
                <a:lnTo>
                  <a:pt x="356" y="562"/>
                </a:lnTo>
                <a:lnTo>
                  <a:pt x="545" y="749"/>
                </a:lnTo>
                <a:lnTo>
                  <a:pt x="641" y="655"/>
                </a:lnTo>
                <a:cubicBezTo>
                  <a:pt x="701" y="594"/>
                  <a:pt x="767" y="540"/>
                  <a:pt x="837" y="491"/>
                </a:cubicBezTo>
                <a:lnTo>
                  <a:pt x="946" y="417"/>
                </a:lnTo>
                <a:lnTo>
                  <a:pt x="797" y="197"/>
                </a:lnTo>
                <a:close/>
                <a:moveTo>
                  <a:pt x="2563" y="353"/>
                </a:moveTo>
                <a:lnTo>
                  <a:pt x="2377" y="544"/>
                </a:lnTo>
                <a:lnTo>
                  <a:pt x="2471" y="638"/>
                </a:lnTo>
                <a:cubicBezTo>
                  <a:pt x="2531" y="698"/>
                  <a:pt x="2586" y="762"/>
                  <a:pt x="2635" y="832"/>
                </a:cubicBezTo>
                <a:lnTo>
                  <a:pt x="2710" y="943"/>
                </a:lnTo>
                <a:lnTo>
                  <a:pt x="2929" y="792"/>
                </a:lnTo>
                <a:lnTo>
                  <a:pt x="2854" y="683"/>
                </a:lnTo>
                <a:cubicBezTo>
                  <a:pt x="2795" y="598"/>
                  <a:pt x="2731" y="519"/>
                  <a:pt x="2658" y="447"/>
                </a:cubicBezTo>
                <a:lnTo>
                  <a:pt x="2563" y="353"/>
                </a:lnTo>
                <a:close/>
                <a:moveTo>
                  <a:pt x="53" y="1139"/>
                </a:moveTo>
                <a:lnTo>
                  <a:pt x="28" y="1269"/>
                </a:lnTo>
                <a:cubicBezTo>
                  <a:pt x="10" y="1367"/>
                  <a:pt x="0" y="1465"/>
                  <a:pt x="0" y="1565"/>
                </a:cubicBezTo>
                <a:lnTo>
                  <a:pt x="0" y="1706"/>
                </a:lnTo>
                <a:lnTo>
                  <a:pt x="266" y="1699"/>
                </a:lnTo>
                <a:lnTo>
                  <a:pt x="266" y="1565"/>
                </a:lnTo>
                <a:cubicBezTo>
                  <a:pt x="266" y="1482"/>
                  <a:pt x="273" y="1401"/>
                  <a:pt x="290" y="1320"/>
                </a:cubicBezTo>
                <a:lnTo>
                  <a:pt x="315" y="1190"/>
                </a:lnTo>
                <a:lnTo>
                  <a:pt x="53" y="1139"/>
                </a:lnTo>
                <a:close/>
                <a:moveTo>
                  <a:pt x="3123" y="1414"/>
                </a:moveTo>
                <a:lnTo>
                  <a:pt x="2861" y="1433"/>
                </a:lnTo>
                <a:lnTo>
                  <a:pt x="2861" y="1565"/>
                </a:lnTo>
                <a:cubicBezTo>
                  <a:pt x="2861" y="1650"/>
                  <a:pt x="2854" y="1735"/>
                  <a:pt x="2837" y="1818"/>
                </a:cubicBezTo>
                <a:lnTo>
                  <a:pt x="2812" y="1950"/>
                </a:lnTo>
                <a:lnTo>
                  <a:pt x="3072" y="2000"/>
                </a:lnTo>
                <a:lnTo>
                  <a:pt x="3097" y="1869"/>
                </a:lnTo>
                <a:cubicBezTo>
                  <a:pt x="3118" y="1769"/>
                  <a:pt x="3127" y="1667"/>
                  <a:pt x="3127" y="1565"/>
                </a:cubicBezTo>
                <a:lnTo>
                  <a:pt x="3123" y="1414"/>
                </a:lnTo>
                <a:close/>
                <a:moveTo>
                  <a:pt x="415" y="2180"/>
                </a:moveTo>
                <a:lnTo>
                  <a:pt x="194" y="2330"/>
                </a:lnTo>
                <a:lnTo>
                  <a:pt x="268" y="2440"/>
                </a:lnTo>
                <a:cubicBezTo>
                  <a:pt x="326" y="2524"/>
                  <a:pt x="390" y="2604"/>
                  <a:pt x="464" y="2675"/>
                </a:cubicBezTo>
                <a:lnTo>
                  <a:pt x="558" y="2769"/>
                </a:lnTo>
                <a:lnTo>
                  <a:pt x="745" y="2581"/>
                </a:lnTo>
                <a:lnTo>
                  <a:pt x="650" y="2487"/>
                </a:lnTo>
                <a:cubicBezTo>
                  <a:pt x="590" y="2426"/>
                  <a:pt x="537" y="2360"/>
                  <a:pt x="488" y="2291"/>
                </a:cubicBezTo>
                <a:lnTo>
                  <a:pt x="415" y="2180"/>
                </a:lnTo>
                <a:close/>
                <a:moveTo>
                  <a:pt x="2577" y="2387"/>
                </a:moveTo>
                <a:lnTo>
                  <a:pt x="2482" y="2481"/>
                </a:lnTo>
                <a:cubicBezTo>
                  <a:pt x="2422" y="2541"/>
                  <a:pt x="2358" y="2596"/>
                  <a:pt x="2286" y="2643"/>
                </a:cubicBezTo>
                <a:lnTo>
                  <a:pt x="2177" y="2717"/>
                </a:lnTo>
                <a:lnTo>
                  <a:pt x="2326" y="2939"/>
                </a:lnTo>
                <a:lnTo>
                  <a:pt x="2435" y="2864"/>
                </a:lnTo>
                <a:cubicBezTo>
                  <a:pt x="2520" y="2807"/>
                  <a:pt x="2599" y="2741"/>
                  <a:pt x="2671" y="2670"/>
                </a:cubicBezTo>
                <a:lnTo>
                  <a:pt x="2765" y="2575"/>
                </a:lnTo>
                <a:lnTo>
                  <a:pt x="2577" y="2387"/>
                </a:lnTo>
                <a:close/>
                <a:moveTo>
                  <a:pt x="1184" y="2813"/>
                </a:moveTo>
                <a:lnTo>
                  <a:pt x="1133" y="3075"/>
                </a:lnTo>
                <a:lnTo>
                  <a:pt x="1265" y="3099"/>
                </a:lnTo>
                <a:cubicBezTo>
                  <a:pt x="1363" y="3120"/>
                  <a:pt x="1465" y="3129"/>
                  <a:pt x="1566" y="3129"/>
                </a:cubicBezTo>
                <a:lnTo>
                  <a:pt x="1702" y="3129"/>
                </a:lnTo>
                <a:lnTo>
                  <a:pt x="1696" y="2862"/>
                </a:lnTo>
                <a:lnTo>
                  <a:pt x="1565" y="2862"/>
                </a:lnTo>
                <a:cubicBezTo>
                  <a:pt x="1480" y="2862"/>
                  <a:pt x="1397" y="2854"/>
                  <a:pt x="1316" y="2839"/>
                </a:cubicBezTo>
                <a:lnTo>
                  <a:pt x="1184" y="281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33"/>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goals</a:t>
            </a:r>
            <a:endParaRPr/>
          </a:p>
        </p:txBody>
      </p:sp>
      <p:sp>
        <p:nvSpPr>
          <p:cNvPr id="1267" name="Google Shape;1267;p33"/>
          <p:cNvSpPr txBox="1"/>
          <p:nvPr>
            <p:ph type="title"/>
          </p:nvPr>
        </p:nvSpPr>
        <p:spPr>
          <a:xfrm>
            <a:off x="720000" y="2584980"/>
            <a:ext cx="2336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68" name="Google Shape;1268;p33"/>
          <p:cNvSpPr txBox="1"/>
          <p:nvPr>
            <p:ph idx="1" type="subTitle"/>
          </p:nvPr>
        </p:nvSpPr>
        <p:spPr>
          <a:xfrm>
            <a:off x="720000" y="3053607"/>
            <a:ext cx="2336400" cy="7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also the smallest one</a:t>
            </a:r>
            <a:endParaRPr/>
          </a:p>
        </p:txBody>
      </p:sp>
      <p:sp>
        <p:nvSpPr>
          <p:cNvPr id="1269" name="Google Shape;1269;p33"/>
          <p:cNvSpPr txBox="1"/>
          <p:nvPr>
            <p:ph idx="2" type="title"/>
          </p:nvPr>
        </p:nvSpPr>
        <p:spPr>
          <a:xfrm>
            <a:off x="3403800" y="2584980"/>
            <a:ext cx="2336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270" name="Google Shape;1270;p33"/>
          <p:cNvSpPr txBox="1"/>
          <p:nvPr>
            <p:ph idx="3" type="subTitle"/>
          </p:nvPr>
        </p:nvSpPr>
        <p:spPr>
          <a:xfrm>
            <a:off x="3403800" y="3053607"/>
            <a:ext cx="2336400" cy="7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and an ice giant</a:t>
            </a:r>
            <a:endParaRPr/>
          </a:p>
        </p:txBody>
      </p:sp>
      <p:sp>
        <p:nvSpPr>
          <p:cNvPr id="1271" name="Google Shape;1271;p33"/>
          <p:cNvSpPr txBox="1"/>
          <p:nvPr>
            <p:ph idx="4" type="title"/>
          </p:nvPr>
        </p:nvSpPr>
        <p:spPr>
          <a:xfrm>
            <a:off x="6087600" y="2584980"/>
            <a:ext cx="2336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272" name="Google Shape;1272;p33"/>
          <p:cNvSpPr txBox="1"/>
          <p:nvPr>
            <p:ph idx="5" type="subTitle"/>
          </p:nvPr>
        </p:nvSpPr>
        <p:spPr>
          <a:xfrm>
            <a:off x="6087600" y="3053607"/>
            <a:ext cx="2336400" cy="7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It’s full of iron oxide dust</a:t>
            </a:r>
            <a:endParaRPr/>
          </a:p>
        </p:txBody>
      </p:sp>
      <p:sp>
        <p:nvSpPr>
          <p:cNvPr id="1273" name="Google Shape;1273;p33"/>
          <p:cNvSpPr/>
          <p:nvPr/>
        </p:nvSpPr>
        <p:spPr>
          <a:xfrm>
            <a:off x="1535550" y="1810350"/>
            <a:ext cx="705300" cy="705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3"/>
          <p:cNvSpPr/>
          <p:nvPr/>
        </p:nvSpPr>
        <p:spPr>
          <a:xfrm>
            <a:off x="4219350" y="1810350"/>
            <a:ext cx="705300" cy="705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3"/>
          <p:cNvSpPr/>
          <p:nvPr/>
        </p:nvSpPr>
        <p:spPr>
          <a:xfrm>
            <a:off x="6903150" y="1810350"/>
            <a:ext cx="705300" cy="705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 name="Google Shape;1276;p33"/>
          <p:cNvGrpSpPr/>
          <p:nvPr/>
        </p:nvGrpSpPr>
        <p:grpSpPr>
          <a:xfrm>
            <a:off x="7099403" y="1941018"/>
            <a:ext cx="312786" cy="443973"/>
            <a:chOff x="7277852" y="1911234"/>
            <a:chExt cx="265455" cy="376791"/>
          </a:xfrm>
        </p:grpSpPr>
        <p:sp>
          <p:nvSpPr>
            <p:cNvPr id="1277" name="Google Shape;1277;p33"/>
            <p:cNvSpPr/>
            <p:nvPr/>
          </p:nvSpPr>
          <p:spPr>
            <a:xfrm>
              <a:off x="7405113" y="1958131"/>
              <a:ext cx="10933" cy="26823"/>
            </a:xfrm>
            <a:custGeom>
              <a:rect b="b" l="l" r="r" t="t"/>
              <a:pathLst>
                <a:path extrusionOk="0" h="763" w="311">
                  <a:moveTo>
                    <a:pt x="144" y="0"/>
                  </a:moveTo>
                  <a:cubicBezTo>
                    <a:pt x="72" y="0"/>
                    <a:pt x="1" y="72"/>
                    <a:pt x="1" y="167"/>
                  </a:cubicBezTo>
                  <a:lnTo>
                    <a:pt x="1" y="596"/>
                  </a:lnTo>
                  <a:cubicBezTo>
                    <a:pt x="1" y="691"/>
                    <a:pt x="72" y="762"/>
                    <a:pt x="144" y="762"/>
                  </a:cubicBezTo>
                  <a:cubicBezTo>
                    <a:pt x="239" y="762"/>
                    <a:pt x="310" y="691"/>
                    <a:pt x="310" y="596"/>
                  </a:cubicBezTo>
                  <a:lnTo>
                    <a:pt x="310" y="167"/>
                  </a:lnTo>
                  <a:cubicBezTo>
                    <a:pt x="310" y="72"/>
                    <a:pt x="239" y="0"/>
                    <a:pt x="1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3"/>
            <p:cNvSpPr/>
            <p:nvPr/>
          </p:nvSpPr>
          <p:spPr>
            <a:xfrm>
              <a:off x="7392562" y="2015891"/>
              <a:ext cx="36034" cy="30163"/>
            </a:xfrm>
            <a:custGeom>
              <a:rect b="b" l="l" r="r" t="t"/>
              <a:pathLst>
                <a:path extrusionOk="0" h="858" w="1025">
                  <a:moveTo>
                    <a:pt x="334" y="0"/>
                  </a:moveTo>
                  <a:cubicBezTo>
                    <a:pt x="239" y="0"/>
                    <a:pt x="143" y="72"/>
                    <a:pt x="120" y="191"/>
                  </a:cubicBezTo>
                  <a:lnTo>
                    <a:pt x="0" y="858"/>
                  </a:lnTo>
                  <a:lnTo>
                    <a:pt x="1024" y="858"/>
                  </a:lnTo>
                  <a:lnTo>
                    <a:pt x="905" y="191"/>
                  </a:lnTo>
                  <a:cubicBezTo>
                    <a:pt x="858" y="96"/>
                    <a:pt x="810" y="0"/>
                    <a:pt x="691" y="0"/>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3"/>
            <p:cNvSpPr/>
            <p:nvPr/>
          </p:nvSpPr>
          <p:spPr>
            <a:xfrm>
              <a:off x="7392562" y="2015891"/>
              <a:ext cx="29319" cy="30163"/>
            </a:xfrm>
            <a:custGeom>
              <a:rect b="b" l="l" r="r" t="t"/>
              <a:pathLst>
                <a:path extrusionOk="0" h="858" w="834">
                  <a:moveTo>
                    <a:pt x="334" y="0"/>
                  </a:moveTo>
                  <a:cubicBezTo>
                    <a:pt x="239" y="0"/>
                    <a:pt x="143" y="72"/>
                    <a:pt x="120" y="191"/>
                  </a:cubicBezTo>
                  <a:lnTo>
                    <a:pt x="0" y="858"/>
                  </a:lnTo>
                  <a:lnTo>
                    <a:pt x="667" y="858"/>
                  </a:lnTo>
                  <a:lnTo>
                    <a:pt x="763" y="191"/>
                  </a:lnTo>
                  <a:cubicBezTo>
                    <a:pt x="786" y="119"/>
                    <a:pt x="810" y="96"/>
                    <a:pt x="834" y="72"/>
                  </a:cubicBezTo>
                  <a:cubicBezTo>
                    <a:pt x="810" y="24"/>
                    <a:pt x="739" y="0"/>
                    <a:pt x="691" y="0"/>
                  </a:cubicBezTo>
                  <a:close/>
                </a:path>
              </a:pathLst>
            </a:custGeom>
            <a:solidFill>
              <a:srgbClr val="BB4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3"/>
            <p:cNvSpPr/>
            <p:nvPr/>
          </p:nvSpPr>
          <p:spPr>
            <a:xfrm>
              <a:off x="7364087" y="2045175"/>
              <a:ext cx="91298" cy="20988"/>
            </a:xfrm>
            <a:custGeom>
              <a:rect b="b" l="l" r="r" t="t"/>
              <a:pathLst>
                <a:path extrusionOk="0" h="597" w="2597">
                  <a:moveTo>
                    <a:pt x="668" y="1"/>
                  </a:moveTo>
                  <a:cubicBezTo>
                    <a:pt x="334" y="1"/>
                    <a:pt x="48" y="263"/>
                    <a:pt x="1" y="596"/>
                  </a:cubicBezTo>
                  <a:lnTo>
                    <a:pt x="2597" y="596"/>
                  </a:lnTo>
                  <a:cubicBezTo>
                    <a:pt x="2573" y="263"/>
                    <a:pt x="2263" y="1"/>
                    <a:pt x="1954"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3"/>
            <p:cNvSpPr/>
            <p:nvPr/>
          </p:nvSpPr>
          <p:spPr>
            <a:xfrm>
              <a:off x="7364087" y="2045175"/>
              <a:ext cx="46088" cy="20988"/>
            </a:xfrm>
            <a:custGeom>
              <a:rect b="b" l="l" r="r" t="t"/>
              <a:pathLst>
                <a:path extrusionOk="0" h="597" w="1311">
                  <a:moveTo>
                    <a:pt x="668" y="1"/>
                  </a:moveTo>
                  <a:cubicBezTo>
                    <a:pt x="334" y="1"/>
                    <a:pt x="48" y="263"/>
                    <a:pt x="1" y="596"/>
                  </a:cubicBezTo>
                  <a:lnTo>
                    <a:pt x="668" y="596"/>
                  </a:lnTo>
                  <a:cubicBezTo>
                    <a:pt x="715" y="239"/>
                    <a:pt x="1001" y="1"/>
                    <a:pt x="1311" y="1"/>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3"/>
            <p:cNvSpPr/>
            <p:nvPr/>
          </p:nvSpPr>
          <p:spPr>
            <a:xfrm>
              <a:off x="7499715" y="1983232"/>
              <a:ext cx="29354" cy="33538"/>
            </a:xfrm>
            <a:custGeom>
              <a:rect b="b" l="l" r="r" t="t"/>
              <a:pathLst>
                <a:path extrusionOk="0" h="954" w="835">
                  <a:moveTo>
                    <a:pt x="310" y="1"/>
                  </a:moveTo>
                  <a:cubicBezTo>
                    <a:pt x="286" y="406"/>
                    <a:pt x="1" y="358"/>
                    <a:pt x="1" y="644"/>
                  </a:cubicBezTo>
                  <a:cubicBezTo>
                    <a:pt x="1" y="810"/>
                    <a:pt x="72" y="906"/>
                    <a:pt x="167" y="929"/>
                  </a:cubicBezTo>
                  <a:cubicBezTo>
                    <a:pt x="191" y="953"/>
                    <a:pt x="263" y="953"/>
                    <a:pt x="310" y="953"/>
                  </a:cubicBezTo>
                  <a:cubicBezTo>
                    <a:pt x="406" y="953"/>
                    <a:pt x="501" y="906"/>
                    <a:pt x="548" y="834"/>
                  </a:cubicBezTo>
                  <a:cubicBezTo>
                    <a:pt x="834" y="429"/>
                    <a:pt x="429" y="96"/>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3"/>
            <p:cNvSpPr/>
            <p:nvPr/>
          </p:nvSpPr>
          <p:spPr>
            <a:xfrm>
              <a:off x="7499715" y="1983232"/>
              <a:ext cx="29354" cy="34663"/>
            </a:xfrm>
            <a:custGeom>
              <a:rect b="b" l="l" r="r" t="t"/>
              <a:pathLst>
                <a:path extrusionOk="0" h="986" w="835">
                  <a:moveTo>
                    <a:pt x="310" y="1"/>
                  </a:moveTo>
                  <a:cubicBezTo>
                    <a:pt x="286" y="406"/>
                    <a:pt x="1" y="358"/>
                    <a:pt x="1" y="644"/>
                  </a:cubicBezTo>
                  <a:cubicBezTo>
                    <a:pt x="1" y="810"/>
                    <a:pt x="72" y="906"/>
                    <a:pt x="167" y="929"/>
                  </a:cubicBezTo>
                  <a:cubicBezTo>
                    <a:pt x="213" y="966"/>
                    <a:pt x="270" y="985"/>
                    <a:pt x="326" y="985"/>
                  </a:cubicBezTo>
                  <a:cubicBezTo>
                    <a:pt x="416" y="985"/>
                    <a:pt x="504" y="937"/>
                    <a:pt x="548" y="834"/>
                  </a:cubicBezTo>
                  <a:cubicBezTo>
                    <a:pt x="834" y="429"/>
                    <a:pt x="429" y="96"/>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3"/>
            <p:cNvSpPr/>
            <p:nvPr/>
          </p:nvSpPr>
          <p:spPr>
            <a:xfrm>
              <a:off x="7500559" y="1984919"/>
              <a:ext cx="20952" cy="33643"/>
            </a:xfrm>
            <a:custGeom>
              <a:rect b="b" l="l" r="r" t="t"/>
              <a:pathLst>
                <a:path extrusionOk="0" h="957" w="596">
                  <a:moveTo>
                    <a:pt x="286" y="0"/>
                  </a:moveTo>
                  <a:cubicBezTo>
                    <a:pt x="262" y="358"/>
                    <a:pt x="1" y="358"/>
                    <a:pt x="1" y="619"/>
                  </a:cubicBezTo>
                  <a:cubicBezTo>
                    <a:pt x="1" y="786"/>
                    <a:pt x="96" y="881"/>
                    <a:pt x="167" y="905"/>
                  </a:cubicBezTo>
                  <a:cubicBezTo>
                    <a:pt x="211" y="938"/>
                    <a:pt x="266" y="956"/>
                    <a:pt x="321" y="956"/>
                  </a:cubicBezTo>
                  <a:cubicBezTo>
                    <a:pt x="385" y="956"/>
                    <a:pt x="450" y="932"/>
                    <a:pt x="501" y="881"/>
                  </a:cubicBezTo>
                  <a:cubicBezTo>
                    <a:pt x="453" y="834"/>
                    <a:pt x="382" y="739"/>
                    <a:pt x="382" y="619"/>
                  </a:cubicBezTo>
                  <a:cubicBezTo>
                    <a:pt x="382" y="429"/>
                    <a:pt x="501" y="381"/>
                    <a:pt x="596" y="286"/>
                  </a:cubicBezTo>
                  <a:cubicBezTo>
                    <a:pt x="501" y="143"/>
                    <a:pt x="382" y="24"/>
                    <a:pt x="334"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3"/>
            <p:cNvSpPr/>
            <p:nvPr/>
          </p:nvSpPr>
          <p:spPr>
            <a:xfrm>
              <a:off x="7502246" y="2032624"/>
              <a:ext cx="16769" cy="33538"/>
            </a:xfrm>
            <a:custGeom>
              <a:rect b="b" l="l" r="r" t="t"/>
              <a:pathLst>
                <a:path extrusionOk="0" h="954" w="477">
                  <a:moveTo>
                    <a:pt x="238" y="1"/>
                  </a:moveTo>
                  <a:cubicBezTo>
                    <a:pt x="119" y="1"/>
                    <a:pt x="0" y="120"/>
                    <a:pt x="0" y="239"/>
                  </a:cubicBezTo>
                  <a:lnTo>
                    <a:pt x="0" y="953"/>
                  </a:lnTo>
                  <a:lnTo>
                    <a:pt x="476" y="953"/>
                  </a:lnTo>
                  <a:lnTo>
                    <a:pt x="476" y="239"/>
                  </a:lnTo>
                  <a:cubicBezTo>
                    <a:pt x="476" y="96"/>
                    <a:pt x="357" y="1"/>
                    <a:pt x="238"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3"/>
            <p:cNvSpPr/>
            <p:nvPr/>
          </p:nvSpPr>
          <p:spPr>
            <a:xfrm>
              <a:off x="7300456" y="2032624"/>
              <a:ext cx="16804" cy="33538"/>
            </a:xfrm>
            <a:custGeom>
              <a:rect b="b" l="l" r="r" t="t"/>
              <a:pathLst>
                <a:path extrusionOk="0" h="954" w="478">
                  <a:moveTo>
                    <a:pt x="239" y="1"/>
                  </a:moveTo>
                  <a:cubicBezTo>
                    <a:pt x="120" y="1"/>
                    <a:pt x="1" y="120"/>
                    <a:pt x="1" y="239"/>
                  </a:cubicBezTo>
                  <a:lnTo>
                    <a:pt x="1" y="953"/>
                  </a:lnTo>
                  <a:lnTo>
                    <a:pt x="477" y="953"/>
                  </a:lnTo>
                  <a:lnTo>
                    <a:pt x="477" y="239"/>
                  </a:lnTo>
                  <a:cubicBezTo>
                    <a:pt x="477" y="96"/>
                    <a:pt x="358" y="1"/>
                    <a:pt x="239"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3"/>
            <p:cNvSpPr/>
            <p:nvPr/>
          </p:nvSpPr>
          <p:spPr>
            <a:xfrm>
              <a:off x="7503898" y="2031781"/>
              <a:ext cx="13429" cy="33538"/>
            </a:xfrm>
            <a:custGeom>
              <a:rect b="b" l="l" r="r" t="t"/>
              <a:pathLst>
                <a:path extrusionOk="0" h="954" w="382">
                  <a:moveTo>
                    <a:pt x="239" y="1"/>
                  </a:moveTo>
                  <a:cubicBezTo>
                    <a:pt x="120" y="1"/>
                    <a:pt x="1" y="120"/>
                    <a:pt x="1" y="239"/>
                  </a:cubicBezTo>
                  <a:lnTo>
                    <a:pt x="1" y="953"/>
                  </a:lnTo>
                  <a:lnTo>
                    <a:pt x="310" y="953"/>
                  </a:lnTo>
                  <a:lnTo>
                    <a:pt x="310" y="239"/>
                  </a:lnTo>
                  <a:cubicBezTo>
                    <a:pt x="287" y="168"/>
                    <a:pt x="310" y="120"/>
                    <a:pt x="382" y="49"/>
                  </a:cubicBezTo>
                  <a:cubicBezTo>
                    <a:pt x="358" y="25"/>
                    <a:pt x="287" y="1"/>
                    <a:pt x="23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3"/>
            <p:cNvSpPr/>
            <p:nvPr/>
          </p:nvSpPr>
          <p:spPr>
            <a:xfrm>
              <a:off x="7301300" y="2031781"/>
              <a:ext cx="14273" cy="33538"/>
            </a:xfrm>
            <a:custGeom>
              <a:rect b="b" l="l" r="r" t="t"/>
              <a:pathLst>
                <a:path extrusionOk="0" h="954" w="406">
                  <a:moveTo>
                    <a:pt x="239" y="1"/>
                  </a:moveTo>
                  <a:cubicBezTo>
                    <a:pt x="120" y="1"/>
                    <a:pt x="1" y="120"/>
                    <a:pt x="1" y="239"/>
                  </a:cubicBezTo>
                  <a:lnTo>
                    <a:pt x="1" y="953"/>
                  </a:lnTo>
                  <a:lnTo>
                    <a:pt x="334" y="953"/>
                  </a:lnTo>
                  <a:lnTo>
                    <a:pt x="334" y="239"/>
                  </a:lnTo>
                  <a:cubicBezTo>
                    <a:pt x="310" y="168"/>
                    <a:pt x="334" y="120"/>
                    <a:pt x="406" y="49"/>
                  </a:cubicBezTo>
                  <a:cubicBezTo>
                    <a:pt x="358" y="25"/>
                    <a:pt x="310" y="1"/>
                    <a:pt x="239"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3"/>
            <p:cNvSpPr/>
            <p:nvPr/>
          </p:nvSpPr>
          <p:spPr>
            <a:xfrm>
              <a:off x="7362435" y="1973177"/>
              <a:ext cx="97133" cy="42748"/>
            </a:xfrm>
            <a:custGeom>
              <a:rect b="b" l="l" r="r" t="t"/>
              <a:pathLst>
                <a:path extrusionOk="0" h="1216" w="2763">
                  <a:moveTo>
                    <a:pt x="119" y="1"/>
                  </a:moveTo>
                  <a:cubicBezTo>
                    <a:pt x="24" y="1"/>
                    <a:pt x="0" y="49"/>
                    <a:pt x="0" y="144"/>
                  </a:cubicBezTo>
                  <a:cubicBezTo>
                    <a:pt x="143" y="763"/>
                    <a:pt x="715" y="1215"/>
                    <a:pt x="1358" y="1215"/>
                  </a:cubicBezTo>
                  <a:cubicBezTo>
                    <a:pt x="2024" y="1215"/>
                    <a:pt x="2596" y="763"/>
                    <a:pt x="2739" y="144"/>
                  </a:cubicBezTo>
                  <a:cubicBezTo>
                    <a:pt x="2763" y="49"/>
                    <a:pt x="2715" y="1"/>
                    <a:pt x="26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3"/>
            <p:cNvSpPr/>
            <p:nvPr/>
          </p:nvSpPr>
          <p:spPr>
            <a:xfrm>
              <a:off x="7361591" y="1973177"/>
              <a:ext cx="59482" cy="42748"/>
            </a:xfrm>
            <a:custGeom>
              <a:rect b="b" l="l" r="r" t="t"/>
              <a:pathLst>
                <a:path extrusionOk="0" h="1216" w="1692">
                  <a:moveTo>
                    <a:pt x="119" y="1"/>
                  </a:moveTo>
                  <a:cubicBezTo>
                    <a:pt x="24" y="1"/>
                    <a:pt x="0" y="49"/>
                    <a:pt x="0" y="144"/>
                  </a:cubicBezTo>
                  <a:cubicBezTo>
                    <a:pt x="143" y="763"/>
                    <a:pt x="715" y="1215"/>
                    <a:pt x="1358" y="1215"/>
                  </a:cubicBezTo>
                  <a:cubicBezTo>
                    <a:pt x="1477" y="1215"/>
                    <a:pt x="1572" y="1215"/>
                    <a:pt x="1691" y="1192"/>
                  </a:cubicBezTo>
                  <a:cubicBezTo>
                    <a:pt x="1215" y="1073"/>
                    <a:pt x="786" y="644"/>
                    <a:pt x="643" y="144"/>
                  </a:cubicBezTo>
                  <a:cubicBezTo>
                    <a:pt x="619" y="96"/>
                    <a:pt x="667" y="1"/>
                    <a:pt x="76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3"/>
            <p:cNvSpPr/>
            <p:nvPr/>
          </p:nvSpPr>
          <p:spPr>
            <a:xfrm>
              <a:off x="7399242" y="1911234"/>
              <a:ext cx="29354" cy="34417"/>
            </a:xfrm>
            <a:custGeom>
              <a:rect b="b" l="l" r="r" t="t"/>
              <a:pathLst>
                <a:path extrusionOk="0" h="979" w="835">
                  <a:moveTo>
                    <a:pt x="311" y="1"/>
                  </a:moveTo>
                  <a:cubicBezTo>
                    <a:pt x="287" y="382"/>
                    <a:pt x="1" y="358"/>
                    <a:pt x="1" y="620"/>
                  </a:cubicBezTo>
                  <a:cubicBezTo>
                    <a:pt x="1" y="810"/>
                    <a:pt x="72" y="906"/>
                    <a:pt x="168" y="929"/>
                  </a:cubicBezTo>
                  <a:cubicBezTo>
                    <a:pt x="210" y="963"/>
                    <a:pt x="261" y="979"/>
                    <a:pt x="313" y="979"/>
                  </a:cubicBezTo>
                  <a:cubicBezTo>
                    <a:pt x="407" y="979"/>
                    <a:pt x="503" y="926"/>
                    <a:pt x="549" y="834"/>
                  </a:cubicBezTo>
                  <a:cubicBezTo>
                    <a:pt x="834" y="429"/>
                    <a:pt x="430" y="96"/>
                    <a:pt x="31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3"/>
            <p:cNvSpPr/>
            <p:nvPr/>
          </p:nvSpPr>
          <p:spPr>
            <a:xfrm>
              <a:off x="7399242" y="1911234"/>
              <a:ext cx="20988" cy="33854"/>
            </a:xfrm>
            <a:custGeom>
              <a:rect b="b" l="l" r="r" t="t"/>
              <a:pathLst>
                <a:path extrusionOk="0" h="963" w="597">
                  <a:moveTo>
                    <a:pt x="287" y="1"/>
                  </a:moveTo>
                  <a:cubicBezTo>
                    <a:pt x="263" y="358"/>
                    <a:pt x="1" y="358"/>
                    <a:pt x="1" y="620"/>
                  </a:cubicBezTo>
                  <a:cubicBezTo>
                    <a:pt x="1" y="810"/>
                    <a:pt x="72" y="906"/>
                    <a:pt x="168" y="929"/>
                  </a:cubicBezTo>
                  <a:cubicBezTo>
                    <a:pt x="210" y="951"/>
                    <a:pt x="263" y="963"/>
                    <a:pt x="316" y="963"/>
                  </a:cubicBezTo>
                  <a:cubicBezTo>
                    <a:pt x="382" y="963"/>
                    <a:pt x="449" y="945"/>
                    <a:pt x="501" y="906"/>
                  </a:cubicBezTo>
                  <a:cubicBezTo>
                    <a:pt x="430" y="858"/>
                    <a:pt x="382" y="786"/>
                    <a:pt x="382" y="620"/>
                  </a:cubicBezTo>
                  <a:cubicBezTo>
                    <a:pt x="382" y="453"/>
                    <a:pt x="501" y="382"/>
                    <a:pt x="596" y="310"/>
                  </a:cubicBezTo>
                  <a:cubicBezTo>
                    <a:pt x="501" y="144"/>
                    <a:pt x="382" y="24"/>
                    <a:pt x="31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3"/>
            <p:cNvSpPr/>
            <p:nvPr/>
          </p:nvSpPr>
          <p:spPr>
            <a:xfrm>
              <a:off x="7363243" y="2123043"/>
              <a:ext cx="92985" cy="119773"/>
            </a:xfrm>
            <a:custGeom>
              <a:rect b="b" l="l" r="r" t="t"/>
              <a:pathLst>
                <a:path extrusionOk="0" h="3407" w="2645">
                  <a:moveTo>
                    <a:pt x="930" y="1"/>
                  </a:moveTo>
                  <a:cubicBezTo>
                    <a:pt x="930" y="1"/>
                    <a:pt x="1311" y="1096"/>
                    <a:pt x="549" y="1930"/>
                  </a:cubicBezTo>
                  <a:cubicBezTo>
                    <a:pt x="1" y="2454"/>
                    <a:pt x="334" y="3097"/>
                    <a:pt x="620" y="3406"/>
                  </a:cubicBezTo>
                  <a:lnTo>
                    <a:pt x="2049" y="3406"/>
                  </a:lnTo>
                  <a:cubicBezTo>
                    <a:pt x="2311" y="3097"/>
                    <a:pt x="2644" y="2454"/>
                    <a:pt x="2144" y="1930"/>
                  </a:cubicBezTo>
                  <a:cubicBezTo>
                    <a:pt x="1335" y="1120"/>
                    <a:pt x="1763" y="1"/>
                    <a:pt x="1763"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3"/>
            <p:cNvSpPr/>
            <p:nvPr/>
          </p:nvSpPr>
          <p:spPr>
            <a:xfrm>
              <a:off x="7433588" y="2242781"/>
              <a:ext cx="3375" cy="35"/>
            </a:xfrm>
            <a:custGeom>
              <a:rect b="b" l="l" r="r" t="t"/>
              <a:pathLst>
                <a:path extrusionOk="0" h="1" w="96">
                  <a:moveTo>
                    <a:pt x="0" y="0"/>
                  </a:moveTo>
                  <a:lnTo>
                    <a:pt x="96" y="0"/>
                  </a:lnTo>
                  <a:lnTo>
                    <a:pt x="96" y="0"/>
                  </a:lnTo>
                  <a:close/>
                  <a:moveTo>
                    <a:pt x="0" y="0"/>
                  </a:move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3"/>
            <p:cNvSpPr/>
            <p:nvPr/>
          </p:nvSpPr>
          <p:spPr>
            <a:xfrm>
              <a:off x="7364087" y="2106309"/>
              <a:ext cx="91298" cy="19300"/>
            </a:xfrm>
            <a:custGeom>
              <a:rect b="b" l="l" r="r" t="t"/>
              <a:pathLst>
                <a:path extrusionOk="0" h="549" w="2597">
                  <a:moveTo>
                    <a:pt x="1" y="0"/>
                  </a:moveTo>
                  <a:cubicBezTo>
                    <a:pt x="48" y="310"/>
                    <a:pt x="334" y="548"/>
                    <a:pt x="668" y="548"/>
                  </a:cubicBezTo>
                  <a:lnTo>
                    <a:pt x="1954" y="548"/>
                  </a:lnTo>
                  <a:cubicBezTo>
                    <a:pt x="2263" y="548"/>
                    <a:pt x="2573" y="310"/>
                    <a:pt x="2597"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3"/>
            <p:cNvSpPr/>
            <p:nvPr/>
          </p:nvSpPr>
          <p:spPr>
            <a:xfrm>
              <a:off x="7364087" y="2106309"/>
              <a:ext cx="46088" cy="19300"/>
            </a:xfrm>
            <a:custGeom>
              <a:rect b="b" l="l" r="r" t="t"/>
              <a:pathLst>
                <a:path extrusionOk="0" h="549" w="1311">
                  <a:moveTo>
                    <a:pt x="1" y="0"/>
                  </a:moveTo>
                  <a:cubicBezTo>
                    <a:pt x="48" y="310"/>
                    <a:pt x="334" y="548"/>
                    <a:pt x="668" y="548"/>
                  </a:cubicBezTo>
                  <a:lnTo>
                    <a:pt x="1311" y="548"/>
                  </a:lnTo>
                  <a:cubicBezTo>
                    <a:pt x="1001" y="548"/>
                    <a:pt x="691" y="310"/>
                    <a:pt x="668"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3"/>
            <p:cNvSpPr/>
            <p:nvPr/>
          </p:nvSpPr>
          <p:spPr>
            <a:xfrm>
              <a:off x="7364087" y="2241937"/>
              <a:ext cx="91298" cy="20109"/>
            </a:xfrm>
            <a:custGeom>
              <a:rect b="b" l="l" r="r" t="t"/>
              <a:pathLst>
                <a:path extrusionOk="0" h="572" w="2597">
                  <a:moveTo>
                    <a:pt x="668" y="0"/>
                  </a:moveTo>
                  <a:cubicBezTo>
                    <a:pt x="334" y="0"/>
                    <a:pt x="48" y="238"/>
                    <a:pt x="1" y="572"/>
                  </a:cubicBezTo>
                  <a:lnTo>
                    <a:pt x="2597" y="572"/>
                  </a:lnTo>
                  <a:cubicBezTo>
                    <a:pt x="2573" y="238"/>
                    <a:pt x="2263" y="0"/>
                    <a:pt x="1954" y="0"/>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3"/>
            <p:cNvSpPr/>
            <p:nvPr/>
          </p:nvSpPr>
          <p:spPr>
            <a:xfrm>
              <a:off x="7364087" y="2241937"/>
              <a:ext cx="46088" cy="20109"/>
            </a:xfrm>
            <a:custGeom>
              <a:rect b="b" l="l" r="r" t="t"/>
              <a:pathLst>
                <a:path extrusionOk="0" h="572" w="1311">
                  <a:moveTo>
                    <a:pt x="668" y="0"/>
                  </a:moveTo>
                  <a:cubicBezTo>
                    <a:pt x="334" y="0"/>
                    <a:pt x="48" y="238"/>
                    <a:pt x="1" y="572"/>
                  </a:cubicBezTo>
                  <a:lnTo>
                    <a:pt x="668" y="572"/>
                  </a:lnTo>
                  <a:cubicBezTo>
                    <a:pt x="691" y="238"/>
                    <a:pt x="1001" y="0"/>
                    <a:pt x="1311" y="0"/>
                  </a:cubicBezTo>
                  <a:close/>
                </a:path>
              </a:pathLst>
            </a:custGeom>
            <a:solidFill>
              <a:srgbClr val="BB4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3"/>
            <p:cNvSpPr/>
            <p:nvPr/>
          </p:nvSpPr>
          <p:spPr>
            <a:xfrm>
              <a:off x="7350693" y="2261202"/>
              <a:ext cx="119773" cy="25980"/>
            </a:xfrm>
            <a:custGeom>
              <a:rect b="b" l="l" r="r" t="t"/>
              <a:pathLst>
                <a:path extrusionOk="0" h="739" w="3407">
                  <a:moveTo>
                    <a:pt x="263" y="0"/>
                  </a:moveTo>
                  <a:cubicBezTo>
                    <a:pt x="120" y="0"/>
                    <a:pt x="1" y="119"/>
                    <a:pt x="1" y="262"/>
                  </a:cubicBezTo>
                  <a:lnTo>
                    <a:pt x="1" y="476"/>
                  </a:lnTo>
                  <a:cubicBezTo>
                    <a:pt x="1" y="619"/>
                    <a:pt x="120" y="738"/>
                    <a:pt x="263" y="738"/>
                  </a:cubicBezTo>
                  <a:lnTo>
                    <a:pt x="3120" y="738"/>
                  </a:lnTo>
                  <a:cubicBezTo>
                    <a:pt x="3287" y="738"/>
                    <a:pt x="3406" y="619"/>
                    <a:pt x="3406" y="476"/>
                  </a:cubicBezTo>
                  <a:lnTo>
                    <a:pt x="3406" y="262"/>
                  </a:lnTo>
                  <a:cubicBezTo>
                    <a:pt x="3406" y="143"/>
                    <a:pt x="3287" y="0"/>
                    <a:pt x="3120"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3"/>
            <p:cNvSpPr/>
            <p:nvPr/>
          </p:nvSpPr>
          <p:spPr>
            <a:xfrm>
              <a:off x="7350693" y="2266194"/>
              <a:ext cx="119773" cy="21831"/>
            </a:xfrm>
            <a:custGeom>
              <a:rect b="b" l="l" r="r" t="t"/>
              <a:pathLst>
                <a:path extrusionOk="0" h="621" w="3407">
                  <a:moveTo>
                    <a:pt x="25" y="1"/>
                  </a:moveTo>
                  <a:cubicBezTo>
                    <a:pt x="1" y="25"/>
                    <a:pt x="1" y="96"/>
                    <a:pt x="1" y="144"/>
                  </a:cubicBezTo>
                  <a:lnTo>
                    <a:pt x="1" y="358"/>
                  </a:lnTo>
                  <a:cubicBezTo>
                    <a:pt x="1" y="501"/>
                    <a:pt x="120" y="620"/>
                    <a:pt x="263" y="620"/>
                  </a:cubicBezTo>
                  <a:lnTo>
                    <a:pt x="3120" y="620"/>
                  </a:lnTo>
                  <a:cubicBezTo>
                    <a:pt x="3287" y="620"/>
                    <a:pt x="3406" y="501"/>
                    <a:pt x="3406" y="358"/>
                  </a:cubicBezTo>
                  <a:lnTo>
                    <a:pt x="3406" y="144"/>
                  </a:lnTo>
                  <a:cubicBezTo>
                    <a:pt x="3406" y="96"/>
                    <a:pt x="3406" y="49"/>
                    <a:pt x="3359" y="1"/>
                  </a:cubicBezTo>
                  <a:cubicBezTo>
                    <a:pt x="3311" y="49"/>
                    <a:pt x="3216" y="120"/>
                    <a:pt x="3120" y="120"/>
                  </a:cubicBezTo>
                  <a:lnTo>
                    <a:pt x="263" y="120"/>
                  </a:lnTo>
                  <a:cubicBezTo>
                    <a:pt x="191" y="120"/>
                    <a:pt x="96" y="49"/>
                    <a:pt x="25"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3"/>
            <p:cNvSpPr/>
            <p:nvPr/>
          </p:nvSpPr>
          <p:spPr>
            <a:xfrm>
              <a:off x="7277852" y="2065283"/>
              <a:ext cx="265455" cy="41905"/>
            </a:xfrm>
            <a:custGeom>
              <a:rect b="b" l="l" r="r" t="t"/>
              <a:pathLst>
                <a:path extrusionOk="0" h="1192" w="7551">
                  <a:moveTo>
                    <a:pt x="239" y="0"/>
                  </a:moveTo>
                  <a:cubicBezTo>
                    <a:pt x="72" y="0"/>
                    <a:pt x="1" y="96"/>
                    <a:pt x="1" y="191"/>
                  </a:cubicBezTo>
                  <a:cubicBezTo>
                    <a:pt x="1" y="739"/>
                    <a:pt x="525" y="1191"/>
                    <a:pt x="1144" y="1191"/>
                  </a:cubicBezTo>
                  <a:lnTo>
                    <a:pt x="6383" y="1191"/>
                  </a:lnTo>
                  <a:cubicBezTo>
                    <a:pt x="7050" y="1191"/>
                    <a:pt x="7550" y="739"/>
                    <a:pt x="7550" y="191"/>
                  </a:cubicBezTo>
                  <a:cubicBezTo>
                    <a:pt x="7550" y="96"/>
                    <a:pt x="7431" y="0"/>
                    <a:pt x="7312"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3"/>
            <p:cNvSpPr/>
            <p:nvPr/>
          </p:nvSpPr>
          <p:spPr>
            <a:xfrm>
              <a:off x="7277852" y="2066127"/>
              <a:ext cx="265455" cy="41061"/>
            </a:xfrm>
            <a:custGeom>
              <a:rect b="b" l="l" r="r" t="t"/>
              <a:pathLst>
                <a:path extrusionOk="0" h="1168" w="7551">
                  <a:moveTo>
                    <a:pt x="120" y="0"/>
                  </a:moveTo>
                  <a:cubicBezTo>
                    <a:pt x="48" y="24"/>
                    <a:pt x="1" y="96"/>
                    <a:pt x="1" y="191"/>
                  </a:cubicBezTo>
                  <a:cubicBezTo>
                    <a:pt x="1" y="715"/>
                    <a:pt x="525" y="1167"/>
                    <a:pt x="1144" y="1167"/>
                  </a:cubicBezTo>
                  <a:lnTo>
                    <a:pt x="6383" y="1167"/>
                  </a:lnTo>
                  <a:cubicBezTo>
                    <a:pt x="7050" y="1167"/>
                    <a:pt x="7550" y="715"/>
                    <a:pt x="7550" y="191"/>
                  </a:cubicBezTo>
                  <a:cubicBezTo>
                    <a:pt x="7550" y="119"/>
                    <a:pt x="7526" y="24"/>
                    <a:pt x="7431" y="0"/>
                  </a:cubicBezTo>
                  <a:cubicBezTo>
                    <a:pt x="7264" y="334"/>
                    <a:pt x="6836" y="572"/>
                    <a:pt x="6383" y="572"/>
                  </a:cubicBezTo>
                  <a:lnTo>
                    <a:pt x="1144" y="572"/>
                  </a:lnTo>
                  <a:cubicBezTo>
                    <a:pt x="668" y="572"/>
                    <a:pt x="287" y="334"/>
                    <a:pt x="120"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3"/>
            <p:cNvSpPr/>
            <p:nvPr/>
          </p:nvSpPr>
          <p:spPr>
            <a:xfrm>
              <a:off x="7298804" y="1983232"/>
              <a:ext cx="29319" cy="34663"/>
            </a:xfrm>
            <a:custGeom>
              <a:rect b="b" l="l" r="r" t="t"/>
              <a:pathLst>
                <a:path extrusionOk="0" h="986" w="834">
                  <a:moveTo>
                    <a:pt x="310" y="1"/>
                  </a:moveTo>
                  <a:cubicBezTo>
                    <a:pt x="286" y="406"/>
                    <a:pt x="0" y="358"/>
                    <a:pt x="0" y="644"/>
                  </a:cubicBezTo>
                  <a:cubicBezTo>
                    <a:pt x="0" y="810"/>
                    <a:pt x="72" y="906"/>
                    <a:pt x="167" y="929"/>
                  </a:cubicBezTo>
                  <a:cubicBezTo>
                    <a:pt x="213" y="966"/>
                    <a:pt x="269" y="985"/>
                    <a:pt x="325" y="985"/>
                  </a:cubicBezTo>
                  <a:cubicBezTo>
                    <a:pt x="415" y="985"/>
                    <a:pt x="504" y="937"/>
                    <a:pt x="548" y="834"/>
                  </a:cubicBezTo>
                  <a:cubicBezTo>
                    <a:pt x="834" y="429"/>
                    <a:pt x="405" y="96"/>
                    <a:pt x="31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3"/>
            <p:cNvSpPr/>
            <p:nvPr/>
          </p:nvSpPr>
          <p:spPr>
            <a:xfrm>
              <a:off x="7298804" y="1984919"/>
              <a:ext cx="20952" cy="33643"/>
            </a:xfrm>
            <a:custGeom>
              <a:rect b="b" l="l" r="r" t="t"/>
              <a:pathLst>
                <a:path extrusionOk="0" h="957" w="596">
                  <a:moveTo>
                    <a:pt x="286" y="0"/>
                  </a:moveTo>
                  <a:cubicBezTo>
                    <a:pt x="262" y="358"/>
                    <a:pt x="0" y="358"/>
                    <a:pt x="0" y="619"/>
                  </a:cubicBezTo>
                  <a:cubicBezTo>
                    <a:pt x="0" y="786"/>
                    <a:pt x="72" y="881"/>
                    <a:pt x="167" y="905"/>
                  </a:cubicBezTo>
                  <a:cubicBezTo>
                    <a:pt x="211" y="938"/>
                    <a:pt x="266" y="956"/>
                    <a:pt x="321" y="956"/>
                  </a:cubicBezTo>
                  <a:cubicBezTo>
                    <a:pt x="385" y="956"/>
                    <a:pt x="449" y="932"/>
                    <a:pt x="500" y="881"/>
                  </a:cubicBezTo>
                  <a:cubicBezTo>
                    <a:pt x="429" y="834"/>
                    <a:pt x="381" y="739"/>
                    <a:pt x="381" y="619"/>
                  </a:cubicBezTo>
                  <a:cubicBezTo>
                    <a:pt x="381" y="429"/>
                    <a:pt x="500" y="381"/>
                    <a:pt x="596" y="286"/>
                  </a:cubicBezTo>
                  <a:cubicBezTo>
                    <a:pt x="500" y="143"/>
                    <a:pt x="381" y="24"/>
                    <a:pt x="31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33"/>
          <p:cNvGrpSpPr/>
          <p:nvPr/>
        </p:nvGrpSpPr>
        <p:grpSpPr>
          <a:xfrm>
            <a:off x="4453121" y="1941018"/>
            <a:ext cx="237769" cy="443973"/>
            <a:chOff x="6503457" y="1911234"/>
            <a:chExt cx="201790" cy="376791"/>
          </a:xfrm>
        </p:grpSpPr>
        <p:sp>
          <p:nvSpPr>
            <p:cNvPr id="1306" name="Google Shape;1306;p33"/>
            <p:cNvSpPr/>
            <p:nvPr/>
          </p:nvSpPr>
          <p:spPr>
            <a:xfrm>
              <a:off x="6523566" y="2001653"/>
              <a:ext cx="162416" cy="19300"/>
            </a:xfrm>
            <a:custGeom>
              <a:rect b="b" l="l" r="r" t="t"/>
              <a:pathLst>
                <a:path extrusionOk="0" h="549" w="4620">
                  <a:moveTo>
                    <a:pt x="214" y="1"/>
                  </a:moveTo>
                  <a:cubicBezTo>
                    <a:pt x="95" y="1"/>
                    <a:pt x="0" y="120"/>
                    <a:pt x="48" y="239"/>
                  </a:cubicBezTo>
                  <a:cubicBezTo>
                    <a:pt x="48" y="358"/>
                    <a:pt x="71" y="477"/>
                    <a:pt x="95" y="548"/>
                  </a:cubicBezTo>
                  <a:lnTo>
                    <a:pt x="4477" y="548"/>
                  </a:lnTo>
                  <a:cubicBezTo>
                    <a:pt x="4549" y="429"/>
                    <a:pt x="4572" y="358"/>
                    <a:pt x="4596" y="239"/>
                  </a:cubicBezTo>
                  <a:cubicBezTo>
                    <a:pt x="4620" y="120"/>
                    <a:pt x="4549" y="1"/>
                    <a:pt x="4429" y="1"/>
                  </a:cubicBezTo>
                  <a:close/>
                </a:path>
              </a:pathLst>
            </a:custGeom>
            <a:solidFill>
              <a:srgbClr val="70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3"/>
            <p:cNvSpPr/>
            <p:nvPr/>
          </p:nvSpPr>
          <p:spPr>
            <a:xfrm>
              <a:off x="6522722" y="2001653"/>
              <a:ext cx="31007" cy="19300"/>
            </a:xfrm>
            <a:custGeom>
              <a:rect b="b" l="l" r="r" t="t"/>
              <a:pathLst>
                <a:path extrusionOk="0" h="549" w="882">
                  <a:moveTo>
                    <a:pt x="215" y="1"/>
                  </a:moveTo>
                  <a:cubicBezTo>
                    <a:pt x="95" y="1"/>
                    <a:pt x="0" y="120"/>
                    <a:pt x="48" y="239"/>
                  </a:cubicBezTo>
                  <a:cubicBezTo>
                    <a:pt x="72" y="358"/>
                    <a:pt x="95" y="477"/>
                    <a:pt x="167" y="548"/>
                  </a:cubicBezTo>
                  <a:lnTo>
                    <a:pt x="810" y="548"/>
                  </a:lnTo>
                  <a:cubicBezTo>
                    <a:pt x="786" y="548"/>
                    <a:pt x="786" y="524"/>
                    <a:pt x="786" y="524"/>
                  </a:cubicBezTo>
                  <a:cubicBezTo>
                    <a:pt x="762" y="429"/>
                    <a:pt x="715" y="358"/>
                    <a:pt x="691" y="239"/>
                  </a:cubicBezTo>
                  <a:cubicBezTo>
                    <a:pt x="667" y="120"/>
                    <a:pt x="762" y="1"/>
                    <a:pt x="881" y="1"/>
                  </a:cubicBezTo>
                  <a:close/>
                </a:path>
              </a:pathLst>
            </a:custGeom>
            <a:solidFill>
              <a:srgbClr val="4E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3"/>
            <p:cNvSpPr/>
            <p:nvPr/>
          </p:nvSpPr>
          <p:spPr>
            <a:xfrm>
              <a:off x="6557877" y="2123043"/>
              <a:ext cx="92950" cy="119773"/>
            </a:xfrm>
            <a:custGeom>
              <a:rect b="b" l="l" r="r" t="t"/>
              <a:pathLst>
                <a:path extrusionOk="0" h="3407" w="2644">
                  <a:moveTo>
                    <a:pt x="905" y="1"/>
                  </a:moveTo>
                  <a:cubicBezTo>
                    <a:pt x="905" y="1"/>
                    <a:pt x="1286" y="1096"/>
                    <a:pt x="524" y="1930"/>
                  </a:cubicBezTo>
                  <a:cubicBezTo>
                    <a:pt x="0" y="2454"/>
                    <a:pt x="310" y="3097"/>
                    <a:pt x="620" y="3406"/>
                  </a:cubicBezTo>
                  <a:lnTo>
                    <a:pt x="2048" y="3406"/>
                  </a:lnTo>
                  <a:cubicBezTo>
                    <a:pt x="2310" y="3097"/>
                    <a:pt x="2644" y="2454"/>
                    <a:pt x="2120" y="1930"/>
                  </a:cubicBezTo>
                  <a:cubicBezTo>
                    <a:pt x="1334" y="1120"/>
                    <a:pt x="1739" y="1"/>
                    <a:pt x="1739"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3"/>
            <p:cNvSpPr/>
            <p:nvPr/>
          </p:nvSpPr>
          <p:spPr>
            <a:xfrm>
              <a:off x="6557877" y="2123887"/>
              <a:ext cx="63666" cy="120582"/>
            </a:xfrm>
            <a:custGeom>
              <a:rect b="b" l="l" r="r" t="t"/>
              <a:pathLst>
                <a:path extrusionOk="0" h="3430" w="1811">
                  <a:moveTo>
                    <a:pt x="905" y="0"/>
                  </a:moveTo>
                  <a:cubicBezTo>
                    <a:pt x="905" y="0"/>
                    <a:pt x="1310" y="1096"/>
                    <a:pt x="524" y="1929"/>
                  </a:cubicBezTo>
                  <a:cubicBezTo>
                    <a:pt x="0" y="2477"/>
                    <a:pt x="310" y="3096"/>
                    <a:pt x="620" y="3430"/>
                  </a:cubicBezTo>
                  <a:lnTo>
                    <a:pt x="1215" y="3430"/>
                  </a:lnTo>
                  <a:cubicBezTo>
                    <a:pt x="953" y="3073"/>
                    <a:pt x="643" y="2477"/>
                    <a:pt x="1120" y="1929"/>
                  </a:cubicBezTo>
                  <a:cubicBezTo>
                    <a:pt x="1810" y="1120"/>
                    <a:pt x="1477" y="0"/>
                    <a:pt x="1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3"/>
            <p:cNvSpPr/>
            <p:nvPr/>
          </p:nvSpPr>
          <p:spPr>
            <a:xfrm>
              <a:off x="6626535" y="2242781"/>
              <a:ext cx="3375" cy="35"/>
            </a:xfrm>
            <a:custGeom>
              <a:rect b="b" l="l" r="r" t="t"/>
              <a:pathLst>
                <a:path extrusionOk="0" h="1" w="96">
                  <a:moveTo>
                    <a:pt x="0" y="0"/>
                  </a:moveTo>
                  <a:lnTo>
                    <a:pt x="95" y="0"/>
                  </a:lnTo>
                  <a:lnTo>
                    <a:pt x="95" y="0"/>
                  </a:lnTo>
                  <a:close/>
                  <a:moveTo>
                    <a:pt x="0" y="0"/>
                  </a:move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3"/>
            <p:cNvSpPr/>
            <p:nvPr/>
          </p:nvSpPr>
          <p:spPr>
            <a:xfrm>
              <a:off x="6558721" y="2106309"/>
              <a:ext cx="91262" cy="19300"/>
            </a:xfrm>
            <a:custGeom>
              <a:rect b="b" l="l" r="r" t="t"/>
              <a:pathLst>
                <a:path extrusionOk="0" h="549" w="2596">
                  <a:moveTo>
                    <a:pt x="0" y="0"/>
                  </a:moveTo>
                  <a:cubicBezTo>
                    <a:pt x="24" y="310"/>
                    <a:pt x="334" y="548"/>
                    <a:pt x="643" y="548"/>
                  </a:cubicBezTo>
                  <a:lnTo>
                    <a:pt x="1929" y="548"/>
                  </a:lnTo>
                  <a:cubicBezTo>
                    <a:pt x="2263" y="548"/>
                    <a:pt x="2548" y="310"/>
                    <a:pt x="2596"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3"/>
            <p:cNvSpPr/>
            <p:nvPr/>
          </p:nvSpPr>
          <p:spPr>
            <a:xfrm>
              <a:off x="6558721" y="2106309"/>
              <a:ext cx="46053" cy="19300"/>
            </a:xfrm>
            <a:custGeom>
              <a:rect b="b" l="l" r="r" t="t"/>
              <a:pathLst>
                <a:path extrusionOk="0" h="549" w="1310">
                  <a:moveTo>
                    <a:pt x="0" y="0"/>
                  </a:moveTo>
                  <a:cubicBezTo>
                    <a:pt x="24" y="310"/>
                    <a:pt x="334" y="548"/>
                    <a:pt x="643" y="548"/>
                  </a:cubicBezTo>
                  <a:lnTo>
                    <a:pt x="1310" y="548"/>
                  </a:lnTo>
                  <a:cubicBezTo>
                    <a:pt x="953" y="548"/>
                    <a:pt x="691" y="310"/>
                    <a:pt x="643"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3"/>
            <p:cNvSpPr/>
            <p:nvPr/>
          </p:nvSpPr>
          <p:spPr>
            <a:xfrm>
              <a:off x="6584665" y="1911234"/>
              <a:ext cx="50272" cy="60642"/>
            </a:xfrm>
            <a:custGeom>
              <a:rect b="b" l="l" r="r" t="t"/>
              <a:pathLst>
                <a:path extrusionOk="0" h="1725" w="1430">
                  <a:moveTo>
                    <a:pt x="572" y="1"/>
                  </a:moveTo>
                  <a:cubicBezTo>
                    <a:pt x="548" y="1"/>
                    <a:pt x="501" y="1"/>
                    <a:pt x="501" y="24"/>
                  </a:cubicBezTo>
                  <a:cubicBezTo>
                    <a:pt x="477" y="667"/>
                    <a:pt x="0" y="620"/>
                    <a:pt x="0" y="1096"/>
                  </a:cubicBezTo>
                  <a:cubicBezTo>
                    <a:pt x="0" y="1406"/>
                    <a:pt x="143" y="1549"/>
                    <a:pt x="310" y="1644"/>
                  </a:cubicBezTo>
                  <a:cubicBezTo>
                    <a:pt x="381" y="1697"/>
                    <a:pt x="470" y="1724"/>
                    <a:pt x="560" y="1724"/>
                  </a:cubicBezTo>
                  <a:cubicBezTo>
                    <a:pt x="709" y="1724"/>
                    <a:pt x="864" y="1650"/>
                    <a:pt x="953" y="1501"/>
                  </a:cubicBezTo>
                  <a:cubicBezTo>
                    <a:pt x="1429" y="715"/>
                    <a:pt x="739" y="144"/>
                    <a:pt x="572"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3"/>
            <p:cNvSpPr/>
            <p:nvPr/>
          </p:nvSpPr>
          <p:spPr>
            <a:xfrm>
              <a:off x="6584665" y="1911234"/>
              <a:ext cx="34346" cy="60150"/>
            </a:xfrm>
            <a:custGeom>
              <a:rect b="b" l="l" r="r" t="t"/>
              <a:pathLst>
                <a:path extrusionOk="0" h="1711" w="977">
                  <a:moveTo>
                    <a:pt x="572" y="1"/>
                  </a:moveTo>
                  <a:cubicBezTo>
                    <a:pt x="548" y="1"/>
                    <a:pt x="501" y="1"/>
                    <a:pt x="501" y="24"/>
                  </a:cubicBezTo>
                  <a:cubicBezTo>
                    <a:pt x="477" y="644"/>
                    <a:pt x="0" y="620"/>
                    <a:pt x="0" y="1096"/>
                  </a:cubicBezTo>
                  <a:cubicBezTo>
                    <a:pt x="0" y="1406"/>
                    <a:pt x="143" y="1549"/>
                    <a:pt x="310" y="1644"/>
                  </a:cubicBezTo>
                  <a:cubicBezTo>
                    <a:pt x="374" y="1687"/>
                    <a:pt x="453" y="1710"/>
                    <a:pt x="535" y="1710"/>
                  </a:cubicBezTo>
                  <a:cubicBezTo>
                    <a:pt x="636" y="1710"/>
                    <a:pt x="742" y="1675"/>
                    <a:pt x="834" y="1596"/>
                  </a:cubicBezTo>
                  <a:cubicBezTo>
                    <a:pt x="691" y="1525"/>
                    <a:pt x="572" y="1382"/>
                    <a:pt x="572" y="1096"/>
                  </a:cubicBezTo>
                  <a:cubicBezTo>
                    <a:pt x="572" y="786"/>
                    <a:pt x="810" y="691"/>
                    <a:pt x="977" y="405"/>
                  </a:cubicBezTo>
                  <a:cubicBezTo>
                    <a:pt x="834" y="215"/>
                    <a:pt x="667" y="72"/>
                    <a:pt x="572"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3"/>
            <p:cNvSpPr/>
            <p:nvPr/>
          </p:nvSpPr>
          <p:spPr>
            <a:xfrm>
              <a:off x="6558721" y="2241937"/>
              <a:ext cx="91262" cy="20109"/>
            </a:xfrm>
            <a:custGeom>
              <a:rect b="b" l="l" r="r" t="t"/>
              <a:pathLst>
                <a:path extrusionOk="0" h="572" w="2596">
                  <a:moveTo>
                    <a:pt x="643" y="0"/>
                  </a:moveTo>
                  <a:cubicBezTo>
                    <a:pt x="334" y="0"/>
                    <a:pt x="24" y="238"/>
                    <a:pt x="0" y="572"/>
                  </a:cubicBezTo>
                  <a:lnTo>
                    <a:pt x="2596" y="572"/>
                  </a:lnTo>
                  <a:cubicBezTo>
                    <a:pt x="2548" y="238"/>
                    <a:pt x="2263" y="0"/>
                    <a:pt x="1929" y="0"/>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3"/>
            <p:cNvSpPr/>
            <p:nvPr/>
          </p:nvSpPr>
          <p:spPr>
            <a:xfrm>
              <a:off x="6558721" y="2241937"/>
              <a:ext cx="46053" cy="20109"/>
            </a:xfrm>
            <a:custGeom>
              <a:rect b="b" l="l" r="r" t="t"/>
              <a:pathLst>
                <a:path extrusionOk="0" h="572" w="1310">
                  <a:moveTo>
                    <a:pt x="643" y="0"/>
                  </a:moveTo>
                  <a:cubicBezTo>
                    <a:pt x="334" y="0"/>
                    <a:pt x="24" y="238"/>
                    <a:pt x="0" y="572"/>
                  </a:cubicBezTo>
                  <a:lnTo>
                    <a:pt x="643" y="572"/>
                  </a:lnTo>
                  <a:cubicBezTo>
                    <a:pt x="691" y="238"/>
                    <a:pt x="953" y="0"/>
                    <a:pt x="1310" y="0"/>
                  </a:cubicBezTo>
                  <a:close/>
                </a:path>
              </a:pathLst>
            </a:custGeom>
            <a:solidFill>
              <a:srgbClr val="BB4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3"/>
            <p:cNvSpPr/>
            <p:nvPr/>
          </p:nvSpPr>
          <p:spPr>
            <a:xfrm>
              <a:off x="6593032" y="1942346"/>
              <a:ext cx="25980" cy="29636"/>
            </a:xfrm>
            <a:custGeom>
              <a:rect b="b" l="l" r="r" t="t"/>
              <a:pathLst>
                <a:path extrusionOk="0" h="843" w="739">
                  <a:moveTo>
                    <a:pt x="307" y="0"/>
                  </a:moveTo>
                  <a:cubicBezTo>
                    <a:pt x="285" y="0"/>
                    <a:pt x="263" y="28"/>
                    <a:pt x="263" y="44"/>
                  </a:cubicBezTo>
                  <a:cubicBezTo>
                    <a:pt x="239" y="330"/>
                    <a:pt x="1" y="306"/>
                    <a:pt x="1" y="544"/>
                  </a:cubicBezTo>
                  <a:cubicBezTo>
                    <a:pt x="1" y="687"/>
                    <a:pt x="72" y="759"/>
                    <a:pt x="143" y="806"/>
                  </a:cubicBezTo>
                  <a:cubicBezTo>
                    <a:pt x="191" y="830"/>
                    <a:pt x="245" y="842"/>
                    <a:pt x="298" y="842"/>
                  </a:cubicBezTo>
                  <a:cubicBezTo>
                    <a:pt x="352" y="842"/>
                    <a:pt x="405" y="830"/>
                    <a:pt x="453" y="806"/>
                  </a:cubicBezTo>
                  <a:cubicBezTo>
                    <a:pt x="572" y="687"/>
                    <a:pt x="739" y="330"/>
                    <a:pt x="334" y="21"/>
                  </a:cubicBezTo>
                  <a:cubicBezTo>
                    <a:pt x="327" y="6"/>
                    <a:pt x="317" y="0"/>
                    <a:pt x="307"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3"/>
            <p:cNvSpPr/>
            <p:nvPr/>
          </p:nvSpPr>
          <p:spPr>
            <a:xfrm>
              <a:off x="6593032" y="1942346"/>
              <a:ext cx="17613" cy="29636"/>
            </a:xfrm>
            <a:custGeom>
              <a:rect b="b" l="l" r="r" t="t"/>
              <a:pathLst>
                <a:path extrusionOk="0" h="843" w="501">
                  <a:moveTo>
                    <a:pt x="307" y="0"/>
                  </a:moveTo>
                  <a:cubicBezTo>
                    <a:pt x="285" y="0"/>
                    <a:pt x="263" y="28"/>
                    <a:pt x="263" y="44"/>
                  </a:cubicBezTo>
                  <a:cubicBezTo>
                    <a:pt x="239" y="330"/>
                    <a:pt x="1" y="306"/>
                    <a:pt x="1" y="544"/>
                  </a:cubicBezTo>
                  <a:cubicBezTo>
                    <a:pt x="1" y="687"/>
                    <a:pt x="72" y="759"/>
                    <a:pt x="143" y="806"/>
                  </a:cubicBezTo>
                  <a:cubicBezTo>
                    <a:pt x="191" y="830"/>
                    <a:pt x="245" y="842"/>
                    <a:pt x="298" y="842"/>
                  </a:cubicBezTo>
                  <a:cubicBezTo>
                    <a:pt x="352" y="842"/>
                    <a:pt x="405" y="830"/>
                    <a:pt x="453" y="806"/>
                  </a:cubicBezTo>
                  <a:cubicBezTo>
                    <a:pt x="477" y="783"/>
                    <a:pt x="501" y="759"/>
                    <a:pt x="501" y="711"/>
                  </a:cubicBezTo>
                  <a:cubicBezTo>
                    <a:pt x="310" y="521"/>
                    <a:pt x="263" y="187"/>
                    <a:pt x="334" y="21"/>
                  </a:cubicBezTo>
                  <a:cubicBezTo>
                    <a:pt x="327" y="6"/>
                    <a:pt x="317" y="0"/>
                    <a:pt x="30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3"/>
            <p:cNvSpPr/>
            <p:nvPr/>
          </p:nvSpPr>
          <p:spPr>
            <a:xfrm>
              <a:off x="6598059" y="1983232"/>
              <a:ext cx="11742" cy="41905"/>
            </a:xfrm>
            <a:custGeom>
              <a:rect b="b" l="l" r="r" t="t"/>
              <a:pathLst>
                <a:path extrusionOk="0" h="1192" w="334">
                  <a:moveTo>
                    <a:pt x="167" y="1"/>
                  </a:moveTo>
                  <a:cubicBezTo>
                    <a:pt x="72" y="1"/>
                    <a:pt x="0" y="72"/>
                    <a:pt x="0" y="167"/>
                  </a:cubicBezTo>
                  <a:lnTo>
                    <a:pt x="0" y="1048"/>
                  </a:lnTo>
                  <a:cubicBezTo>
                    <a:pt x="0" y="1144"/>
                    <a:pt x="72" y="1191"/>
                    <a:pt x="167" y="1191"/>
                  </a:cubicBezTo>
                  <a:cubicBezTo>
                    <a:pt x="239" y="1191"/>
                    <a:pt x="334" y="1144"/>
                    <a:pt x="310" y="1048"/>
                  </a:cubicBezTo>
                  <a:lnTo>
                    <a:pt x="310" y="167"/>
                  </a:lnTo>
                  <a:cubicBezTo>
                    <a:pt x="310" y="72"/>
                    <a:pt x="239" y="1"/>
                    <a:pt x="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3"/>
            <p:cNvSpPr/>
            <p:nvPr/>
          </p:nvSpPr>
          <p:spPr>
            <a:xfrm>
              <a:off x="6526906" y="2020074"/>
              <a:ext cx="154084" cy="45244"/>
            </a:xfrm>
            <a:custGeom>
              <a:rect b="b" l="l" r="r" t="t"/>
              <a:pathLst>
                <a:path extrusionOk="0" h="1287" w="4383">
                  <a:moveTo>
                    <a:pt x="0" y="0"/>
                  </a:moveTo>
                  <a:cubicBezTo>
                    <a:pt x="238" y="572"/>
                    <a:pt x="667" y="1048"/>
                    <a:pt x="1239" y="1286"/>
                  </a:cubicBezTo>
                  <a:lnTo>
                    <a:pt x="3168" y="1286"/>
                  </a:lnTo>
                  <a:cubicBezTo>
                    <a:pt x="3692" y="1048"/>
                    <a:pt x="4144" y="572"/>
                    <a:pt x="4382"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3"/>
            <p:cNvSpPr/>
            <p:nvPr/>
          </p:nvSpPr>
          <p:spPr>
            <a:xfrm>
              <a:off x="6545327" y="2261202"/>
              <a:ext cx="118894" cy="25980"/>
            </a:xfrm>
            <a:custGeom>
              <a:rect b="b" l="l" r="r" t="t"/>
              <a:pathLst>
                <a:path extrusionOk="0" h="739" w="3382">
                  <a:moveTo>
                    <a:pt x="262" y="0"/>
                  </a:moveTo>
                  <a:cubicBezTo>
                    <a:pt x="119" y="0"/>
                    <a:pt x="0" y="119"/>
                    <a:pt x="0" y="262"/>
                  </a:cubicBezTo>
                  <a:lnTo>
                    <a:pt x="0" y="476"/>
                  </a:lnTo>
                  <a:cubicBezTo>
                    <a:pt x="0" y="619"/>
                    <a:pt x="119" y="738"/>
                    <a:pt x="262" y="738"/>
                  </a:cubicBezTo>
                  <a:lnTo>
                    <a:pt x="3120" y="738"/>
                  </a:lnTo>
                  <a:cubicBezTo>
                    <a:pt x="3263" y="738"/>
                    <a:pt x="3382" y="619"/>
                    <a:pt x="3382" y="476"/>
                  </a:cubicBezTo>
                  <a:lnTo>
                    <a:pt x="3382" y="262"/>
                  </a:lnTo>
                  <a:cubicBezTo>
                    <a:pt x="3382" y="143"/>
                    <a:pt x="3263" y="0"/>
                    <a:pt x="3120"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3"/>
            <p:cNvSpPr/>
            <p:nvPr/>
          </p:nvSpPr>
          <p:spPr>
            <a:xfrm>
              <a:off x="6545327" y="2266194"/>
              <a:ext cx="118894" cy="21831"/>
            </a:xfrm>
            <a:custGeom>
              <a:rect b="b" l="l" r="r" t="t"/>
              <a:pathLst>
                <a:path extrusionOk="0" h="621" w="3382">
                  <a:moveTo>
                    <a:pt x="24" y="1"/>
                  </a:moveTo>
                  <a:cubicBezTo>
                    <a:pt x="0" y="25"/>
                    <a:pt x="0" y="96"/>
                    <a:pt x="0" y="144"/>
                  </a:cubicBezTo>
                  <a:lnTo>
                    <a:pt x="0" y="358"/>
                  </a:lnTo>
                  <a:cubicBezTo>
                    <a:pt x="0" y="501"/>
                    <a:pt x="119" y="620"/>
                    <a:pt x="262" y="620"/>
                  </a:cubicBezTo>
                  <a:lnTo>
                    <a:pt x="3120" y="620"/>
                  </a:lnTo>
                  <a:cubicBezTo>
                    <a:pt x="3263" y="620"/>
                    <a:pt x="3382" y="501"/>
                    <a:pt x="3382" y="358"/>
                  </a:cubicBezTo>
                  <a:lnTo>
                    <a:pt x="3382" y="144"/>
                  </a:lnTo>
                  <a:cubicBezTo>
                    <a:pt x="3382" y="96"/>
                    <a:pt x="3382" y="49"/>
                    <a:pt x="3358" y="1"/>
                  </a:cubicBezTo>
                  <a:cubicBezTo>
                    <a:pt x="3287" y="49"/>
                    <a:pt x="3215" y="120"/>
                    <a:pt x="3120" y="120"/>
                  </a:cubicBezTo>
                  <a:lnTo>
                    <a:pt x="262" y="120"/>
                  </a:lnTo>
                  <a:cubicBezTo>
                    <a:pt x="167" y="120"/>
                    <a:pt x="72" y="49"/>
                    <a:pt x="24"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3"/>
            <p:cNvSpPr/>
            <p:nvPr/>
          </p:nvSpPr>
          <p:spPr>
            <a:xfrm>
              <a:off x="6503457" y="2065283"/>
              <a:ext cx="201790" cy="41905"/>
            </a:xfrm>
            <a:custGeom>
              <a:rect b="b" l="l" r="r" t="t"/>
              <a:pathLst>
                <a:path extrusionOk="0" h="1192" w="5740">
                  <a:moveTo>
                    <a:pt x="239" y="0"/>
                  </a:moveTo>
                  <a:cubicBezTo>
                    <a:pt x="72" y="0"/>
                    <a:pt x="0" y="96"/>
                    <a:pt x="0" y="215"/>
                  </a:cubicBezTo>
                  <a:cubicBezTo>
                    <a:pt x="0" y="739"/>
                    <a:pt x="524" y="1191"/>
                    <a:pt x="1144" y="1191"/>
                  </a:cubicBezTo>
                  <a:lnTo>
                    <a:pt x="4573" y="1191"/>
                  </a:lnTo>
                  <a:cubicBezTo>
                    <a:pt x="5240" y="1191"/>
                    <a:pt x="5740" y="739"/>
                    <a:pt x="5740" y="215"/>
                  </a:cubicBezTo>
                  <a:cubicBezTo>
                    <a:pt x="5740" y="96"/>
                    <a:pt x="5621" y="0"/>
                    <a:pt x="5502"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3"/>
            <p:cNvSpPr/>
            <p:nvPr/>
          </p:nvSpPr>
          <p:spPr>
            <a:xfrm>
              <a:off x="6503457" y="2066127"/>
              <a:ext cx="201790" cy="41061"/>
            </a:xfrm>
            <a:custGeom>
              <a:rect b="b" l="l" r="r" t="t"/>
              <a:pathLst>
                <a:path extrusionOk="0" h="1168" w="5740">
                  <a:moveTo>
                    <a:pt x="120" y="0"/>
                  </a:moveTo>
                  <a:cubicBezTo>
                    <a:pt x="48" y="24"/>
                    <a:pt x="0" y="96"/>
                    <a:pt x="0" y="191"/>
                  </a:cubicBezTo>
                  <a:cubicBezTo>
                    <a:pt x="0" y="715"/>
                    <a:pt x="524" y="1167"/>
                    <a:pt x="1144" y="1167"/>
                  </a:cubicBezTo>
                  <a:lnTo>
                    <a:pt x="4573" y="1167"/>
                  </a:lnTo>
                  <a:cubicBezTo>
                    <a:pt x="5240" y="1167"/>
                    <a:pt x="5740" y="715"/>
                    <a:pt x="5740" y="191"/>
                  </a:cubicBezTo>
                  <a:cubicBezTo>
                    <a:pt x="5740" y="119"/>
                    <a:pt x="5716" y="24"/>
                    <a:pt x="5621" y="0"/>
                  </a:cubicBezTo>
                  <a:cubicBezTo>
                    <a:pt x="5430" y="334"/>
                    <a:pt x="5025" y="572"/>
                    <a:pt x="4573" y="572"/>
                  </a:cubicBezTo>
                  <a:lnTo>
                    <a:pt x="1144" y="572"/>
                  </a:lnTo>
                  <a:cubicBezTo>
                    <a:pt x="667" y="572"/>
                    <a:pt x="286" y="334"/>
                    <a:pt x="120"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3"/>
            <p:cNvSpPr/>
            <p:nvPr/>
          </p:nvSpPr>
          <p:spPr>
            <a:xfrm>
              <a:off x="6526062" y="2020074"/>
              <a:ext cx="66162" cy="45244"/>
            </a:xfrm>
            <a:custGeom>
              <a:rect b="b" l="l" r="r" t="t"/>
              <a:pathLst>
                <a:path extrusionOk="0" h="1287" w="1882">
                  <a:moveTo>
                    <a:pt x="0" y="0"/>
                  </a:moveTo>
                  <a:cubicBezTo>
                    <a:pt x="239" y="572"/>
                    <a:pt x="667" y="1048"/>
                    <a:pt x="1215" y="1286"/>
                  </a:cubicBezTo>
                  <a:lnTo>
                    <a:pt x="1882" y="1286"/>
                  </a:lnTo>
                  <a:cubicBezTo>
                    <a:pt x="1334" y="1048"/>
                    <a:pt x="929" y="596"/>
                    <a:pt x="691" y="24"/>
                  </a:cubicBezTo>
                  <a:lnTo>
                    <a:pt x="667"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33"/>
          <p:cNvGrpSpPr/>
          <p:nvPr/>
        </p:nvGrpSpPr>
        <p:grpSpPr>
          <a:xfrm>
            <a:off x="1749592" y="1940140"/>
            <a:ext cx="277204" cy="445713"/>
            <a:chOff x="5674643" y="1909758"/>
            <a:chExt cx="235257" cy="378268"/>
          </a:xfrm>
        </p:grpSpPr>
        <p:sp>
          <p:nvSpPr>
            <p:cNvPr id="1327" name="Google Shape;1327;p33"/>
            <p:cNvSpPr/>
            <p:nvPr/>
          </p:nvSpPr>
          <p:spPr>
            <a:xfrm>
              <a:off x="5721505" y="2076990"/>
              <a:ext cx="140690" cy="33538"/>
            </a:xfrm>
            <a:custGeom>
              <a:rect b="b" l="l" r="r" t="t"/>
              <a:pathLst>
                <a:path extrusionOk="0" h="954" w="4002">
                  <a:moveTo>
                    <a:pt x="1" y="1"/>
                  </a:moveTo>
                  <a:cubicBezTo>
                    <a:pt x="596" y="477"/>
                    <a:pt x="287" y="953"/>
                    <a:pt x="287" y="953"/>
                  </a:cubicBezTo>
                  <a:lnTo>
                    <a:pt x="3716" y="953"/>
                  </a:lnTo>
                  <a:cubicBezTo>
                    <a:pt x="3716" y="953"/>
                    <a:pt x="3406" y="501"/>
                    <a:pt x="4002" y="1"/>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3"/>
            <p:cNvSpPr/>
            <p:nvPr/>
          </p:nvSpPr>
          <p:spPr>
            <a:xfrm>
              <a:off x="5721505" y="2076990"/>
              <a:ext cx="42748" cy="33538"/>
            </a:xfrm>
            <a:custGeom>
              <a:rect b="b" l="l" r="r" t="t"/>
              <a:pathLst>
                <a:path extrusionOk="0" h="954" w="1216">
                  <a:moveTo>
                    <a:pt x="1" y="1"/>
                  </a:moveTo>
                  <a:cubicBezTo>
                    <a:pt x="596" y="477"/>
                    <a:pt x="287" y="953"/>
                    <a:pt x="287" y="953"/>
                  </a:cubicBezTo>
                  <a:lnTo>
                    <a:pt x="953" y="953"/>
                  </a:lnTo>
                  <a:cubicBezTo>
                    <a:pt x="929" y="953"/>
                    <a:pt x="1215" y="501"/>
                    <a:pt x="644" y="1"/>
                  </a:cubicBezTo>
                  <a:close/>
                </a:path>
              </a:pathLst>
            </a:custGeom>
            <a:solidFill>
              <a:srgbClr val="BB4F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3"/>
            <p:cNvSpPr/>
            <p:nvPr/>
          </p:nvSpPr>
          <p:spPr>
            <a:xfrm>
              <a:off x="5748293" y="1911234"/>
              <a:ext cx="87958" cy="133167"/>
            </a:xfrm>
            <a:custGeom>
              <a:rect b="b" l="l" r="r" t="t"/>
              <a:pathLst>
                <a:path extrusionOk="0" h="3788" w="2502">
                  <a:moveTo>
                    <a:pt x="1263" y="1"/>
                  </a:moveTo>
                  <a:cubicBezTo>
                    <a:pt x="1180" y="1"/>
                    <a:pt x="1096" y="48"/>
                    <a:pt x="1025" y="144"/>
                  </a:cubicBezTo>
                  <a:cubicBezTo>
                    <a:pt x="668" y="667"/>
                    <a:pt x="72" y="1763"/>
                    <a:pt x="1" y="3478"/>
                  </a:cubicBezTo>
                  <a:cubicBezTo>
                    <a:pt x="120" y="3573"/>
                    <a:pt x="239" y="3668"/>
                    <a:pt x="358" y="3787"/>
                  </a:cubicBezTo>
                  <a:cubicBezTo>
                    <a:pt x="453" y="3192"/>
                    <a:pt x="834" y="2787"/>
                    <a:pt x="1072" y="2620"/>
                  </a:cubicBezTo>
                  <a:cubicBezTo>
                    <a:pt x="1120" y="2573"/>
                    <a:pt x="1180" y="2549"/>
                    <a:pt x="1239" y="2549"/>
                  </a:cubicBezTo>
                  <a:cubicBezTo>
                    <a:pt x="1299" y="2549"/>
                    <a:pt x="1358" y="2573"/>
                    <a:pt x="1406" y="2620"/>
                  </a:cubicBezTo>
                  <a:cubicBezTo>
                    <a:pt x="1644" y="2787"/>
                    <a:pt x="2025" y="3192"/>
                    <a:pt x="2120" y="3787"/>
                  </a:cubicBezTo>
                  <a:cubicBezTo>
                    <a:pt x="2239" y="3668"/>
                    <a:pt x="2358" y="3573"/>
                    <a:pt x="2501" y="3478"/>
                  </a:cubicBezTo>
                  <a:cubicBezTo>
                    <a:pt x="2454" y="1763"/>
                    <a:pt x="1858" y="620"/>
                    <a:pt x="1501" y="144"/>
                  </a:cubicBezTo>
                  <a:cubicBezTo>
                    <a:pt x="1430" y="48"/>
                    <a:pt x="1346" y="1"/>
                    <a:pt x="126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3"/>
            <p:cNvSpPr/>
            <p:nvPr/>
          </p:nvSpPr>
          <p:spPr>
            <a:xfrm>
              <a:off x="5769245" y="1909758"/>
              <a:ext cx="44401" cy="110352"/>
            </a:xfrm>
            <a:custGeom>
              <a:rect b="b" l="l" r="r" t="t"/>
              <a:pathLst>
                <a:path extrusionOk="0" h="3139" w="1263">
                  <a:moveTo>
                    <a:pt x="634" y="1"/>
                  </a:moveTo>
                  <a:cubicBezTo>
                    <a:pt x="590" y="1"/>
                    <a:pt x="548" y="55"/>
                    <a:pt x="524" y="162"/>
                  </a:cubicBezTo>
                  <a:cubicBezTo>
                    <a:pt x="357" y="614"/>
                    <a:pt x="72" y="1614"/>
                    <a:pt x="0" y="3138"/>
                  </a:cubicBezTo>
                  <a:cubicBezTo>
                    <a:pt x="167" y="2924"/>
                    <a:pt x="334" y="2757"/>
                    <a:pt x="453" y="2662"/>
                  </a:cubicBezTo>
                  <a:cubicBezTo>
                    <a:pt x="500" y="2615"/>
                    <a:pt x="560" y="2591"/>
                    <a:pt x="619" y="2591"/>
                  </a:cubicBezTo>
                  <a:cubicBezTo>
                    <a:pt x="679" y="2591"/>
                    <a:pt x="738" y="2615"/>
                    <a:pt x="786" y="2662"/>
                  </a:cubicBezTo>
                  <a:cubicBezTo>
                    <a:pt x="929" y="2781"/>
                    <a:pt x="1119" y="2924"/>
                    <a:pt x="1262" y="3138"/>
                  </a:cubicBezTo>
                  <a:cubicBezTo>
                    <a:pt x="1191" y="1614"/>
                    <a:pt x="929" y="638"/>
                    <a:pt x="762" y="162"/>
                  </a:cubicBezTo>
                  <a:cubicBezTo>
                    <a:pt x="726" y="55"/>
                    <a:pt x="679" y="1"/>
                    <a:pt x="6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3"/>
            <p:cNvSpPr/>
            <p:nvPr/>
          </p:nvSpPr>
          <p:spPr>
            <a:xfrm>
              <a:off x="5713138" y="2108805"/>
              <a:ext cx="157424" cy="22640"/>
            </a:xfrm>
            <a:custGeom>
              <a:rect b="b" l="l" r="r" t="t"/>
              <a:pathLst>
                <a:path extrusionOk="0" h="644" w="4478">
                  <a:moveTo>
                    <a:pt x="477" y="1"/>
                  </a:moveTo>
                  <a:cubicBezTo>
                    <a:pt x="191" y="1"/>
                    <a:pt x="1" y="239"/>
                    <a:pt x="1" y="525"/>
                  </a:cubicBezTo>
                  <a:lnTo>
                    <a:pt x="1" y="644"/>
                  </a:lnTo>
                  <a:lnTo>
                    <a:pt x="4478" y="644"/>
                  </a:lnTo>
                  <a:lnTo>
                    <a:pt x="4478" y="525"/>
                  </a:lnTo>
                  <a:cubicBezTo>
                    <a:pt x="4478" y="239"/>
                    <a:pt x="4287" y="1"/>
                    <a:pt x="4001" y="1"/>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3"/>
            <p:cNvSpPr/>
            <p:nvPr/>
          </p:nvSpPr>
          <p:spPr>
            <a:xfrm>
              <a:off x="5712294" y="2108805"/>
              <a:ext cx="39409" cy="22640"/>
            </a:xfrm>
            <a:custGeom>
              <a:rect b="b" l="l" r="r" t="t"/>
              <a:pathLst>
                <a:path extrusionOk="0" h="644" w="1121">
                  <a:moveTo>
                    <a:pt x="477" y="1"/>
                  </a:moveTo>
                  <a:cubicBezTo>
                    <a:pt x="191" y="1"/>
                    <a:pt x="1" y="239"/>
                    <a:pt x="1" y="525"/>
                  </a:cubicBezTo>
                  <a:lnTo>
                    <a:pt x="1" y="644"/>
                  </a:lnTo>
                  <a:lnTo>
                    <a:pt x="644" y="644"/>
                  </a:lnTo>
                  <a:lnTo>
                    <a:pt x="644" y="525"/>
                  </a:lnTo>
                  <a:cubicBezTo>
                    <a:pt x="644" y="239"/>
                    <a:pt x="858" y="1"/>
                    <a:pt x="1120" y="1"/>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3"/>
            <p:cNvSpPr/>
            <p:nvPr/>
          </p:nvSpPr>
          <p:spPr>
            <a:xfrm>
              <a:off x="5822821" y="2022078"/>
              <a:ext cx="67005" cy="35717"/>
            </a:xfrm>
            <a:custGeom>
              <a:rect b="b" l="l" r="r" t="t"/>
              <a:pathLst>
                <a:path extrusionOk="0" h="1016" w="1906">
                  <a:moveTo>
                    <a:pt x="1549" y="1"/>
                  </a:moveTo>
                  <a:cubicBezTo>
                    <a:pt x="1051" y="1"/>
                    <a:pt x="430" y="114"/>
                    <a:pt x="0" y="563"/>
                  </a:cubicBezTo>
                  <a:cubicBezTo>
                    <a:pt x="24" y="729"/>
                    <a:pt x="24" y="872"/>
                    <a:pt x="0" y="1015"/>
                  </a:cubicBezTo>
                  <a:lnTo>
                    <a:pt x="1024" y="1015"/>
                  </a:lnTo>
                  <a:cubicBezTo>
                    <a:pt x="1096" y="801"/>
                    <a:pt x="1310" y="325"/>
                    <a:pt x="1858" y="158"/>
                  </a:cubicBezTo>
                  <a:cubicBezTo>
                    <a:pt x="1905" y="134"/>
                    <a:pt x="1905" y="15"/>
                    <a:pt x="1858" y="15"/>
                  </a:cubicBezTo>
                  <a:cubicBezTo>
                    <a:pt x="1763" y="6"/>
                    <a:pt x="1659" y="1"/>
                    <a:pt x="1549"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3"/>
            <p:cNvSpPr/>
            <p:nvPr/>
          </p:nvSpPr>
          <p:spPr>
            <a:xfrm>
              <a:off x="5693873" y="2022078"/>
              <a:ext cx="68693" cy="35717"/>
            </a:xfrm>
            <a:custGeom>
              <a:rect b="b" l="l" r="r" t="t"/>
              <a:pathLst>
                <a:path extrusionOk="0" h="1016" w="1954">
                  <a:moveTo>
                    <a:pt x="394" y="1"/>
                  </a:moveTo>
                  <a:cubicBezTo>
                    <a:pt x="287" y="1"/>
                    <a:pt x="186" y="6"/>
                    <a:pt x="96" y="15"/>
                  </a:cubicBezTo>
                  <a:cubicBezTo>
                    <a:pt x="1" y="39"/>
                    <a:pt x="1" y="134"/>
                    <a:pt x="72" y="158"/>
                  </a:cubicBezTo>
                  <a:cubicBezTo>
                    <a:pt x="596" y="325"/>
                    <a:pt x="811" y="801"/>
                    <a:pt x="906" y="1015"/>
                  </a:cubicBezTo>
                  <a:lnTo>
                    <a:pt x="1906" y="1015"/>
                  </a:lnTo>
                  <a:cubicBezTo>
                    <a:pt x="1882" y="848"/>
                    <a:pt x="1882" y="682"/>
                    <a:pt x="1954" y="563"/>
                  </a:cubicBezTo>
                  <a:cubicBezTo>
                    <a:pt x="1505" y="114"/>
                    <a:pt x="880" y="1"/>
                    <a:pt x="394"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3"/>
            <p:cNvSpPr/>
            <p:nvPr/>
          </p:nvSpPr>
          <p:spPr>
            <a:xfrm>
              <a:off x="5756660" y="1999965"/>
              <a:ext cx="71224" cy="57830"/>
            </a:xfrm>
            <a:custGeom>
              <a:rect b="b" l="l" r="r" t="t"/>
              <a:pathLst>
                <a:path extrusionOk="0" h="1645" w="2026">
                  <a:moveTo>
                    <a:pt x="1004" y="1"/>
                  </a:moveTo>
                  <a:cubicBezTo>
                    <a:pt x="942" y="1"/>
                    <a:pt x="882" y="25"/>
                    <a:pt x="834" y="72"/>
                  </a:cubicBezTo>
                  <a:cubicBezTo>
                    <a:pt x="549" y="287"/>
                    <a:pt x="1" y="811"/>
                    <a:pt x="96" y="1644"/>
                  </a:cubicBezTo>
                  <a:lnTo>
                    <a:pt x="1954" y="1644"/>
                  </a:lnTo>
                  <a:cubicBezTo>
                    <a:pt x="2025" y="811"/>
                    <a:pt x="1501" y="263"/>
                    <a:pt x="1192" y="72"/>
                  </a:cubicBezTo>
                  <a:cubicBezTo>
                    <a:pt x="1132" y="25"/>
                    <a:pt x="1067" y="1"/>
                    <a:pt x="1004"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3"/>
            <p:cNvSpPr/>
            <p:nvPr/>
          </p:nvSpPr>
          <p:spPr>
            <a:xfrm>
              <a:off x="5821978" y="2022078"/>
              <a:ext cx="66162" cy="35717"/>
            </a:xfrm>
            <a:custGeom>
              <a:rect b="b" l="l" r="r" t="t"/>
              <a:pathLst>
                <a:path extrusionOk="0" h="1016" w="1882">
                  <a:moveTo>
                    <a:pt x="1536" y="1"/>
                  </a:moveTo>
                  <a:cubicBezTo>
                    <a:pt x="1051" y="1"/>
                    <a:pt x="430" y="114"/>
                    <a:pt x="0" y="563"/>
                  </a:cubicBezTo>
                  <a:cubicBezTo>
                    <a:pt x="24" y="682"/>
                    <a:pt x="24" y="848"/>
                    <a:pt x="0" y="1015"/>
                  </a:cubicBezTo>
                  <a:lnTo>
                    <a:pt x="643" y="1015"/>
                  </a:lnTo>
                  <a:lnTo>
                    <a:pt x="643" y="753"/>
                  </a:lnTo>
                  <a:cubicBezTo>
                    <a:pt x="643" y="634"/>
                    <a:pt x="691" y="539"/>
                    <a:pt x="763" y="444"/>
                  </a:cubicBezTo>
                  <a:cubicBezTo>
                    <a:pt x="1096" y="182"/>
                    <a:pt x="1477" y="63"/>
                    <a:pt x="1834" y="39"/>
                  </a:cubicBezTo>
                  <a:cubicBezTo>
                    <a:pt x="1882" y="15"/>
                    <a:pt x="1882" y="15"/>
                    <a:pt x="1834" y="15"/>
                  </a:cubicBezTo>
                  <a:cubicBezTo>
                    <a:pt x="1744" y="6"/>
                    <a:pt x="1643" y="1"/>
                    <a:pt x="1536"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3"/>
            <p:cNvSpPr/>
            <p:nvPr/>
          </p:nvSpPr>
          <p:spPr>
            <a:xfrm>
              <a:off x="5693873" y="2022781"/>
              <a:ext cx="54455" cy="35823"/>
            </a:xfrm>
            <a:custGeom>
              <a:rect b="b" l="l" r="r" t="t"/>
              <a:pathLst>
                <a:path extrusionOk="0" h="1019" w="1549">
                  <a:moveTo>
                    <a:pt x="388" y="1"/>
                  </a:moveTo>
                  <a:cubicBezTo>
                    <a:pt x="287" y="1"/>
                    <a:pt x="191" y="7"/>
                    <a:pt x="96" y="19"/>
                  </a:cubicBezTo>
                  <a:cubicBezTo>
                    <a:pt x="1" y="19"/>
                    <a:pt x="1" y="138"/>
                    <a:pt x="72" y="162"/>
                  </a:cubicBezTo>
                  <a:cubicBezTo>
                    <a:pt x="596" y="352"/>
                    <a:pt x="811" y="805"/>
                    <a:pt x="906" y="1019"/>
                  </a:cubicBezTo>
                  <a:lnTo>
                    <a:pt x="1549" y="1019"/>
                  </a:lnTo>
                  <a:cubicBezTo>
                    <a:pt x="1477" y="757"/>
                    <a:pt x="1215" y="305"/>
                    <a:pt x="715" y="138"/>
                  </a:cubicBezTo>
                  <a:cubicBezTo>
                    <a:pt x="668" y="114"/>
                    <a:pt x="668" y="43"/>
                    <a:pt x="715" y="19"/>
                  </a:cubicBezTo>
                  <a:cubicBezTo>
                    <a:pt x="596" y="7"/>
                    <a:pt x="489" y="1"/>
                    <a:pt x="388"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3"/>
            <p:cNvSpPr/>
            <p:nvPr/>
          </p:nvSpPr>
          <p:spPr>
            <a:xfrm>
              <a:off x="5755851" y="1999965"/>
              <a:ext cx="46897" cy="57830"/>
            </a:xfrm>
            <a:custGeom>
              <a:rect b="b" l="l" r="r" t="t"/>
              <a:pathLst>
                <a:path extrusionOk="0" h="1645" w="1334">
                  <a:moveTo>
                    <a:pt x="1021" y="1"/>
                  </a:moveTo>
                  <a:cubicBezTo>
                    <a:pt x="959" y="1"/>
                    <a:pt x="893" y="25"/>
                    <a:pt x="834" y="72"/>
                  </a:cubicBezTo>
                  <a:cubicBezTo>
                    <a:pt x="548" y="263"/>
                    <a:pt x="0" y="811"/>
                    <a:pt x="95" y="1644"/>
                  </a:cubicBezTo>
                  <a:lnTo>
                    <a:pt x="738" y="1644"/>
                  </a:lnTo>
                  <a:cubicBezTo>
                    <a:pt x="691" y="930"/>
                    <a:pt x="1048" y="453"/>
                    <a:pt x="1334" y="191"/>
                  </a:cubicBezTo>
                  <a:cubicBezTo>
                    <a:pt x="1286" y="120"/>
                    <a:pt x="1215" y="96"/>
                    <a:pt x="1191" y="72"/>
                  </a:cubicBezTo>
                  <a:cubicBezTo>
                    <a:pt x="1143" y="25"/>
                    <a:pt x="1084" y="1"/>
                    <a:pt x="1021"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3"/>
            <p:cNvSpPr/>
            <p:nvPr/>
          </p:nvSpPr>
          <p:spPr>
            <a:xfrm>
              <a:off x="5705615" y="2056916"/>
              <a:ext cx="172506" cy="20952"/>
            </a:xfrm>
            <a:custGeom>
              <a:rect b="b" l="l" r="r" t="t"/>
              <a:pathLst>
                <a:path extrusionOk="0" h="596" w="4907">
                  <a:moveTo>
                    <a:pt x="286" y="0"/>
                  </a:moveTo>
                  <a:cubicBezTo>
                    <a:pt x="119" y="0"/>
                    <a:pt x="0" y="143"/>
                    <a:pt x="0" y="286"/>
                  </a:cubicBezTo>
                  <a:cubicBezTo>
                    <a:pt x="0" y="477"/>
                    <a:pt x="143" y="596"/>
                    <a:pt x="286" y="596"/>
                  </a:cubicBezTo>
                  <a:lnTo>
                    <a:pt x="4620" y="596"/>
                  </a:lnTo>
                  <a:cubicBezTo>
                    <a:pt x="4787" y="596"/>
                    <a:pt x="4906" y="453"/>
                    <a:pt x="4906" y="286"/>
                  </a:cubicBezTo>
                  <a:cubicBezTo>
                    <a:pt x="4906" y="119"/>
                    <a:pt x="4763" y="0"/>
                    <a:pt x="4620"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3"/>
            <p:cNvSpPr/>
            <p:nvPr/>
          </p:nvSpPr>
          <p:spPr>
            <a:xfrm>
              <a:off x="5705615" y="2061100"/>
              <a:ext cx="172506" cy="16769"/>
            </a:xfrm>
            <a:custGeom>
              <a:rect b="b" l="l" r="r" t="t"/>
              <a:pathLst>
                <a:path extrusionOk="0" h="477" w="4907">
                  <a:moveTo>
                    <a:pt x="72" y="0"/>
                  </a:moveTo>
                  <a:cubicBezTo>
                    <a:pt x="24" y="48"/>
                    <a:pt x="0" y="119"/>
                    <a:pt x="0" y="167"/>
                  </a:cubicBezTo>
                  <a:cubicBezTo>
                    <a:pt x="0" y="358"/>
                    <a:pt x="143" y="477"/>
                    <a:pt x="286" y="477"/>
                  </a:cubicBezTo>
                  <a:lnTo>
                    <a:pt x="4620" y="477"/>
                  </a:lnTo>
                  <a:cubicBezTo>
                    <a:pt x="4787" y="477"/>
                    <a:pt x="4906" y="310"/>
                    <a:pt x="4906" y="167"/>
                  </a:cubicBezTo>
                  <a:cubicBezTo>
                    <a:pt x="4906" y="119"/>
                    <a:pt x="4882" y="48"/>
                    <a:pt x="4858" y="0"/>
                  </a:cubicBezTo>
                  <a:cubicBezTo>
                    <a:pt x="4787" y="96"/>
                    <a:pt x="4716" y="119"/>
                    <a:pt x="4620" y="119"/>
                  </a:cubicBezTo>
                  <a:lnTo>
                    <a:pt x="286" y="119"/>
                  </a:lnTo>
                  <a:cubicBezTo>
                    <a:pt x="215" y="119"/>
                    <a:pt x="119" y="48"/>
                    <a:pt x="72"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3"/>
            <p:cNvSpPr/>
            <p:nvPr/>
          </p:nvSpPr>
          <p:spPr>
            <a:xfrm>
              <a:off x="5676295" y="2129758"/>
              <a:ext cx="233605" cy="158268"/>
            </a:xfrm>
            <a:custGeom>
              <a:rect b="b" l="l" r="r" t="t"/>
              <a:pathLst>
                <a:path extrusionOk="0" h="4502" w="6645">
                  <a:moveTo>
                    <a:pt x="1168" y="0"/>
                  </a:moveTo>
                  <a:cubicBezTo>
                    <a:pt x="953" y="0"/>
                    <a:pt x="739" y="95"/>
                    <a:pt x="620" y="286"/>
                  </a:cubicBezTo>
                  <a:lnTo>
                    <a:pt x="239" y="810"/>
                  </a:lnTo>
                  <a:cubicBezTo>
                    <a:pt x="25" y="1119"/>
                    <a:pt x="1" y="1500"/>
                    <a:pt x="191" y="1834"/>
                  </a:cubicBezTo>
                  <a:cubicBezTo>
                    <a:pt x="1501" y="3930"/>
                    <a:pt x="1430" y="3858"/>
                    <a:pt x="1501" y="4025"/>
                  </a:cubicBezTo>
                  <a:cubicBezTo>
                    <a:pt x="1573" y="4287"/>
                    <a:pt x="1811" y="4501"/>
                    <a:pt x="2120" y="4501"/>
                  </a:cubicBezTo>
                  <a:lnTo>
                    <a:pt x="4597" y="4501"/>
                  </a:lnTo>
                  <a:cubicBezTo>
                    <a:pt x="4883" y="4501"/>
                    <a:pt x="5121" y="4287"/>
                    <a:pt x="5216" y="4025"/>
                  </a:cubicBezTo>
                  <a:cubicBezTo>
                    <a:pt x="5264" y="3858"/>
                    <a:pt x="5216" y="3977"/>
                    <a:pt x="6526" y="1834"/>
                  </a:cubicBezTo>
                  <a:cubicBezTo>
                    <a:pt x="6645" y="1500"/>
                    <a:pt x="6621" y="1119"/>
                    <a:pt x="6407" y="810"/>
                  </a:cubicBezTo>
                  <a:lnTo>
                    <a:pt x="6026" y="286"/>
                  </a:lnTo>
                  <a:cubicBezTo>
                    <a:pt x="5907" y="95"/>
                    <a:pt x="5692" y="0"/>
                    <a:pt x="5478" y="0"/>
                  </a:cubicBezTo>
                  <a:close/>
                </a:path>
              </a:pathLst>
            </a:custGeom>
            <a:solidFill>
              <a:srgbClr val="EAA8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3"/>
            <p:cNvSpPr/>
            <p:nvPr/>
          </p:nvSpPr>
          <p:spPr>
            <a:xfrm>
              <a:off x="5674643" y="2129758"/>
              <a:ext cx="97133" cy="158268"/>
            </a:xfrm>
            <a:custGeom>
              <a:rect b="b" l="l" r="r" t="t"/>
              <a:pathLst>
                <a:path extrusionOk="0" h="4502" w="2763">
                  <a:moveTo>
                    <a:pt x="1143" y="0"/>
                  </a:moveTo>
                  <a:cubicBezTo>
                    <a:pt x="929" y="0"/>
                    <a:pt x="738" y="95"/>
                    <a:pt x="619" y="286"/>
                  </a:cubicBezTo>
                  <a:lnTo>
                    <a:pt x="238" y="810"/>
                  </a:lnTo>
                  <a:cubicBezTo>
                    <a:pt x="24" y="1119"/>
                    <a:pt x="0" y="1500"/>
                    <a:pt x="167" y="1834"/>
                  </a:cubicBezTo>
                  <a:cubicBezTo>
                    <a:pt x="1477" y="3930"/>
                    <a:pt x="1429" y="3858"/>
                    <a:pt x="1477" y="4025"/>
                  </a:cubicBezTo>
                  <a:cubicBezTo>
                    <a:pt x="1572" y="4287"/>
                    <a:pt x="1810" y="4501"/>
                    <a:pt x="2096" y="4501"/>
                  </a:cubicBezTo>
                  <a:lnTo>
                    <a:pt x="2763" y="4501"/>
                  </a:lnTo>
                  <a:cubicBezTo>
                    <a:pt x="2453" y="4501"/>
                    <a:pt x="2191" y="4287"/>
                    <a:pt x="2143" y="4025"/>
                  </a:cubicBezTo>
                  <a:cubicBezTo>
                    <a:pt x="2072" y="3858"/>
                    <a:pt x="2143" y="3977"/>
                    <a:pt x="834" y="1834"/>
                  </a:cubicBezTo>
                  <a:cubicBezTo>
                    <a:pt x="643" y="1500"/>
                    <a:pt x="643" y="1119"/>
                    <a:pt x="881" y="810"/>
                  </a:cubicBezTo>
                  <a:lnTo>
                    <a:pt x="1262" y="286"/>
                  </a:lnTo>
                  <a:cubicBezTo>
                    <a:pt x="1381" y="95"/>
                    <a:pt x="1596" y="0"/>
                    <a:pt x="1810"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3"/>
            <p:cNvSpPr/>
            <p:nvPr/>
          </p:nvSpPr>
          <p:spPr>
            <a:xfrm>
              <a:off x="5675452" y="2165756"/>
              <a:ext cx="233640" cy="30163"/>
            </a:xfrm>
            <a:custGeom>
              <a:rect b="b" l="l" r="r" t="t"/>
              <a:pathLst>
                <a:path extrusionOk="0" h="858" w="6646">
                  <a:moveTo>
                    <a:pt x="96" y="0"/>
                  </a:moveTo>
                  <a:cubicBezTo>
                    <a:pt x="1" y="238"/>
                    <a:pt x="1" y="524"/>
                    <a:pt x="144" y="810"/>
                  </a:cubicBezTo>
                  <a:lnTo>
                    <a:pt x="168" y="858"/>
                  </a:lnTo>
                  <a:lnTo>
                    <a:pt x="6431" y="858"/>
                  </a:lnTo>
                  <a:lnTo>
                    <a:pt x="6455" y="810"/>
                  </a:lnTo>
                  <a:cubicBezTo>
                    <a:pt x="6598" y="572"/>
                    <a:pt x="6645" y="238"/>
                    <a:pt x="6526" y="0"/>
                  </a:cubicBezTo>
                  <a:close/>
                </a:path>
              </a:pathLst>
            </a:custGeom>
            <a:solidFill>
              <a:srgbClr val="E699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3"/>
            <p:cNvSpPr/>
            <p:nvPr/>
          </p:nvSpPr>
          <p:spPr>
            <a:xfrm>
              <a:off x="5674643" y="2164913"/>
              <a:ext cx="30163" cy="30163"/>
            </a:xfrm>
            <a:custGeom>
              <a:rect b="b" l="l" r="r" t="t"/>
              <a:pathLst>
                <a:path extrusionOk="0" h="858" w="858">
                  <a:moveTo>
                    <a:pt x="119" y="0"/>
                  </a:moveTo>
                  <a:cubicBezTo>
                    <a:pt x="0" y="286"/>
                    <a:pt x="48" y="596"/>
                    <a:pt x="191" y="858"/>
                  </a:cubicBezTo>
                  <a:lnTo>
                    <a:pt x="857" y="858"/>
                  </a:lnTo>
                  <a:lnTo>
                    <a:pt x="834" y="786"/>
                  </a:lnTo>
                  <a:cubicBezTo>
                    <a:pt x="667" y="548"/>
                    <a:pt x="643" y="239"/>
                    <a:pt x="762" y="0"/>
                  </a:cubicBezTo>
                  <a:close/>
                </a:path>
              </a:pathLst>
            </a:custGeom>
            <a:solidFill>
              <a:srgbClr val="C568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8" name="Shape 1348"/>
        <p:cNvGrpSpPr/>
        <p:nvPr/>
      </p:nvGrpSpPr>
      <p:grpSpPr>
        <a:xfrm>
          <a:off x="0" y="0"/>
          <a:ext cx="0" cy="0"/>
          <a:chOff x="0" y="0"/>
          <a:chExt cx="0" cy="0"/>
        </a:xfrm>
      </p:grpSpPr>
      <p:sp>
        <p:nvSpPr>
          <p:cNvPr id="1349" name="Google Shape;1349;p34"/>
          <p:cNvSpPr txBox="1"/>
          <p:nvPr>
            <p:ph type="title"/>
          </p:nvPr>
        </p:nvSpPr>
        <p:spPr>
          <a:xfrm>
            <a:off x="1757637" y="1682850"/>
            <a:ext cx="2576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350" name="Google Shape;1350;p34"/>
          <p:cNvSpPr txBox="1"/>
          <p:nvPr>
            <p:ph idx="1" type="subTitle"/>
          </p:nvPr>
        </p:nvSpPr>
        <p:spPr>
          <a:xfrm>
            <a:off x="1757637" y="2149409"/>
            <a:ext cx="257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1351" name="Google Shape;1351;p34"/>
          <p:cNvSpPr txBox="1"/>
          <p:nvPr>
            <p:ph idx="2" type="title"/>
          </p:nvPr>
        </p:nvSpPr>
        <p:spPr>
          <a:xfrm>
            <a:off x="5642763" y="1682850"/>
            <a:ext cx="2576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352" name="Google Shape;1352;p34"/>
          <p:cNvSpPr txBox="1"/>
          <p:nvPr>
            <p:ph idx="3" type="subTitle"/>
          </p:nvPr>
        </p:nvSpPr>
        <p:spPr>
          <a:xfrm>
            <a:off x="5642763" y="2149409"/>
            <a:ext cx="257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1353" name="Google Shape;1353;p34"/>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sets us apart?</a:t>
            </a:r>
            <a:endParaRPr/>
          </a:p>
        </p:txBody>
      </p:sp>
      <p:sp>
        <p:nvSpPr>
          <p:cNvPr id="1354" name="Google Shape;1354;p34"/>
          <p:cNvSpPr txBox="1"/>
          <p:nvPr>
            <p:ph idx="4" type="title"/>
          </p:nvPr>
        </p:nvSpPr>
        <p:spPr>
          <a:xfrm>
            <a:off x="1757637" y="3116243"/>
            <a:ext cx="2576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355" name="Google Shape;1355;p34"/>
          <p:cNvSpPr txBox="1"/>
          <p:nvPr>
            <p:ph idx="5" type="subTitle"/>
          </p:nvPr>
        </p:nvSpPr>
        <p:spPr>
          <a:xfrm>
            <a:off x="1757637" y="3582802"/>
            <a:ext cx="257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356" name="Google Shape;1356;p34"/>
          <p:cNvSpPr txBox="1"/>
          <p:nvPr>
            <p:ph idx="6" type="title"/>
          </p:nvPr>
        </p:nvSpPr>
        <p:spPr>
          <a:xfrm>
            <a:off x="5642763" y="3116243"/>
            <a:ext cx="2576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357" name="Google Shape;1357;p34"/>
          <p:cNvSpPr txBox="1"/>
          <p:nvPr>
            <p:ph idx="7" type="subTitle"/>
          </p:nvPr>
        </p:nvSpPr>
        <p:spPr>
          <a:xfrm>
            <a:off x="5642763" y="3582802"/>
            <a:ext cx="257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planet of them all</a:t>
            </a:r>
            <a:endParaRPr/>
          </a:p>
        </p:txBody>
      </p:sp>
      <p:sp>
        <p:nvSpPr>
          <p:cNvPr id="1358" name="Google Shape;1358;p34"/>
          <p:cNvSpPr/>
          <p:nvPr/>
        </p:nvSpPr>
        <p:spPr>
          <a:xfrm>
            <a:off x="924837" y="1877575"/>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4"/>
          <p:cNvSpPr/>
          <p:nvPr/>
        </p:nvSpPr>
        <p:spPr>
          <a:xfrm>
            <a:off x="4809962" y="1877575"/>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4"/>
          <p:cNvSpPr/>
          <p:nvPr/>
        </p:nvSpPr>
        <p:spPr>
          <a:xfrm>
            <a:off x="924837" y="3311000"/>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4"/>
          <p:cNvSpPr/>
          <p:nvPr/>
        </p:nvSpPr>
        <p:spPr>
          <a:xfrm>
            <a:off x="4809962" y="3311000"/>
            <a:ext cx="756600" cy="756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 name="Google Shape;1362;p34"/>
          <p:cNvGrpSpPr/>
          <p:nvPr/>
        </p:nvGrpSpPr>
        <p:grpSpPr>
          <a:xfrm>
            <a:off x="4956660" y="3477153"/>
            <a:ext cx="463177" cy="424281"/>
            <a:chOff x="8040539" y="2527396"/>
            <a:chExt cx="378444" cy="346663"/>
          </a:xfrm>
        </p:grpSpPr>
        <p:sp>
          <p:nvSpPr>
            <p:cNvPr id="1363" name="Google Shape;1363;p34"/>
            <p:cNvSpPr/>
            <p:nvPr/>
          </p:nvSpPr>
          <p:spPr>
            <a:xfrm>
              <a:off x="8099143" y="2587476"/>
              <a:ext cx="261237" cy="223797"/>
            </a:xfrm>
            <a:custGeom>
              <a:rect b="b" l="l" r="r" t="t"/>
              <a:pathLst>
                <a:path extrusionOk="0" h="6366" w="7431">
                  <a:moveTo>
                    <a:pt x="3716" y="1"/>
                  </a:moveTo>
                  <a:cubicBezTo>
                    <a:pt x="3531" y="1"/>
                    <a:pt x="3347" y="90"/>
                    <a:pt x="3240" y="269"/>
                  </a:cubicBezTo>
                  <a:lnTo>
                    <a:pt x="191" y="5532"/>
                  </a:lnTo>
                  <a:cubicBezTo>
                    <a:pt x="1" y="5889"/>
                    <a:pt x="263" y="6365"/>
                    <a:pt x="668" y="6365"/>
                  </a:cubicBezTo>
                  <a:lnTo>
                    <a:pt x="6788" y="6365"/>
                  </a:lnTo>
                  <a:cubicBezTo>
                    <a:pt x="7193" y="6365"/>
                    <a:pt x="7431" y="5889"/>
                    <a:pt x="7240" y="5532"/>
                  </a:cubicBezTo>
                  <a:lnTo>
                    <a:pt x="4192" y="269"/>
                  </a:lnTo>
                  <a:cubicBezTo>
                    <a:pt x="4085" y="90"/>
                    <a:pt x="3900" y="1"/>
                    <a:pt x="3716"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4"/>
            <p:cNvSpPr/>
            <p:nvPr/>
          </p:nvSpPr>
          <p:spPr>
            <a:xfrm>
              <a:off x="8079913" y="2852228"/>
              <a:ext cx="297236" cy="21831"/>
            </a:xfrm>
            <a:custGeom>
              <a:rect b="b" l="l" r="r" t="t"/>
              <a:pathLst>
                <a:path extrusionOk="0" h="621" w="8455">
                  <a:moveTo>
                    <a:pt x="0" y="1"/>
                  </a:moveTo>
                  <a:cubicBezTo>
                    <a:pt x="191" y="358"/>
                    <a:pt x="524" y="620"/>
                    <a:pt x="929" y="620"/>
                  </a:cubicBezTo>
                  <a:lnTo>
                    <a:pt x="7549" y="620"/>
                  </a:lnTo>
                  <a:cubicBezTo>
                    <a:pt x="7954" y="620"/>
                    <a:pt x="8311" y="358"/>
                    <a:pt x="8454"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4"/>
            <p:cNvSpPr/>
            <p:nvPr/>
          </p:nvSpPr>
          <p:spPr>
            <a:xfrm>
              <a:off x="8081565" y="2852228"/>
              <a:ext cx="67849" cy="21831"/>
            </a:xfrm>
            <a:custGeom>
              <a:rect b="b" l="l" r="r" t="t"/>
              <a:pathLst>
                <a:path extrusionOk="0" h="621" w="1930">
                  <a:moveTo>
                    <a:pt x="1" y="1"/>
                  </a:moveTo>
                  <a:cubicBezTo>
                    <a:pt x="167" y="358"/>
                    <a:pt x="501" y="620"/>
                    <a:pt x="906" y="620"/>
                  </a:cubicBezTo>
                  <a:lnTo>
                    <a:pt x="1930" y="620"/>
                  </a:lnTo>
                  <a:cubicBezTo>
                    <a:pt x="1501" y="596"/>
                    <a:pt x="1144" y="358"/>
                    <a:pt x="1001"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4"/>
            <p:cNvSpPr/>
            <p:nvPr/>
          </p:nvSpPr>
          <p:spPr>
            <a:xfrm>
              <a:off x="8308456" y="2730838"/>
              <a:ext cx="77060" cy="77060"/>
            </a:xfrm>
            <a:custGeom>
              <a:rect b="b" l="l" r="r" t="t"/>
              <a:pathLst>
                <a:path extrusionOk="0" h="2192" w="2192">
                  <a:moveTo>
                    <a:pt x="1096" y="1"/>
                  </a:moveTo>
                  <a:cubicBezTo>
                    <a:pt x="501" y="1"/>
                    <a:pt x="0" y="477"/>
                    <a:pt x="0" y="1096"/>
                  </a:cubicBezTo>
                  <a:cubicBezTo>
                    <a:pt x="0" y="1692"/>
                    <a:pt x="477" y="2192"/>
                    <a:pt x="1096" y="2192"/>
                  </a:cubicBezTo>
                  <a:cubicBezTo>
                    <a:pt x="1691" y="2192"/>
                    <a:pt x="2191" y="1716"/>
                    <a:pt x="2191" y="1096"/>
                  </a:cubicBezTo>
                  <a:cubicBezTo>
                    <a:pt x="2191" y="501"/>
                    <a:pt x="1691"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4"/>
            <p:cNvSpPr/>
            <p:nvPr/>
          </p:nvSpPr>
          <p:spPr>
            <a:xfrm>
              <a:off x="8229744" y="2730838"/>
              <a:ext cx="77903" cy="77060"/>
            </a:xfrm>
            <a:custGeom>
              <a:rect b="b" l="l" r="r" t="t"/>
              <a:pathLst>
                <a:path extrusionOk="0" h="2192" w="2216">
                  <a:moveTo>
                    <a:pt x="1096" y="1"/>
                  </a:moveTo>
                  <a:cubicBezTo>
                    <a:pt x="501" y="1"/>
                    <a:pt x="1" y="477"/>
                    <a:pt x="1" y="1096"/>
                  </a:cubicBezTo>
                  <a:cubicBezTo>
                    <a:pt x="1" y="1692"/>
                    <a:pt x="477" y="2192"/>
                    <a:pt x="1096" y="2192"/>
                  </a:cubicBezTo>
                  <a:cubicBezTo>
                    <a:pt x="1692" y="2192"/>
                    <a:pt x="2216" y="1716"/>
                    <a:pt x="2216" y="1096"/>
                  </a:cubicBezTo>
                  <a:cubicBezTo>
                    <a:pt x="2216" y="501"/>
                    <a:pt x="1739"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4"/>
            <p:cNvSpPr/>
            <p:nvPr/>
          </p:nvSpPr>
          <p:spPr>
            <a:xfrm>
              <a:off x="8151910" y="2730838"/>
              <a:ext cx="77868" cy="77060"/>
            </a:xfrm>
            <a:custGeom>
              <a:rect b="b" l="l" r="r" t="t"/>
              <a:pathLst>
                <a:path extrusionOk="0" h="2192" w="2215">
                  <a:moveTo>
                    <a:pt x="1119" y="1"/>
                  </a:moveTo>
                  <a:cubicBezTo>
                    <a:pt x="524" y="1"/>
                    <a:pt x="0" y="477"/>
                    <a:pt x="0" y="1096"/>
                  </a:cubicBezTo>
                  <a:cubicBezTo>
                    <a:pt x="0" y="1692"/>
                    <a:pt x="500" y="2192"/>
                    <a:pt x="1119" y="2192"/>
                  </a:cubicBezTo>
                  <a:cubicBezTo>
                    <a:pt x="1715" y="2192"/>
                    <a:pt x="2215" y="1716"/>
                    <a:pt x="2215" y="1096"/>
                  </a:cubicBezTo>
                  <a:cubicBezTo>
                    <a:pt x="2215" y="501"/>
                    <a:pt x="1715" y="1"/>
                    <a:pt x="111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4"/>
            <p:cNvSpPr/>
            <p:nvPr/>
          </p:nvSpPr>
          <p:spPr>
            <a:xfrm>
              <a:off x="8268273" y="2663868"/>
              <a:ext cx="77903" cy="77060"/>
            </a:xfrm>
            <a:custGeom>
              <a:rect b="b" l="l" r="r" t="t"/>
              <a:pathLst>
                <a:path extrusionOk="0" h="2192" w="2216">
                  <a:moveTo>
                    <a:pt x="1120" y="1"/>
                  </a:moveTo>
                  <a:cubicBezTo>
                    <a:pt x="524" y="1"/>
                    <a:pt x="0" y="477"/>
                    <a:pt x="0" y="1096"/>
                  </a:cubicBezTo>
                  <a:cubicBezTo>
                    <a:pt x="0" y="1692"/>
                    <a:pt x="477" y="2192"/>
                    <a:pt x="1120" y="2192"/>
                  </a:cubicBezTo>
                  <a:cubicBezTo>
                    <a:pt x="1715" y="2192"/>
                    <a:pt x="2215" y="1715"/>
                    <a:pt x="2215" y="1096"/>
                  </a:cubicBezTo>
                  <a:cubicBezTo>
                    <a:pt x="2215" y="477"/>
                    <a:pt x="1739" y="1"/>
                    <a:pt x="112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4"/>
            <p:cNvSpPr/>
            <p:nvPr/>
          </p:nvSpPr>
          <p:spPr>
            <a:xfrm>
              <a:off x="8191249" y="2663868"/>
              <a:ext cx="77060" cy="77060"/>
            </a:xfrm>
            <a:custGeom>
              <a:rect b="b" l="l" r="r" t="t"/>
              <a:pathLst>
                <a:path extrusionOk="0" h="2192" w="2192">
                  <a:moveTo>
                    <a:pt x="1096" y="1"/>
                  </a:moveTo>
                  <a:cubicBezTo>
                    <a:pt x="501" y="1"/>
                    <a:pt x="0" y="477"/>
                    <a:pt x="0" y="1096"/>
                  </a:cubicBezTo>
                  <a:cubicBezTo>
                    <a:pt x="0" y="1692"/>
                    <a:pt x="501" y="2192"/>
                    <a:pt x="1096" y="2192"/>
                  </a:cubicBezTo>
                  <a:cubicBezTo>
                    <a:pt x="1691" y="2192"/>
                    <a:pt x="2191" y="1715"/>
                    <a:pt x="2191" y="1096"/>
                  </a:cubicBezTo>
                  <a:cubicBezTo>
                    <a:pt x="2191" y="477"/>
                    <a:pt x="1691"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4"/>
            <p:cNvSpPr/>
            <p:nvPr/>
          </p:nvSpPr>
          <p:spPr>
            <a:xfrm>
              <a:off x="8229744" y="2596792"/>
              <a:ext cx="77903" cy="77165"/>
            </a:xfrm>
            <a:custGeom>
              <a:rect b="b" l="l" r="r" t="t"/>
              <a:pathLst>
                <a:path extrusionOk="0" h="2195" w="2216">
                  <a:moveTo>
                    <a:pt x="1177" y="1"/>
                  </a:moveTo>
                  <a:cubicBezTo>
                    <a:pt x="1151" y="1"/>
                    <a:pt x="1124" y="2"/>
                    <a:pt x="1096" y="4"/>
                  </a:cubicBezTo>
                  <a:cubicBezTo>
                    <a:pt x="501" y="4"/>
                    <a:pt x="1" y="480"/>
                    <a:pt x="1" y="1099"/>
                  </a:cubicBezTo>
                  <a:cubicBezTo>
                    <a:pt x="1" y="1694"/>
                    <a:pt x="477" y="2195"/>
                    <a:pt x="1096" y="2195"/>
                  </a:cubicBezTo>
                  <a:cubicBezTo>
                    <a:pt x="1692" y="2195"/>
                    <a:pt x="2216" y="1718"/>
                    <a:pt x="2216" y="1099"/>
                  </a:cubicBezTo>
                  <a:cubicBezTo>
                    <a:pt x="2216" y="506"/>
                    <a:pt x="1779" y="1"/>
                    <a:pt x="1177"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4"/>
            <p:cNvSpPr/>
            <p:nvPr/>
          </p:nvSpPr>
          <p:spPr>
            <a:xfrm>
              <a:off x="8191249" y="2529083"/>
              <a:ext cx="77060" cy="77060"/>
            </a:xfrm>
            <a:custGeom>
              <a:rect b="b" l="l" r="r" t="t"/>
              <a:pathLst>
                <a:path extrusionOk="0" h="2192" w="2192">
                  <a:moveTo>
                    <a:pt x="1096" y="1"/>
                  </a:moveTo>
                  <a:cubicBezTo>
                    <a:pt x="501" y="1"/>
                    <a:pt x="0" y="453"/>
                    <a:pt x="0" y="1096"/>
                  </a:cubicBezTo>
                  <a:cubicBezTo>
                    <a:pt x="0" y="1691"/>
                    <a:pt x="501" y="2192"/>
                    <a:pt x="1096" y="2192"/>
                  </a:cubicBezTo>
                  <a:cubicBezTo>
                    <a:pt x="1691" y="2192"/>
                    <a:pt x="2191" y="1715"/>
                    <a:pt x="2191" y="1096"/>
                  </a:cubicBezTo>
                  <a:cubicBezTo>
                    <a:pt x="2191" y="501"/>
                    <a:pt x="1691"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4"/>
            <p:cNvSpPr/>
            <p:nvPr/>
          </p:nvSpPr>
          <p:spPr>
            <a:xfrm>
              <a:off x="8151910" y="2596792"/>
              <a:ext cx="77868" cy="77165"/>
            </a:xfrm>
            <a:custGeom>
              <a:rect b="b" l="l" r="r" t="t"/>
              <a:pathLst>
                <a:path extrusionOk="0" h="2195" w="2215">
                  <a:moveTo>
                    <a:pt x="1195" y="1"/>
                  </a:moveTo>
                  <a:cubicBezTo>
                    <a:pt x="1170" y="1"/>
                    <a:pt x="1145" y="2"/>
                    <a:pt x="1119" y="4"/>
                  </a:cubicBezTo>
                  <a:cubicBezTo>
                    <a:pt x="524" y="4"/>
                    <a:pt x="0" y="480"/>
                    <a:pt x="0" y="1099"/>
                  </a:cubicBezTo>
                  <a:cubicBezTo>
                    <a:pt x="0" y="1694"/>
                    <a:pt x="500" y="2195"/>
                    <a:pt x="1119" y="2195"/>
                  </a:cubicBezTo>
                  <a:cubicBezTo>
                    <a:pt x="1715" y="2195"/>
                    <a:pt x="2215" y="1718"/>
                    <a:pt x="2215" y="1099"/>
                  </a:cubicBezTo>
                  <a:cubicBezTo>
                    <a:pt x="2215" y="506"/>
                    <a:pt x="1756" y="1"/>
                    <a:pt x="1195"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4"/>
            <p:cNvSpPr/>
            <p:nvPr/>
          </p:nvSpPr>
          <p:spPr>
            <a:xfrm>
              <a:off x="8113381" y="2663868"/>
              <a:ext cx="77903" cy="77060"/>
            </a:xfrm>
            <a:custGeom>
              <a:rect b="b" l="l" r="r" t="t"/>
              <a:pathLst>
                <a:path extrusionOk="0" h="2192" w="2216">
                  <a:moveTo>
                    <a:pt x="1096" y="1"/>
                  </a:moveTo>
                  <a:cubicBezTo>
                    <a:pt x="501" y="1"/>
                    <a:pt x="1" y="477"/>
                    <a:pt x="1" y="1096"/>
                  </a:cubicBezTo>
                  <a:cubicBezTo>
                    <a:pt x="1" y="1692"/>
                    <a:pt x="477" y="2192"/>
                    <a:pt x="1096" y="2192"/>
                  </a:cubicBezTo>
                  <a:cubicBezTo>
                    <a:pt x="1692" y="2192"/>
                    <a:pt x="2215" y="1715"/>
                    <a:pt x="2215" y="1096"/>
                  </a:cubicBezTo>
                  <a:cubicBezTo>
                    <a:pt x="2215" y="477"/>
                    <a:pt x="1715"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4"/>
            <p:cNvSpPr/>
            <p:nvPr/>
          </p:nvSpPr>
          <p:spPr>
            <a:xfrm>
              <a:off x="8074886" y="2730838"/>
              <a:ext cx="77868" cy="77060"/>
            </a:xfrm>
            <a:custGeom>
              <a:rect b="b" l="l" r="r" t="t"/>
              <a:pathLst>
                <a:path extrusionOk="0" h="2192" w="2215">
                  <a:moveTo>
                    <a:pt x="1096" y="1"/>
                  </a:moveTo>
                  <a:cubicBezTo>
                    <a:pt x="500" y="1"/>
                    <a:pt x="0" y="477"/>
                    <a:pt x="0" y="1096"/>
                  </a:cubicBezTo>
                  <a:cubicBezTo>
                    <a:pt x="0" y="1692"/>
                    <a:pt x="477" y="2192"/>
                    <a:pt x="1096" y="2192"/>
                  </a:cubicBezTo>
                  <a:cubicBezTo>
                    <a:pt x="1691" y="2192"/>
                    <a:pt x="2215" y="1716"/>
                    <a:pt x="2215" y="1096"/>
                  </a:cubicBezTo>
                  <a:cubicBezTo>
                    <a:pt x="2215" y="501"/>
                    <a:pt x="1691" y="1"/>
                    <a:pt x="109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4"/>
            <p:cNvSpPr/>
            <p:nvPr/>
          </p:nvSpPr>
          <p:spPr>
            <a:xfrm>
              <a:off x="8307612" y="2730029"/>
              <a:ext cx="50272" cy="77025"/>
            </a:xfrm>
            <a:custGeom>
              <a:rect b="b" l="l" r="r" t="t"/>
              <a:pathLst>
                <a:path extrusionOk="0" h="2191" w="1430">
                  <a:moveTo>
                    <a:pt x="1096" y="0"/>
                  </a:moveTo>
                  <a:cubicBezTo>
                    <a:pt x="477" y="0"/>
                    <a:pt x="1" y="500"/>
                    <a:pt x="1" y="1096"/>
                  </a:cubicBezTo>
                  <a:cubicBezTo>
                    <a:pt x="1" y="1715"/>
                    <a:pt x="501" y="2191"/>
                    <a:pt x="1096" y="2191"/>
                  </a:cubicBezTo>
                  <a:cubicBezTo>
                    <a:pt x="1215" y="2191"/>
                    <a:pt x="1310" y="2167"/>
                    <a:pt x="1430" y="2120"/>
                  </a:cubicBezTo>
                  <a:cubicBezTo>
                    <a:pt x="977" y="2048"/>
                    <a:pt x="644" y="1619"/>
                    <a:pt x="644" y="1119"/>
                  </a:cubicBezTo>
                  <a:cubicBezTo>
                    <a:pt x="644" y="619"/>
                    <a:pt x="977" y="191"/>
                    <a:pt x="1430" y="48"/>
                  </a:cubicBezTo>
                  <a:cubicBezTo>
                    <a:pt x="1334" y="24"/>
                    <a:pt x="1215" y="0"/>
                    <a:pt x="1096"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4"/>
            <p:cNvSpPr/>
            <p:nvPr/>
          </p:nvSpPr>
          <p:spPr>
            <a:xfrm>
              <a:off x="8229744" y="2730029"/>
              <a:ext cx="50272" cy="77025"/>
            </a:xfrm>
            <a:custGeom>
              <a:rect b="b" l="l" r="r" t="t"/>
              <a:pathLst>
                <a:path extrusionOk="0" h="2191" w="1430">
                  <a:moveTo>
                    <a:pt x="1096" y="0"/>
                  </a:moveTo>
                  <a:cubicBezTo>
                    <a:pt x="477" y="0"/>
                    <a:pt x="1" y="500"/>
                    <a:pt x="1" y="1096"/>
                  </a:cubicBezTo>
                  <a:cubicBezTo>
                    <a:pt x="1" y="1715"/>
                    <a:pt x="501" y="2191"/>
                    <a:pt x="1096" y="2191"/>
                  </a:cubicBezTo>
                  <a:cubicBezTo>
                    <a:pt x="1215" y="2191"/>
                    <a:pt x="1311" y="2167"/>
                    <a:pt x="1430" y="2120"/>
                  </a:cubicBezTo>
                  <a:cubicBezTo>
                    <a:pt x="977" y="2048"/>
                    <a:pt x="668" y="1619"/>
                    <a:pt x="668" y="1119"/>
                  </a:cubicBezTo>
                  <a:cubicBezTo>
                    <a:pt x="668" y="619"/>
                    <a:pt x="977" y="191"/>
                    <a:pt x="1430" y="48"/>
                  </a:cubicBezTo>
                  <a:cubicBezTo>
                    <a:pt x="1335" y="24"/>
                    <a:pt x="1215" y="0"/>
                    <a:pt x="1096"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4"/>
            <p:cNvSpPr/>
            <p:nvPr/>
          </p:nvSpPr>
          <p:spPr>
            <a:xfrm>
              <a:off x="8151067" y="2730029"/>
              <a:ext cx="50272" cy="77025"/>
            </a:xfrm>
            <a:custGeom>
              <a:rect b="b" l="l" r="r" t="t"/>
              <a:pathLst>
                <a:path extrusionOk="0" h="2191" w="1430">
                  <a:moveTo>
                    <a:pt x="1120" y="0"/>
                  </a:moveTo>
                  <a:cubicBezTo>
                    <a:pt x="477" y="0"/>
                    <a:pt x="0" y="500"/>
                    <a:pt x="0" y="1096"/>
                  </a:cubicBezTo>
                  <a:cubicBezTo>
                    <a:pt x="0" y="1715"/>
                    <a:pt x="524" y="2191"/>
                    <a:pt x="1120" y="2191"/>
                  </a:cubicBezTo>
                  <a:cubicBezTo>
                    <a:pt x="1239" y="2191"/>
                    <a:pt x="1310" y="2167"/>
                    <a:pt x="1429" y="2120"/>
                  </a:cubicBezTo>
                  <a:cubicBezTo>
                    <a:pt x="1024" y="2048"/>
                    <a:pt x="667" y="1619"/>
                    <a:pt x="667" y="1119"/>
                  </a:cubicBezTo>
                  <a:cubicBezTo>
                    <a:pt x="667" y="619"/>
                    <a:pt x="1001" y="191"/>
                    <a:pt x="1429" y="48"/>
                  </a:cubicBezTo>
                  <a:cubicBezTo>
                    <a:pt x="1358" y="24"/>
                    <a:pt x="1239" y="0"/>
                    <a:pt x="1120"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4"/>
            <p:cNvSpPr/>
            <p:nvPr/>
          </p:nvSpPr>
          <p:spPr>
            <a:xfrm>
              <a:off x="8268273" y="2663024"/>
              <a:ext cx="50272" cy="77060"/>
            </a:xfrm>
            <a:custGeom>
              <a:rect b="b" l="l" r="r" t="t"/>
              <a:pathLst>
                <a:path extrusionOk="0" h="2192" w="1430">
                  <a:moveTo>
                    <a:pt x="1120" y="1"/>
                  </a:moveTo>
                  <a:cubicBezTo>
                    <a:pt x="477" y="1"/>
                    <a:pt x="0" y="501"/>
                    <a:pt x="0" y="1096"/>
                  </a:cubicBezTo>
                  <a:cubicBezTo>
                    <a:pt x="0" y="1716"/>
                    <a:pt x="524" y="2192"/>
                    <a:pt x="1120" y="2192"/>
                  </a:cubicBezTo>
                  <a:cubicBezTo>
                    <a:pt x="1239" y="2192"/>
                    <a:pt x="1310" y="2168"/>
                    <a:pt x="1429" y="2144"/>
                  </a:cubicBezTo>
                  <a:cubicBezTo>
                    <a:pt x="1001" y="2049"/>
                    <a:pt x="667" y="1620"/>
                    <a:pt x="667" y="1120"/>
                  </a:cubicBezTo>
                  <a:cubicBezTo>
                    <a:pt x="667" y="620"/>
                    <a:pt x="1001" y="191"/>
                    <a:pt x="1429" y="49"/>
                  </a:cubicBezTo>
                  <a:cubicBezTo>
                    <a:pt x="1358" y="25"/>
                    <a:pt x="1239" y="1"/>
                    <a:pt x="112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4"/>
            <p:cNvSpPr/>
            <p:nvPr/>
          </p:nvSpPr>
          <p:spPr>
            <a:xfrm>
              <a:off x="8191249" y="2663024"/>
              <a:ext cx="50272" cy="77060"/>
            </a:xfrm>
            <a:custGeom>
              <a:rect b="b" l="l" r="r" t="t"/>
              <a:pathLst>
                <a:path extrusionOk="0" h="2192" w="1430">
                  <a:moveTo>
                    <a:pt x="1096" y="1"/>
                  </a:moveTo>
                  <a:cubicBezTo>
                    <a:pt x="477" y="1"/>
                    <a:pt x="0" y="501"/>
                    <a:pt x="0" y="1096"/>
                  </a:cubicBezTo>
                  <a:cubicBezTo>
                    <a:pt x="0" y="1716"/>
                    <a:pt x="501" y="2192"/>
                    <a:pt x="1096" y="2192"/>
                  </a:cubicBezTo>
                  <a:cubicBezTo>
                    <a:pt x="1215" y="2192"/>
                    <a:pt x="1310" y="2168"/>
                    <a:pt x="1429" y="2144"/>
                  </a:cubicBezTo>
                  <a:cubicBezTo>
                    <a:pt x="977" y="2049"/>
                    <a:pt x="643" y="1620"/>
                    <a:pt x="643" y="1120"/>
                  </a:cubicBezTo>
                  <a:cubicBezTo>
                    <a:pt x="643" y="620"/>
                    <a:pt x="977" y="191"/>
                    <a:pt x="1429" y="49"/>
                  </a:cubicBezTo>
                  <a:cubicBezTo>
                    <a:pt x="1334" y="25"/>
                    <a:pt x="1215" y="1"/>
                    <a:pt x="10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4"/>
            <p:cNvSpPr/>
            <p:nvPr/>
          </p:nvSpPr>
          <p:spPr>
            <a:xfrm>
              <a:off x="8229744" y="2595210"/>
              <a:ext cx="50272" cy="77903"/>
            </a:xfrm>
            <a:custGeom>
              <a:rect b="b" l="l" r="r" t="t"/>
              <a:pathLst>
                <a:path extrusionOk="0" h="2216" w="1430">
                  <a:moveTo>
                    <a:pt x="1096" y="1"/>
                  </a:moveTo>
                  <a:cubicBezTo>
                    <a:pt x="477" y="1"/>
                    <a:pt x="1" y="525"/>
                    <a:pt x="1" y="1120"/>
                  </a:cubicBezTo>
                  <a:cubicBezTo>
                    <a:pt x="1" y="1739"/>
                    <a:pt x="501" y="2216"/>
                    <a:pt x="1096" y="2216"/>
                  </a:cubicBezTo>
                  <a:cubicBezTo>
                    <a:pt x="1215" y="2216"/>
                    <a:pt x="1311" y="2192"/>
                    <a:pt x="1430" y="2144"/>
                  </a:cubicBezTo>
                  <a:cubicBezTo>
                    <a:pt x="977" y="2049"/>
                    <a:pt x="668" y="1620"/>
                    <a:pt x="668" y="1144"/>
                  </a:cubicBezTo>
                  <a:cubicBezTo>
                    <a:pt x="668" y="644"/>
                    <a:pt x="977" y="215"/>
                    <a:pt x="1430" y="72"/>
                  </a:cubicBezTo>
                  <a:cubicBezTo>
                    <a:pt x="1335" y="49"/>
                    <a:pt x="1215" y="1"/>
                    <a:pt x="10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4"/>
            <p:cNvSpPr/>
            <p:nvPr/>
          </p:nvSpPr>
          <p:spPr>
            <a:xfrm>
              <a:off x="8191249" y="2527396"/>
              <a:ext cx="50272" cy="77903"/>
            </a:xfrm>
            <a:custGeom>
              <a:rect b="b" l="l" r="r" t="t"/>
              <a:pathLst>
                <a:path extrusionOk="0" h="2216" w="1430">
                  <a:moveTo>
                    <a:pt x="1096" y="1"/>
                  </a:moveTo>
                  <a:cubicBezTo>
                    <a:pt x="477" y="1"/>
                    <a:pt x="0" y="501"/>
                    <a:pt x="0" y="1096"/>
                  </a:cubicBezTo>
                  <a:cubicBezTo>
                    <a:pt x="0" y="1739"/>
                    <a:pt x="501" y="2216"/>
                    <a:pt x="1096" y="2216"/>
                  </a:cubicBezTo>
                  <a:cubicBezTo>
                    <a:pt x="1215" y="2216"/>
                    <a:pt x="1310" y="2168"/>
                    <a:pt x="1429" y="2144"/>
                  </a:cubicBezTo>
                  <a:cubicBezTo>
                    <a:pt x="977" y="2073"/>
                    <a:pt x="643" y="1644"/>
                    <a:pt x="643" y="1144"/>
                  </a:cubicBezTo>
                  <a:cubicBezTo>
                    <a:pt x="643" y="644"/>
                    <a:pt x="977" y="215"/>
                    <a:pt x="1429" y="72"/>
                  </a:cubicBezTo>
                  <a:cubicBezTo>
                    <a:pt x="1334" y="25"/>
                    <a:pt x="1215" y="1"/>
                    <a:pt x="10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4"/>
            <p:cNvSpPr/>
            <p:nvPr/>
          </p:nvSpPr>
          <p:spPr>
            <a:xfrm>
              <a:off x="8151067" y="2595210"/>
              <a:ext cx="50272" cy="77903"/>
            </a:xfrm>
            <a:custGeom>
              <a:rect b="b" l="l" r="r" t="t"/>
              <a:pathLst>
                <a:path extrusionOk="0" h="2216" w="1430">
                  <a:moveTo>
                    <a:pt x="1120" y="1"/>
                  </a:moveTo>
                  <a:cubicBezTo>
                    <a:pt x="477" y="1"/>
                    <a:pt x="0" y="525"/>
                    <a:pt x="0" y="1120"/>
                  </a:cubicBezTo>
                  <a:cubicBezTo>
                    <a:pt x="0" y="1739"/>
                    <a:pt x="524" y="2216"/>
                    <a:pt x="1120" y="2216"/>
                  </a:cubicBezTo>
                  <a:cubicBezTo>
                    <a:pt x="1239" y="2216"/>
                    <a:pt x="1310" y="2192"/>
                    <a:pt x="1429" y="2144"/>
                  </a:cubicBezTo>
                  <a:cubicBezTo>
                    <a:pt x="1024" y="2049"/>
                    <a:pt x="667" y="1620"/>
                    <a:pt x="667" y="1144"/>
                  </a:cubicBezTo>
                  <a:cubicBezTo>
                    <a:pt x="667" y="644"/>
                    <a:pt x="1001" y="215"/>
                    <a:pt x="1429" y="72"/>
                  </a:cubicBezTo>
                  <a:cubicBezTo>
                    <a:pt x="1358" y="49"/>
                    <a:pt x="1239" y="1"/>
                    <a:pt x="1120"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4"/>
            <p:cNvSpPr/>
            <p:nvPr/>
          </p:nvSpPr>
          <p:spPr>
            <a:xfrm>
              <a:off x="8112537" y="2663024"/>
              <a:ext cx="50272" cy="77060"/>
            </a:xfrm>
            <a:custGeom>
              <a:rect b="b" l="l" r="r" t="t"/>
              <a:pathLst>
                <a:path extrusionOk="0" h="2192" w="1430">
                  <a:moveTo>
                    <a:pt x="1096" y="1"/>
                  </a:moveTo>
                  <a:cubicBezTo>
                    <a:pt x="477" y="1"/>
                    <a:pt x="1" y="501"/>
                    <a:pt x="1" y="1096"/>
                  </a:cubicBezTo>
                  <a:cubicBezTo>
                    <a:pt x="1" y="1716"/>
                    <a:pt x="501" y="2192"/>
                    <a:pt x="1096" y="2192"/>
                  </a:cubicBezTo>
                  <a:cubicBezTo>
                    <a:pt x="1215" y="2192"/>
                    <a:pt x="1311" y="2168"/>
                    <a:pt x="1430" y="2144"/>
                  </a:cubicBezTo>
                  <a:cubicBezTo>
                    <a:pt x="977" y="2049"/>
                    <a:pt x="668" y="1620"/>
                    <a:pt x="668" y="1120"/>
                  </a:cubicBezTo>
                  <a:cubicBezTo>
                    <a:pt x="668" y="620"/>
                    <a:pt x="977" y="191"/>
                    <a:pt x="1430" y="49"/>
                  </a:cubicBezTo>
                  <a:cubicBezTo>
                    <a:pt x="1335" y="25"/>
                    <a:pt x="1215" y="1"/>
                    <a:pt x="109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4"/>
            <p:cNvSpPr/>
            <p:nvPr/>
          </p:nvSpPr>
          <p:spPr>
            <a:xfrm>
              <a:off x="8074042" y="2730029"/>
              <a:ext cx="50272" cy="77025"/>
            </a:xfrm>
            <a:custGeom>
              <a:rect b="b" l="l" r="r" t="t"/>
              <a:pathLst>
                <a:path extrusionOk="0" h="2191" w="1430">
                  <a:moveTo>
                    <a:pt x="1096" y="0"/>
                  </a:moveTo>
                  <a:cubicBezTo>
                    <a:pt x="477" y="0"/>
                    <a:pt x="0" y="500"/>
                    <a:pt x="0" y="1096"/>
                  </a:cubicBezTo>
                  <a:cubicBezTo>
                    <a:pt x="0" y="1715"/>
                    <a:pt x="501" y="2191"/>
                    <a:pt x="1096" y="2191"/>
                  </a:cubicBezTo>
                  <a:cubicBezTo>
                    <a:pt x="1215" y="2191"/>
                    <a:pt x="1310" y="2167"/>
                    <a:pt x="1429" y="2120"/>
                  </a:cubicBezTo>
                  <a:cubicBezTo>
                    <a:pt x="977" y="2048"/>
                    <a:pt x="643" y="1619"/>
                    <a:pt x="643" y="1119"/>
                  </a:cubicBezTo>
                  <a:cubicBezTo>
                    <a:pt x="643" y="619"/>
                    <a:pt x="977" y="191"/>
                    <a:pt x="1429" y="48"/>
                  </a:cubicBezTo>
                  <a:cubicBezTo>
                    <a:pt x="1334" y="24"/>
                    <a:pt x="1215" y="0"/>
                    <a:pt x="1096"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4"/>
            <p:cNvSpPr/>
            <p:nvPr/>
          </p:nvSpPr>
          <p:spPr>
            <a:xfrm>
              <a:off x="8041383" y="2807862"/>
              <a:ext cx="377600" cy="44401"/>
            </a:xfrm>
            <a:custGeom>
              <a:rect b="b" l="l" r="r" t="t"/>
              <a:pathLst>
                <a:path extrusionOk="0" h="1263" w="10741">
                  <a:moveTo>
                    <a:pt x="263" y="1"/>
                  </a:moveTo>
                  <a:cubicBezTo>
                    <a:pt x="120" y="1"/>
                    <a:pt x="1" y="96"/>
                    <a:pt x="1" y="215"/>
                  </a:cubicBezTo>
                  <a:cubicBezTo>
                    <a:pt x="1" y="787"/>
                    <a:pt x="572" y="1263"/>
                    <a:pt x="1287" y="1263"/>
                  </a:cubicBezTo>
                  <a:lnTo>
                    <a:pt x="9479" y="1263"/>
                  </a:lnTo>
                  <a:cubicBezTo>
                    <a:pt x="10193" y="1263"/>
                    <a:pt x="10741" y="787"/>
                    <a:pt x="10741" y="215"/>
                  </a:cubicBezTo>
                  <a:cubicBezTo>
                    <a:pt x="10717" y="120"/>
                    <a:pt x="10598" y="1"/>
                    <a:pt x="10455"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4"/>
            <p:cNvSpPr/>
            <p:nvPr/>
          </p:nvSpPr>
          <p:spPr>
            <a:xfrm>
              <a:off x="8040539" y="2810394"/>
              <a:ext cx="377635" cy="42713"/>
            </a:xfrm>
            <a:custGeom>
              <a:rect b="b" l="l" r="r" t="t"/>
              <a:pathLst>
                <a:path extrusionOk="0" h="1215" w="10742">
                  <a:moveTo>
                    <a:pt x="96" y="0"/>
                  </a:moveTo>
                  <a:cubicBezTo>
                    <a:pt x="25" y="24"/>
                    <a:pt x="1" y="96"/>
                    <a:pt x="1" y="167"/>
                  </a:cubicBezTo>
                  <a:cubicBezTo>
                    <a:pt x="1" y="738"/>
                    <a:pt x="572" y="1215"/>
                    <a:pt x="1287" y="1215"/>
                  </a:cubicBezTo>
                  <a:lnTo>
                    <a:pt x="9455" y="1215"/>
                  </a:lnTo>
                  <a:cubicBezTo>
                    <a:pt x="10170" y="1215"/>
                    <a:pt x="10741" y="738"/>
                    <a:pt x="10741" y="167"/>
                  </a:cubicBezTo>
                  <a:cubicBezTo>
                    <a:pt x="10741" y="96"/>
                    <a:pt x="10717" y="24"/>
                    <a:pt x="10646" y="0"/>
                  </a:cubicBezTo>
                  <a:cubicBezTo>
                    <a:pt x="10479" y="381"/>
                    <a:pt x="10003" y="643"/>
                    <a:pt x="9455" y="643"/>
                  </a:cubicBezTo>
                  <a:lnTo>
                    <a:pt x="1287" y="643"/>
                  </a:lnTo>
                  <a:cubicBezTo>
                    <a:pt x="739" y="643"/>
                    <a:pt x="287" y="381"/>
                    <a:pt x="96" y="0"/>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34"/>
          <p:cNvGrpSpPr/>
          <p:nvPr/>
        </p:nvGrpSpPr>
        <p:grpSpPr>
          <a:xfrm>
            <a:off x="1085878" y="2024593"/>
            <a:ext cx="434479" cy="462575"/>
            <a:chOff x="7245228" y="2517869"/>
            <a:chExt cx="354995" cy="377951"/>
          </a:xfrm>
        </p:grpSpPr>
        <p:sp>
          <p:nvSpPr>
            <p:cNvPr id="1389" name="Google Shape;1389;p34"/>
            <p:cNvSpPr/>
            <p:nvPr/>
          </p:nvSpPr>
          <p:spPr>
            <a:xfrm>
              <a:off x="7439459" y="2640032"/>
              <a:ext cx="160764" cy="255788"/>
            </a:xfrm>
            <a:custGeom>
              <a:rect b="b" l="l" r="r" t="t"/>
              <a:pathLst>
                <a:path extrusionOk="0" h="7276" w="4573">
                  <a:moveTo>
                    <a:pt x="4013" y="1"/>
                  </a:moveTo>
                  <a:cubicBezTo>
                    <a:pt x="3625" y="1"/>
                    <a:pt x="3525" y="466"/>
                    <a:pt x="3525" y="488"/>
                  </a:cubicBezTo>
                  <a:lnTo>
                    <a:pt x="2905" y="2346"/>
                  </a:lnTo>
                  <a:cubicBezTo>
                    <a:pt x="2872" y="2379"/>
                    <a:pt x="2838" y="2413"/>
                    <a:pt x="2796" y="2413"/>
                  </a:cubicBezTo>
                  <a:cubicBezTo>
                    <a:pt x="2779" y="2413"/>
                    <a:pt x="2760" y="2407"/>
                    <a:pt x="2739" y="2393"/>
                  </a:cubicBezTo>
                  <a:cubicBezTo>
                    <a:pt x="2673" y="2341"/>
                    <a:pt x="2594" y="2303"/>
                    <a:pt x="2496" y="2303"/>
                  </a:cubicBezTo>
                  <a:cubicBezTo>
                    <a:pt x="2415" y="2303"/>
                    <a:pt x="2322" y="2329"/>
                    <a:pt x="2215" y="2393"/>
                  </a:cubicBezTo>
                  <a:cubicBezTo>
                    <a:pt x="1167" y="3084"/>
                    <a:pt x="1024" y="3179"/>
                    <a:pt x="834" y="3417"/>
                  </a:cubicBezTo>
                  <a:cubicBezTo>
                    <a:pt x="167" y="4394"/>
                    <a:pt x="214" y="4346"/>
                    <a:pt x="24" y="5394"/>
                  </a:cubicBezTo>
                  <a:cubicBezTo>
                    <a:pt x="24" y="5465"/>
                    <a:pt x="0" y="5561"/>
                    <a:pt x="0" y="5608"/>
                  </a:cubicBezTo>
                  <a:lnTo>
                    <a:pt x="0" y="6990"/>
                  </a:lnTo>
                  <a:cubicBezTo>
                    <a:pt x="0" y="7132"/>
                    <a:pt x="119" y="7275"/>
                    <a:pt x="310" y="7275"/>
                  </a:cubicBezTo>
                  <a:lnTo>
                    <a:pt x="1762" y="7275"/>
                  </a:lnTo>
                  <a:cubicBezTo>
                    <a:pt x="1905" y="7275"/>
                    <a:pt x="2048" y="7156"/>
                    <a:pt x="2048" y="6990"/>
                  </a:cubicBezTo>
                  <a:lnTo>
                    <a:pt x="2048" y="5870"/>
                  </a:lnTo>
                  <a:cubicBezTo>
                    <a:pt x="2048" y="5584"/>
                    <a:pt x="2143" y="5323"/>
                    <a:pt x="2334" y="5108"/>
                  </a:cubicBezTo>
                  <a:cubicBezTo>
                    <a:pt x="2381" y="5013"/>
                    <a:pt x="2477" y="4965"/>
                    <a:pt x="2596" y="4870"/>
                  </a:cubicBezTo>
                  <a:lnTo>
                    <a:pt x="3429" y="4299"/>
                  </a:lnTo>
                  <a:cubicBezTo>
                    <a:pt x="3572" y="4203"/>
                    <a:pt x="3834" y="3941"/>
                    <a:pt x="3906" y="3489"/>
                  </a:cubicBezTo>
                  <a:lnTo>
                    <a:pt x="4430" y="679"/>
                  </a:lnTo>
                  <a:cubicBezTo>
                    <a:pt x="4501" y="560"/>
                    <a:pt x="4572" y="107"/>
                    <a:pt x="4120" y="12"/>
                  </a:cubicBezTo>
                  <a:cubicBezTo>
                    <a:pt x="4082" y="4"/>
                    <a:pt x="4046" y="1"/>
                    <a:pt x="4013" y="1"/>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4"/>
            <p:cNvSpPr/>
            <p:nvPr/>
          </p:nvSpPr>
          <p:spPr>
            <a:xfrm>
              <a:off x="7439459" y="2720151"/>
              <a:ext cx="97977" cy="174826"/>
            </a:xfrm>
            <a:custGeom>
              <a:rect b="b" l="l" r="r" t="t"/>
              <a:pathLst>
                <a:path extrusionOk="0" h="4973" w="2787">
                  <a:moveTo>
                    <a:pt x="2496" y="0"/>
                  </a:moveTo>
                  <a:cubicBezTo>
                    <a:pt x="2415" y="0"/>
                    <a:pt x="2322" y="26"/>
                    <a:pt x="2215" y="91"/>
                  </a:cubicBezTo>
                  <a:cubicBezTo>
                    <a:pt x="1167" y="781"/>
                    <a:pt x="1024" y="876"/>
                    <a:pt x="834" y="1091"/>
                  </a:cubicBezTo>
                  <a:cubicBezTo>
                    <a:pt x="167" y="2091"/>
                    <a:pt x="214" y="2020"/>
                    <a:pt x="48" y="3091"/>
                  </a:cubicBezTo>
                  <a:cubicBezTo>
                    <a:pt x="48" y="3163"/>
                    <a:pt x="0" y="3234"/>
                    <a:pt x="0" y="3305"/>
                  </a:cubicBezTo>
                  <a:lnTo>
                    <a:pt x="0" y="4663"/>
                  </a:lnTo>
                  <a:cubicBezTo>
                    <a:pt x="0" y="4830"/>
                    <a:pt x="119" y="4972"/>
                    <a:pt x="310" y="4972"/>
                  </a:cubicBezTo>
                  <a:lnTo>
                    <a:pt x="881" y="4972"/>
                  </a:lnTo>
                  <a:cubicBezTo>
                    <a:pt x="714" y="4972"/>
                    <a:pt x="595" y="4853"/>
                    <a:pt x="595" y="4687"/>
                  </a:cubicBezTo>
                  <a:lnTo>
                    <a:pt x="595" y="3305"/>
                  </a:lnTo>
                  <a:cubicBezTo>
                    <a:pt x="595" y="3258"/>
                    <a:pt x="595" y="3163"/>
                    <a:pt x="643" y="3091"/>
                  </a:cubicBezTo>
                  <a:cubicBezTo>
                    <a:pt x="810" y="2020"/>
                    <a:pt x="762" y="2115"/>
                    <a:pt x="1429" y="1115"/>
                  </a:cubicBezTo>
                  <a:cubicBezTo>
                    <a:pt x="1619" y="876"/>
                    <a:pt x="1762" y="805"/>
                    <a:pt x="2786" y="114"/>
                  </a:cubicBezTo>
                  <a:cubicBezTo>
                    <a:pt x="2786" y="114"/>
                    <a:pt x="2739" y="114"/>
                    <a:pt x="2739" y="91"/>
                  </a:cubicBezTo>
                  <a:cubicBezTo>
                    <a:pt x="2673" y="38"/>
                    <a:pt x="2594" y="0"/>
                    <a:pt x="2496" y="0"/>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4"/>
            <p:cNvSpPr/>
            <p:nvPr/>
          </p:nvSpPr>
          <p:spPr>
            <a:xfrm>
              <a:off x="7416011" y="2610291"/>
              <a:ext cx="10898" cy="41061"/>
            </a:xfrm>
            <a:custGeom>
              <a:rect b="b" l="l" r="r" t="t"/>
              <a:pathLst>
                <a:path extrusionOk="0" h="1168" w="310">
                  <a:moveTo>
                    <a:pt x="143" y="1"/>
                  </a:moveTo>
                  <a:cubicBezTo>
                    <a:pt x="48" y="1"/>
                    <a:pt x="0" y="72"/>
                    <a:pt x="0" y="143"/>
                  </a:cubicBezTo>
                  <a:lnTo>
                    <a:pt x="0" y="1025"/>
                  </a:lnTo>
                  <a:cubicBezTo>
                    <a:pt x="0" y="1096"/>
                    <a:pt x="48" y="1168"/>
                    <a:pt x="143" y="1168"/>
                  </a:cubicBezTo>
                  <a:cubicBezTo>
                    <a:pt x="238" y="1168"/>
                    <a:pt x="310" y="1096"/>
                    <a:pt x="286" y="1025"/>
                  </a:cubicBezTo>
                  <a:lnTo>
                    <a:pt x="286" y="143"/>
                  </a:lnTo>
                  <a:cubicBezTo>
                    <a:pt x="286" y="72"/>
                    <a:pt x="238"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4"/>
            <p:cNvSpPr/>
            <p:nvPr/>
          </p:nvSpPr>
          <p:spPr>
            <a:xfrm>
              <a:off x="7499715" y="2715791"/>
              <a:ext cx="51959" cy="63877"/>
            </a:xfrm>
            <a:custGeom>
              <a:rect b="b" l="l" r="r" t="t"/>
              <a:pathLst>
                <a:path extrusionOk="0" h="1817" w="1478">
                  <a:moveTo>
                    <a:pt x="1239" y="0"/>
                  </a:moveTo>
                  <a:lnTo>
                    <a:pt x="1191" y="167"/>
                  </a:lnTo>
                  <a:cubicBezTo>
                    <a:pt x="1157" y="218"/>
                    <a:pt x="1123" y="258"/>
                    <a:pt x="1080" y="258"/>
                  </a:cubicBezTo>
                  <a:cubicBezTo>
                    <a:pt x="1063" y="258"/>
                    <a:pt x="1045" y="252"/>
                    <a:pt x="1025" y="238"/>
                  </a:cubicBezTo>
                  <a:cubicBezTo>
                    <a:pt x="1001" y="215"/>
                    <a:pt x="977" y="215"/>
                    <a:pt x="953" y="191"/>
                  </a:cubicBezTo>
                  <a:lnTo>
                    <a:pt x="953" y="191"/>
                  </a:lnTo>
                  <a:cubicBezTo>
                    <a:pt x="1001" y="310"/>
                    <a:pt x="1120" y="596"/>
                    <a:pt x="977" y="715"/>
                  </a:cubicBezTo>
                  <a:cubicBezTo>
                    <a:pt x="715" y="953"/>
                    <a:pt x="72" y="1524"/>
                    <a:pt x="48" y="1524"/>
                  </a:cubicBezTo>
                  <a:cubicBezTo>
                    <a:pt x="1" y="1596"/>
                    <a:pt x="1" y="1667"/>
                    <a:pt x="48" y="1762"/>
                  </a:cubicBezTo>
                  <a:cubicBezTo>
                    <a:pt x="84" y="1798"/>
                    <a:pt x="120" y="1816"/>
                    <a:pt x="158" y="1816"/>
                  </a:cubicBezTo>
                  <a:cubicBezTo>
                    <a:pt x="197" y="1816"/>
                    <a:pt x="239" y="1798"/>
                    <a:pt x="286" y="1762"/>
                  </a:cubicBezTo>
                  <a:cubicBezTo>
                    <a:pt x="286" y="1762"/>
                    <a:pt x="953" y="1191"/>
                    <a:pt x="1215" y="953"/>
                  </a:cubicBezTo>
                  <a:cubicBezTo>
                    <a:pt x="1477" y="715"/>
                    <a:pt x="1358" y="238"/>
                    <a:pt x="1239" y="0"/>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4"/>
            <p:cNvSpPr/>
            <p:nvPr/>
          </p:nvSpPr>
          <p:spPr>
            <a:xfrm>
              <a:off x="7320565" y="2639611"/>
              <a:ext cx="202633" cy="88766"/>
            </a:xfrm>
            <a:custGeom>
              <a:rect b="b" l="l" r="r" t="t"/>
              <a:pathLst>
                <a:path extrusionOk="0" h="2525" w="5764">
                  <a:moveTo>
                    <a:pt x="215" y="0"/>
                  </a:moveTo>
                  <a:cubicBezTo>
                    <a:pt x="96" y="0"/>
                    <a:pt x="0" y="119"/>
                    <a:pt x="24" y="238"/>
                  </a:cubicBezTo>
                  <a:cubicBezTo>
                    <a:pt x="334" y="1548"/>
                    <a:pt x="1477" y="2524"/>
                    <a:pt x="2882" y="2524"/>
                  </a:cubicBezTo>
                  <a:cubicBezTo>
                    <a:pt x="4287" y="2524"/>
                    <a:pt x="5454" y="1548"/>
                    <a:pt x="5740" y="238"/>
                  </a:cubicBezTo>
                  <a:cubicBezTo>
                    <a:pt x="5763" y="119"/>
                    <a:pt x="5692" y="0"/>
                    <a:pt x="5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4"/>
            <p:cNvSpPr/>
            <p:nvPr/>
          </p:nvSpPr>
          <p:spPr>
            <a:xfrm>
              <a:off x="7320565" y="2639611"/>
              <a:ext cx="113058" cy="88766"/>
            </a:xfrm>
            <a:custGeom>
              <a:rect b="b" l="l" r="r" t="t"/>
              <a:pathLst>
                <a:path extrusionOk="0" h="2525" w="3216">
                  <a:moveTo>
                    <a:pt x="215" y="0"/>
                  </a:moveTo>
                  <a:cubicBezTo>
                    <a:pt x="96" y="0"/>
                    <a:pt x="0" y="119"/>
                    <a:pt x="24" y="238"/>
                  </a:cubicBezTo>
                  <a:cubicBezTo>
                    <a:pt x="334" y="1548"/>
                    <a:pt x="1477" y="2524"/>
                    <a:pt x="2882" y="2524"/>
                  </a:cubicBezTo>
                  <a:cubicBezTo>
                    <a:pt x="3001" y="2524"/>
                    <a:pt x="3096" y="2524"/>
                    <a:pt x="3215" y="2501"/>
                  </a:cubicBezTo>
                  <a:cubicBezTo>
                    <a:pt x="1953" y="2382"/>
                    <a:pt x="953" y="1453"/>
                    <a:pt x="691" y="238"/>
                  </a:cubicBezTo>
                  <a:cubicBezTo>
                    <a:pt x="643" y="119"/>
                    <a:pt x="739" y="0"/>
                    <a:pt x="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4"/>
            <p:cNvSpPr/>
            <p:nvPr/>
          </p:nvSpPr>
          <p:spPr>
            <a:xfrm>
              <a:off x="7395902" y="2517869"/>
              <a:ext cx="67849" cy="80259"/>
            </a:xfrm>
            <a:custGeom>
              <a:rect b="b" l="l" r="r" t="t"/>
              <a:pathLst>
                <a:path extrusionOk="0" h="2283" w="1930">
                  <a:moveTo>
                    <a:pt x="714" y="0"/>
                  </a:moveTo>
                  <a:cubicBezTo>
                    <a:pt x="691" y="0"/>
                    <a:pt x="668" y="17"/>
                    <a:pt x="668" y="34"/>
                  </a:cubicBezTo>
                  <a:cubicBezTo>
                    <a:pt x="644" y="867"/>
                    <a:pt x="1" y="844"/>
                    <a:pt x="1" y="1463"/>
                  </a:cubicBezTo>
                  <a:cubicBezTo>
                    <a:pt x="1" y="1868"/>
                    <a:pt x="215" y="2058"/>
                    <a:pt x="382" y="2177"/>
                  </a:cubicBezTo>
                  <a:cubicBezTo>
                    <a:pt x="487" y="2248"/>
                    <a:pt x="609" y="2282"/>
                    <a:pt x="731" y="2282"/>
                  </a:cubicBezTo>
                  <a:cubicBezTo>
                    <a:pt x="938" y="2282"/>
                    <a:pt x="1143" y="2182"/>
                    <a:pt x="1263" y="1987"/>
                  </a:cubicBezTo>
                  <a:cubicBezTo>
                    <a:pt x="1930" y="963"/>
                    <a:pt x="1001" y="201"/>
                    <a:pt x="739" y="10"/>
                  </a:cubicBezTo>
                  <a:cubicBezTo>
                    <a:pt x="732" y="3"/>
                    <a:pt x="723" y="0"/>
                    <a:pt x="71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4"/>
            <p:cNvSpPr/>
            <p:nvPr/>
          </p:nvSpPr>
          <p:spPr>
            <a:xfrm>
              <a:off x="7396746" y="2517869"/>
              <a:ext cx="42748" cy="80013"/>
            </a:xfrm>
            <a:custGeom>
              <a:rect b="b" l="l" r="r" t="t"/>
              <a:pathLst>
                <a:path extrusionOk="0" h="2276" w="1216">
                  <a:moveTo>
                    <a:pt x="718" y="0"/>
                  </a:moveTo>
                  <a:cubicBezTo>
                    <a:pt x="703" y="0"/>
                    <a:pt x="691" y="17"/>
                    <a:pt x="691" y="34"/>
                  </a:cubicBezTo>
                  <a:cubicBezTo>
                    <a:pt x="644" y="867"/>
                    <a:pt x="1" y="844"/>
                    <a:pt x="1" y="1463"/>
                  </a:cubicBezTo>
                  <a:cubicBezTo>
                    <a:pt x="1" y="1868"/>
                    <a:pt x="215" y="2058"/>
                    <a:pt x="382" y="2177"/>
                  </a:cubicBezTo>
                  <a:cubicBezTo>
                    <a:pt x="481" y="2239"/>
                    <a:pt x="600" y="2276"/>
                    <a:pt x="722" y="2276"/>
                  </a:cubicBezTo>
                  <a:cubicBezTo>
                    <a:pt x="833" y="2276"/>
                    <a:pt x="946" y="2245"/>
                    <a:pt x="1048" y="2177"/>
                  </a:cubicBezTo>
                  <a:cubicBezTo>
                    <a:pt x="786" y="2058"/>
                    <a:pt x="620" y="1796"/>
                    <a:pt x="620" y="1463"/>
                  </a:cubicBezTo>
                  <a:cubicBezTo>
                    <a:pt x="620" y="963"/>
                    <a:pt x="1025" y="915"/>
                    <a:pt x="1215" y="486"/>
                  </a:cubicBezTo>
                  <a:cubicBezTo>
                    <a:pt x="1048" y="248"/>
                    <a:pt x="834" y="105"/>
                    <a:pt x="739" y="10"/>
                  </a:cubicBezTo>
                  <a:cubicBezTo>
                    <a:pt x="732" y="3"/>
                    <a:pt x="725" y="0"/>
                    <a:pt x="718"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4"/>
            <p:cNvSpPr/>
            <p:nvPr/>
          </p:nvSpPr>
          <p:spPr>
            <a:xfrm>
              <a:off x="7320635" y="2640314"/>
              <a:ext cx="202563" cy="32589"/>
            </a:xfrm>
            <a:custGeom>
              <a:rect b="b" l="l" r="r" t="t"/>
              <a:pathLst>
                <a:path extrusionOk="0" h="927" w="5762">
                  <a:moveTo>
                    <a:pt x="182" y="1"/>
                  </a:moveTo>
                  <a:cubicBezTo>
                    <a:pt x="78" y="1"/>
                    <a:pt x="0" y="110"/>
                    <a:pt x="22" y="218"/>
                  </a:cubicBezTo>
                  <a:cubicBezTo>
                    <a:pt x="94" y="456"/>
                    <a:pt x="141" y="671"/>
                    <a:pt x="260" y="861"/>
                  </a:cubicBezTo>
                  <a:lnTo>
                    <a:pt x="856" y="695"/>
                  </a:lnTo>
                  <a:cubicBezTo>
                    <a:pt x="903" y="683"/>
                    <a:pt x="957" y="677"/>
                    <a:pt x="1011" y="677"/>
                  </a:cubicBezTo>
                  <a:cubicBezTo>
                    <a:pt x="1064" y="677"/>
                    <a:pt x="1118" y="683"/>
                    <a:pt x="1165" y="695"/>
                  </a:cubicBezTo>
                  <a:lnTo>
                    <a:pt x="1784" y="909"/>
                  </a:lnTo>
                  <a:cubicBezTo>
                    <a:pt x="1832" y="921"/>
                    <a:pt x="1886" y="927"/>
                    <a:pt x="1936" y="927"/>
                  </a:cubicBezTo>
                  <a:cubicBezTo>
                    <a:pt x="1987" y="927"/>
                    <a:pt x="2035" y="921"/>
                    <a:pt x="2070" y="909"/>
                  </a:cubicBezTo>
                  <a:lnTo>
                    <a:pt x="2713" y="695"/>
                  </a:lnTo>
                  <a:cubicBezTo>
                    <a:pt x="2749" y="683"/>
                    <a:pt x="2797" y="677"/>
                    <a:pt x="2847" y="677"/>
                  </a:cubicBezTo>
                  <a:cubicBezTo>
                    <a:pt x="2898" y="677"/>
                    <a:pt x="2951" y="683"/>
                    <a:pt x="2999" y="695"/>
                  </a:cubicBezTo>
                  <a:lnTo>
                    <a:pt x="3618" y="909"/>
                  </a:lnTo>
                  <a:cubicBezTo>
                    <a:pt x="3666" y="921"/>
                    <a:pt x="3719" y="927"/>
                    <a:pt x="3773" y="927"/>
                  </a:cubicBezTo>
                  <a:cubicBezTo>
                    <a:pt x="3827" y="927"/>
                    <a:pt x="3880" y="921"/>
                    <a:pt x="3928" y="909"/>
                  </a:cubicBezTo>
                  <a:lnTo>
                    <a:pt x="4547" y="695"/>
                  </a:lnTo>
                  <a:cubicBezTo>
                    <a:pt x="4595" y="683"/>
                    <a:pt x="4648" y="677"/>
                    <a:pt x="4702" y="677"/>
                  </a:cubicBezTo>
                  <a:cubicBezTo>
                    <a:pt x="4755" y="677"/>
                    <a:pt x="4809" y="683"/>
                    <a:pt x="4857" y="695"/>
                  </a:cubicBezTo>
                  <a:lnTo>
                    <a:pt x="5476" y="909"/>
                  </a:lnTo>
                  <a:lnTo>
                    <a:pt x="5500" y="909"/>
                  </a:lnTo>
                  <a:cubicBezTo>
                    <a:pt x="5619" y="695"/>
                    <a:pt x="5690" y="480"/>
                    <a:pt x="5738" y="242"/>
                  </a:cubicBezTo>
                  <a:cubicBezTo>
                    <a:pt x="5761" y="123"/>
                    <a:pt x="5690" y="4"/>
                    <a:pt x="5571" y="4"/>
                  </a:cubicBezTo>
                  <a:lnTo>
                    <a:pt x="213" y="4"/>
                  </a:lnTo>
                  <a:cubicBezTo>
                    <a:pt x="202" y="2"/>
                    <a:pt x="192" y="1"/>
                    <a:pt x="1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4"/>
            <p:cNvSpPr/>
            <p:nvPr/>
          </p:nvSpPr>
          <p:spPr>
            <a:xfrm>
              <a:off x="7320565" y="2639611"/>
              <a:ext cx="30163" cy="31007"/>
            </a:xfrm>
            <a:custGeom>
              <a:rect b="b" l="l" r="r" t="t"/>
              <a:pathLst>
                <a:path extrusionOk="0" h="882" w="858">
                  <a:moveTo>
                    <a:pt x="215" y="0"/>
                  </a:moveTo>
                  <a:cubicBezTo>
                    <a:pt x="96" y="0"/>
                    <a:pt x="0" y="119"/>
                    <a:pt x="24" y="238"/>
                  </a:cubicBezTo>
                  <a:cubicBezTo>
                    <a:pt x="96" y="453"/>
                    <a:pt x="143" y="691"/>
                    <a:pt x="262" y="881"/>
                  </a:cubicBezTo>
                  <a:lnTo>
                    <a:pt x="834" y="715"/>
                  </a:lnTo>
                  <a:cubicBezTo>
                    <a:pt x="762" y="572"/>
                    <a:pt x="715" y="405"/>
                    <a:pt x="691" y="238"/>
                  </a:cubicBezTo>
                  <a:cubicBezTo>
                    <a:pt x="643" y="119"/>
                    <a:pt x="739" y="0"/>
                    <a:pt x="8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4"/>
            <p:cNvSpPr/>
            <p:nvPr/>
          </p:nvSpPr>
          <p:spPr>
            <a:xfrm>
              <a:off x="7433588" y="2848888"/>
              <a:ext cx="87923" cy="18456"/>
            </a:xfrm>
            <a:custGeom>
              <a:rect b="b" l="l" r="r" t="t"/>
              <a:pathLst>
                <a:path extrusionOk="0" h="525" w="2501">
                  <a:moveTo>
                    <a:pt x="119" y="1"/>
                  </a:moveTo>
                  <a:cubicBezTo>
                    <a:pt x="48" y="1"/>
                    <a:pt x="0" y="72"/>
                    <a:pt x="0" y="120"/>
                  </a:cubicBezTo>
                  <a:lnTo>
                    <a:pt x="0" y="429"/>
                  </a:lnTo>
                  <a:cubicBezTo>
                    <a:pt x="0" y="477"/>
                    <a:pt x="48" y="525"/>
                    <a:pt x="119" y="525"/>
                  </a:cubicBezTo>
                  <a:lnTo>
                    <a:pt x="2382" y="525"/>
                  </a:lnTo>
                  <a:cubicBezTo>
                    <a:pt x="2429" y="525"/>
                    <a:pt x="2501" y="477"/>
                    <a:pt x="2501" y="429"/>
                  </a:cubicBezTo>
                  <a:lnTo>
                    <a:pt x="2501" y="120"/>
                  </a:lnTo>
                  <a:cubicBezTo>
                    <a:pt x="2501" y="72"/>
                    <a:pt x="2429" y="1"/>
                    <a:pt x="23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4"/>
            <p:cNvSpPr/>
            <p:nvPr/>
          </p:nvSpPr>
          <p:spPr>
            <a:xfrm>
              <a:off x="7409296" y="2559703"/>
              <a:ext cx="33538" cy="38706"/>
            </a:xfrm>
            <a:custGeom>
              <a:rect b="b" l="l" r="r" t="t"/>
              <a:pathLst>
                <a:path extrusionOk="0" h="1101" w="954">
                  <a:moveTo>
                    <a:pt x="361" y="1"/>
                  </a:moveTo>
                  <a:cubicBezTo>
                    <a:pt x="346" y="1"/>
                    <a:pt x="334" y="18"/>
                    <a:pt x="334" y="35"/>
                  </a:cubicBezTo>
                  <a:cubicBezTo>
                    <a:pt x="287" y="439"/>
                    <a:pt x="1" y="439"/>
                    <a:pt x="1" y="725"/>
                  </a:cubicBezTo>
                  <a:cubicBezTo>
                    <a:pt x="1" y="916"/>
                    <a:pt x="96" y="1035"/>
                    <a:pt x="191" y="1082"/>
                  </a:cubicBezTo>
                  <a:cubicBezTo>
                    <a:pt x="239" y="1094"/>
                    <a:pt x="304" y="1100"/>
                    <a:pt x="373" y="1100"/>
                  </a:cubicBezTo>
                  <a:cubicBezTo>
                    <a:pt x="441" y="1100"/>
                    <a:pt x="513" y="1094"/>
                    <a:pt x="572" y="1082"/>
                  </a:cubicBezTo>
                  <a:cubicBezTo>
                    <a:pt x="715" y="940"/>
                    <a:pt x="953" y="416"/>
                    <a:pt x="382" y="11"/>
                  </a:cubicBezTo>
                  <a:cubicBezTo>
                    <a:pt x="375" y="4"/>
                    <a:pt x="368" y="1"/>
                    <a:pt x="36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4"/>
            <p:cNvSpPr/>
            <p:nvPr/>
          </p:nvSpPr>
          <p:spPr>
            <a:xfrm>
              <a:off x="7408452" y="2569265"/>
              <a:ext cx="21831" cy="29143"/>
            </a:xfrm>
            <a:custGeom>
              <a:rect b="b" l="l" r="r" t="t"/>
              <a:pathLst>
                <a:path extrusionOk="0" h="829" w="621">
                  <a:moveTo>
                    <a:pt x="263" y="1"/>
                  </a:moveTo>
                  <a:cubicBezTo>
                    <a:pt x="168" y="191"/>
                    <a:pt x="1" y="215"/>
                    <a:pt x="1" y="453"/>
                  </a:cubicBezTo>
                  <a:cubicBezTo>
                    <a:pt x="1" y="644"/>
                    <a:pt x="96" y="739"/>
                    <a:pt x="168" y="810"/>
                  </a:cubicBezTo>
                  <a:cubicBezTo>
                    <a:pt x="227" y="822"/>
                    <a:pt x="299" y="828"/>
                    <a:pt x="370" y="828"/>
                  </a:cubicBezTo>
                  <a:cubicBezTo>
                    <a:pt x="441" y="828"/>
                    <a:pt x="513" y="822"/>
                    <a:pt x="572" y="810"/>
                  </a:cubicBezTo>
                  <a:lnTo>
                    <a:pt x="620" y="739"/>
                  </a:lnTo>
                  <a:cubicBezTo>
                    <a:pt x="453" y="644"/>
                    <a:pt x="263" y="429"/>
                    <a:pt x="263" y="48"/>
                  </a:cubicBezTo>
                  <a:lnTo>
                    <a:pt x="263" y="1"/>
                  </a:ln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4"/>
            <p:cNvSpPr/>
            <p:nvPr/>
          </p:nvSpPr>
          <p:spPr>
            <a:xfrm>
              <a:off x="7245228" y="2640032"/>
              <a:ext cx="159076" cy="255788"/>
            </a:xfrm>
            <a:custGeom>
              <a:rect b="b" l="l" r="r" t="t"/>
              <a:pathLst>
                <a:path extrusionOk="0" h="7276" w="4525">
                  <a:moveTo>
                    <a:pt x="512" y="1"/>
                  </a:moveTo>
                  <a:cubicBezTo>
                    <a:pt x="479" y="1"/>
                    <a:pt x="443" y="4"/>
                    <a:pt x="405" y="12"/>
                  </a:cubicBezTo>
                  <a:cubicBezTo>
                    <a:pt x="0" y="107"/>
                    <a:pt x="24" y="560"/>
                    <a:pt x="95" y="679"/>
                  </a:cubicBezTo>
                  <a:lnTo>
                    <a:pt x="619" y="3489"/>
                  </a:lnTo>
                  <a:cubicBezTo>
                    <a:pt x="691" y="3941"/>
                    <a:pt x="953" y="4203"/>
                    <a:pt x="1096" y="4299"/>
                  </a:cubicBezTo>
                  <a:lnTo>
                    <a:pt x="1929" y="4870"/>
                  </a:lnTo>
                  <a:cubicBezTo>
                    <a:pt x="2048" y="4965"/>
                    <a:pt x="2143" y="5013"/>
                    <a:pt x="2191" y="5108"/>
                  </a:cubicBezTo>
                  <a:cubicBezTo>
                    <a:pt x="2382" y="5323"/>
                    <a:pt x="2477" y="5584"/>
                    <a:pt x="2477" y="5870"/>
                  </a:cubicBezTo>
                  <a:lnTo>
                    <a:pt x="2477" y="6990"/>
                  </a:lnTo>
                  <a:cubicBezTo>
                    <a:pt x="2477" y="7156"/>
                    <a:pt x="2620" y="7275"/>
                    <a:pt x="2763" y="7275"/>
                  </a:cubicBezTo>
                  <a:lnTo>
                    <a:pt x="4215" y="7275"/>
                  </a:lnTo>
                  <a:cubicBezTo>
                    <a:pt x="4406" y="7275"/>
                    <a:pt x="4525" y="7132"/>
                    <a:pt x="4525" y="6990"/>
                  </a:cubicBezTo>
                  <a:lnTo>
                    <a:pt x="4525" y="5608"/>
                  </a:lnTo>
                  <a:cubicBezTo>
                    <a:pt x="4525" y="5561"/>
                    <a:pt x="4501" y="5465"/>
                    <a:pt x="4501" y="5394"/>
                  </a:cubicBezTo>
                  <a:cubicBezTo>
                    <a:pt x="4311" y="4346"/>
                    <a:pt x="4358" y="4394"/>
                    <a:pt x="3691" y="3417"/>
                  </a:cubicBezTo>
                  <a:cubicBezTo>
                    <a:pt x="3501" y="3179"/>
                    <a:pt x="3358" y="3084"/>
                    <a:pt x="2310" y="2393"/>
                  </a:cubicBezTo>
                  <a:cubicBezTo>
                    <a:pt x="2203" y="2329"/>
                    <a:pt x="2110" y="2303"/>
                    <a:pt x="2029" y="2303"/>
                  </a:cubicBezTo>
                  <a:cubicBezTo>
                    <a:pt x="1931" y="2303"/>
                    <a:pt x="1851" y="2341"/>
                    <a:pt x="1786" y="2393"/>
                  </a:cubicBezTo>
                  <a:cubicBezTo>
                    <a:pt x="1765" y="2407"/>
                    <a:pt x="1746" y="2413"/>
                    <a:pt x="1730" y="2413"/>
                  </a:cubicBezTo>
                  <a:cubicBezTo>
                    <a:pt x="1689" y="2413"/>
                    <a:pt x="1660" y="2379"/>
                    <a:pt x="1643" y="2346"/>
                  </a:cubicBezTo>
                  <a:lnTo>
                    <a:pt x="1000" y="488"/>
                  </a:lnTo>
                  <a:cubicBezTo>
                    <a:pt x="1000" y="466"/>
                    <a:pt x="899" y="1"/>
                    <a:pt x="512" y="1"/>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4"/>
            <p:cNvSpPr/>
            <p:nvPr/>
          </p:nvSpPr>
          <p:spPr>
            <a:xfrm>
              <a:off x="7246036" y="2639365"/>
              <a:ext cx="116433" cy="255612"/>
            </a:xfrm>
            <a:custGeom>
              <a:rect b="b" l="l" r="r" t="t"/>
              <a:pathLst>
                <a:path extrusionOk="0" h="7271" w="3312">
                  <a:moveTo>
                    <a:pt x="538" y="1"/>
                  </a:moveTo>
                  <a:cubicBezTo>
                    <a:pt x="511" y="1"/>
                    <a:pt x="483" y="3"/>
                    <a:pt x="453" y="7"/>
                  </a:cubicBezTo>
                  <a:cubicBezTo>
                    <a:pt x="1" y="102"/>
                    <a:pt x="25" y="579"/>
                    <a:pt x="72" y="674"/>
                  </a:cubicBezTo>
                  <a:lnTo>
                    <a:pt x="596" y="3484"/>
                  </a:lnTo>
                  <a:cubicBezTo>
                    <a:pt x="668" y="3936"/>
                    <a:pt x="953" y="4175"/>
                    <a:pt x="1073" y="4294"/>
                  </a:cubicBezTo>
                  <a:lnTo>
                    <a:pt x="1906" y="4865"/>
                  </a:lnTo>
                  <a:cubicBezTo>
                    <a:pt x="2025" y="4961"/>
                    <a:pt x="2120" y="5008"/>
                    <a:pt x="2168" y="5103"/>
                  </a:cubicBezTo>
                  <a:cubicBezTo>
                    <a:pt x="2359" y="5294"/>
                    <a:pt x="2454" y="5603"/>
                    <a:pt x="2454" y="5865"/>
                  </a:cubicBezTo>
                  <a:lnTo>
                    <a:pt x="2454" y="6985"/>
                  </a:lnTo>
                  <a:cubicBezTo>
                    <a:pt x="2454" y="7128"/>
                    <a:pt x="2573" y="7270"/>
                    <a:pt x="2740" y="7270"/>
                  </a:cubicBezTo>
                  <a:lnTo>
                    <a:pt x="3311" y="7270"/>
                  </a:lnTo>
                  <a:cubicBezTo>
                    <a:pt x="3168" y="7270"/>
                    <a:pt x="3049" y="7151"/>
                    <a:pt x="3049" y="6985"/>
                  </a:cubicBezTo>
                  <a:lnTo>
                    <a:pt x="3049" y="5865"/>
                  </a:lnTo>
                  <a:cubicBezTo>
                    <a:pt x="3049" y="5580"/>
                    <a:pt x="2954" y="5318"/>
                    <a:pt x="2763" y="5103"/>
                  </a:cubicBezTo>
                  <a:cubicBezTo>
                    <a:pt x="2716" y="5008"/>
                    <a:pt x="2620" y="4961"/>
                    <a:pt x="2501" y="4865"/>
                  </a:cubicBezTo>
                  <a:lnTo>
                    <a:pt x="1668" y="4294"/>
                  </a:lnTo>
                  <a:cubicBezTo>
                    <a:pt x="1525" y="4198"/>
                    <a:pt x="1263" y="3936"/>
                    <a:pt x="1192" y="3484"/>
                  </a:cubicBezTo>
                  <a:lnTo>
                    <a:pt x="668" y="674"/>
                  </a:lnTo>
                  <a:cubicBezTo>
                    <a:pt x="668" y="602"/>
                    <a:pt x="620" y="269"/>
                    <a:pt x="834" y="102"/>
                  </a:cubicBezTo>
                  <a:cubicBezTo>
                    <a:pt x="756" y="44"/>
                    <a:pt x="662" y="1"/>
                    <a:pt x="538"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4"/>
            <p:cNvSpPr/>
            <p:nvPr/>
          </p:nvSpPr>
          <p:spPr>
            <a:xfrm>
              <a:off x="7323905" y="2722471"/>
              <a:ext cx="4219" cy="2426"/>
            </a:xfrm>
            <a:custGeom>
              <a:rect b="b" l="l" r="r" t="t"/>
              <a:pathLst>
                <a:path extrusionOk="0" h="69" w="120">
                  <a:moveTo>
                    <a:pt x="1" y="1"/>
                  </a:moveTo>
                  <a:lnTo>
                    <a:pt x="1" y="1"/>
                  </a:lnTo>
                  <a:cubicBezTo>
                    <a:pt x="17" y="34"/>
                    <a:pt x="46" y="68"/>
                    <a:pt x="78" y="68"/>
                  </a:cubicBezTo>
                  <a:cubicBezTo>
                    <a:pt x="92" y="68"/>
                    <a:pt x="106" y="62"/>
                    <a:pt x="120" y="48"/>
                  </a:cubicBezTo>
                  <a:lnTo>
                    <a:pt x="72" y="48"/>
                  </a:lnTo>
                  <a:cubicBezTo>
                    <a:pt x="48" y="25"/>
                    <a:pt x="24" y="25"/>
                    <a:pt x="1"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4"/>
            <p:cNvSpPr/>
            <p:nvPr/>
          </p:nvSpPr>
          <p:spPr>
            <a:xfrm>
              <a:off x="7292089" y="2715791"/>
              <a:ext cx="52768" cy="63877"/>
            </a:xfrm>
            <a:custGeom>
              <a:rect b="b" l="l" r="r" t="t"/>
              <a:pathLst>
                <a:path extrusionOk="0" h="1817" w="1501">
                  <a:moveTo>
                    <a:pt x="239" y="0"/>
                  </a:moveTo>
                  <a:lnTo>
                    <a:pt x="239" y="0"/>
                  </a:lnTo>
                  <a:cubicBezTo>
                    <a:pt x="120" y="238"/>
                    <a:pt x="1" y="715"/>
                    <a:pt x="263" y="953"/>
                  </a:cubicBezTo>
                  <a:cubicBezTo>
                    <a:pt x="548" y="1191"/>
                    <a:pt x="1191" y="1762"/>
                    <a:pt x="1191" y="1762"/>
                  </a:cubicBezTo>
                  <a:cubicBezTo>
                    <a:pt x="1239" y="1798"/>
                    <a:pt x="1281" y="1816"/>
                    <a:pt x="1319" y="1816"/>
                  </a:cubicBezTo>
                  <a:cubicBezTo>
                    <a:pt x="1358" y="1816"/>
                    <a:pt x="1394" y="1798"/>
                    <a:pt x="1430" y="1762"/>
                  </a:cubicBezTo>
                  <a:cubicBezTo>
                    <a:pt x="1501" y="1667"/>
                    <a:pt x="1501" y="1596"/>
                    <a:pt x="1430" y="1524"/>
                  </a:cubicBezTo>
                  <a:cubicBezTo>
                    <a:pt x="1406" y="1524"/>
                    <a:pt x="763" y="953"/>
                    <a:pt x="501" y="715"/>
                  </a:cubicBezTo>
                  <a:cubicBezTo>
                    <a:pt x="358" y="596"/>
                    <a:pt x="477" y="310"/>
                    <a:pt x="548" y="191"/>
                  </a:cubicBezTo>
                  <a:lnTo>
                    <a:pt x="548" y="191"/>
                  </a:lnTo>
                  <a:cubicBezTo>
                    <a:pt x="501" y="215"/>
                    <a:pt x="477" y="215"/>
                    <a:pt x="453" y="238"/>
                  </a:cubicBezTo>
                  <a:cubicBezTo>
                    <a:pt x="447" y="252"/>
                    <a:pt x="434" y="258"/>
                    <a:pt x="420" y="258"/>
                  </a:cubicBezTo>
                  <a:cubicBezTo>
                    <a:pt x="382" y="258"/>
                    <a:pt x="327" y="218"/>
                    <a:pt x="310" y="167"/>
                  </a:cubicBezTo>
                  <a:lnTo>
                    <a:pt x="239" y="0"/>
                  </a:ln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4"/>
            <p:cNvSpPr/>
            <p:nvPr/>
          </p:nvSpPr>
          <p:spPr>
            <a:xfrm>
              <a:off x="7322252" y="2848888"/>
              <a:ext cx="87923" cy="18456"/>
            </a:xfrm>
            <a:custGeom>
              <a:rect b="b" l="l" r="r" t="t"/>
              <a:pathLst>
                <a:path extrusionOk="0" h="525" w="2501">
                  <a:moveTo>
                    <a:pt x="119" y="1"/>
                  </a:moveTo>
                  <a:cubicBezTo>
                    <a:pt x="71" y="1"/>
                    <a:pt x="0" y="72"/>
                    <a:pt x="0" y="120"/>
                  </a:cubicBezTo>
                  <a:lnTo>
                    <a:pt x="0" y="429"/>
                  </a:lnTo>
                  <a:cubicBezTo>
                    <a:pt x="0" y="477"/>
                    <a:pt x="71" y="525"/>
                    <a:pt x="119" y="525"/>
                  </a:cubicBezTo>
                  <a:lnTo>
                    <a:pt x="2381" y="525"/>
                  </a:lnTo>
                  <a:cubicBezTo>
                    <a:pt x="2453" y="525"/>
                    <a:pt x="2501" y="477"/>
                    <a:pt x="2501" y="429"/>
                  </a:cubicBezTo>
                  <a:lnTo>
                    <a:pt x="2501" y="120"/>
                  </a:lnTo>
                  <a:cubicBezTo>
                    <a:pt x="2501" y="72"/>
                    <a:pt x="2453" y="1"/>
                    <a:pt x="2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4"/>
            <p:cNvSpPr/>
            <p:nvPr/>
          </p:nvSpPr>
          <p:spPr>
            <a:xfrm>
              <a:off x="7433588" y="2849732"/>
              <a:ext cx="26823" cy="19300"/>
            </a:xfrm>
            <a:custGeom>
              <a:rect b="b" l="l" r="r" t="t"/>
              <a:pathLst>
                <a:path extrusionOk="0" h="549" w="763">
                  <a:moveTo>
                    <a:pt x="119" y="1"/>
                  </a:moveTo>
                  <a:cubicBezTo>
                    <a:pt x="48" y="1"/>
                    <a:pt x="0" y="72"/>
                    <a:pt x="0" y="120"/>
                  </a:cubicBezTo>
                  <a:lnTo>
                    <a:pt x="0" y="429"/>
                  </a:lnTo>
                  <a:cubicBezTo>
                    <a:pt x="0" y="477"/>
                    <a:pt x="48" y="548"/>
                    <a:pt x="119" y="548"/>
                  </a:cubicBezTo>
                  <a:lnTo>
                    <a:pt x="762" y="548"/>
                  </a:lnTo>
                  <a:cubicBezTo>
                    <a:pt x="715" y="548"/>
                    <a:pt x="643" y="477"/>
                    <a:pt x="643" y="429"/>
                  </a:cubicBezTo>
                  <a:lnTo>
                    <a:pt x="643" y="120"/>
                  </a:lnTo>
                  <a:cubicBezTo>
                    <a:pt x="643" y="72"/>
                    <a:pt x="715" y="1"/>
                    <a:pt x="762" y="1"/>
                  </a:cubicBezTo>
                  <a:close/>
                </a:path>
              </a:pathLst>
            </a:custGeom>
            <a:solidFill>
              <a:srgbClr val="A639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4"/>
            <p:cNvSpPr/>
            <p:nvPr/>
          </p:nvSpPr>
          <p:spPr>
            <a:xfrm>
              <a:off x="7322252" y="2849732"/>
              <a:ext cx="27632" cy="19300"/>
            </a:xfrm>
            <a:custGeom>
              <a:rect b="b" l="l" r="r" t="t"/>
              <a:pathLst>
                <a:path extrusionOk="0" h="549" w="786">
                  <a:moveTo>
                    <a:pt x="119" y="1"/>
                  </a:moveTo>
                  <a:cubicBezTo>
                    <a:pt x="71" y="1"/>
                    <a:pt x="0" y="72"/>
                    <a:pt x="0" y="120"/>
                  </a:cubicBezTo>
                  <a:lnTo>
                    <a:pt x="0" y="429"/>
                  </a:lnTo>
                  <a:cubicBezTo>
                    <a:pt x="0" y="477"/>
                    <a:pt x="71" y="548"/>
                    <a:pt x="119" y="548"/>
                  </a:cubicBezTo>
                  <a:lnTo>
                    <a:pt x="786" y="548"/>
                  </a:lnTo>
                  <a:cubicBezTo>
                    <a:pt x="714" y="548"/>
                    <a:pt x="667" y="477"/>
                    <a:pt x="667" y="429"/>
                  </a:cubicBezTo>
                  <a:lnTo>
                    <a:pt x="667" y="120"/>
                  </a:lnTo>
                  <a:cubicBezTo>
                    <a:pt x="667" y="72"/>
                    <a:pt x="714" y="1"/>
                    <a:pt x="786" y="1"/>
                  </a:cubicBezTo>
                  <a:close/>
                </a:path>
              </a:pathLst>
            </a:custGeom>
            <a:solidFill>
              <a:srgbClr val="A639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4"/>
            <p:cNvSpPr/>
            <p:nvPr/>
          </p:nvSpPr>
          <p:spPr>
            <a:xfrm>
              <a:off x="7542428" y="2640032"/>
              <a:ext cx="49428" cy="96711"/>
            </a:xfrm>
            <a:custGeom>
              <a:rect b="b" l="l" r="r" t="t"/>
              <a:pathLst>
                <a:path extrusionOk="0" h="2751" w="1406">
                  <a:moveTo>
                    <a:pt x="1084" y="1"/>
                  </a:moveTo>
                  <a:cubicBezTo>
                    <a:pt x="696" y="1"/>
                    <a:pt x="596" y="466"/>
                    <a:pt x="596" y="488"/>
                  </a:cubicBezTo>
                  <a:lnTo>
                    <a:pt x="0" y="2250"/>
                  </a:lnTo>
                  <a:cubicBezTo>
                    <a:pt x="119" y="2441"/>
                    <a:pt x="143" y="2751"/>
                    <a:pt x="143" y="2751"/>
                  </a:cubicBezTo>
                  <a:cubicBezTo>
                    <a:pt x="143" y="2751"/>
                    <a:pt x="738" y="1179"/>
                    <a:pt x="929" y="583"/>
                  </a:cubicBezTo>
                  <a:cubicBezTo>
                    <a:pt x="1048" y="158"/>
                    <a:pt x="1240" y="97"/>
                    <a:pt x="1340" y="97"/>
                  </a:cubicBezTo>
                  <a:cubicBezTo>
                    <a:pt x="1380" y="97"/>
                    <a:pt x="1405" y="107"/>
                    <a:pt x="1405" y="107"/>
                  </a:cubicBezTo>
                  <a:cubicBezTo>
                    <a:pt x="1334" y="60"/>
                    <a:pt x="1286" y="12"/>
                    <a:pt x="1191" y="12"/>
                  </a:cubicBezTo>
                  <a:cubicBezTo>
                    <a:pt x="1153" y="4"/>
                    <a:pt x="1117" y="1"/>
                    <a:pt x="1084"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34"/>
          <p:cNvGrpSpPr/>
          <p:nvPr/>
        </p:nvGrpSpPr>
        <p:grpSpPr>
          <a:xfrm>
            <a:off x="1139652" y="3457582"/>
            <a:ext cx="326913" cy="463435"/>
            <a:chOff x="6483349" y="2506268"/>
            <a:chExt cx="267108" cy="378655"/>
          </a:xfrm>
        </p:grpSpPr>
        <p:sp>
          <p:nvSpPr>
            <p:cNvPr id="1411" name="Google Shape;1411;p34"/>
            <p:cNvSpPr/>
            <p:nvPr/>
          </p:nvSpPr>
          <p:spPr>
            <a:xfrm>
              <a:off x="6603087" y="2560899"/>
              <a:ext cx="24292" cy="36034"/>
            </a:xfrm>
            <a:custGeom>
              <a:rect b="b" l="l" r="r" t="t"/>
              <a:pathLst>
                <a:path extrusionOk="0" h="1025" w="691">
                  <a:moveTo>
                    <a:pt x="310" y="1"/>
                  </a:moveTo>
                  <a:lnTo>
                    <a:pt x="0" y="167"/>
                  </a:lnTo>
                  <a:lnTo>
                    <a:pt x="0" y="1025"/>
                  </a:lnTo>
                  <a:cubicBezTo>
                    <a:pt x="84" y="906"/>
                    <a:pt x="215" y="846"/>
                    <a:pt x="346" y="846"/>
                  </a:cubicBezTo>
                  <a:cubicBezTo>
                    <a:pt x="477" y="846"/>
                    <a:pt x="608" y="906"/>
                    <a:pt x="691" y="1025"/>
                  </a:cubicBezTo>
                  <a:lnTo>
                    <a:pt x="691" y="167"/>
                  </a:lnTo>
                  <a:lnTo>
                    <a:pt x="38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4"/>
            <p:cNvSpPr/>
            <p:nvPr/>
          </p:nvSpPr>
          <p:spPr>
            <a:xfrm>
              <a:off x="6603930" y="2560899"/>
              <a:ext cx="16769" cy="36034"/>
            </a:xfrm>
            <a:custGeom>
              <a:rect b="b" l="l" r="r" t="t"/>
              <a:pathLst>
                <a:path extrusionOk="0" h="1025" w="477">
                  <a:moveTo>
                    <a:pt x="286" y="1"/>
                  </a:moveTo>
                  <a:lnTo>
                    <a:pt x="0" y="167"/>
                  </a:lnTo>
                  <a:lnTo>
                    <a:pt x="0" y="1025"/>
                  </a:lnTo>
                  <a:cubicBezTo>
                    <a:pt x="87" y="920"/>
                    <a:pt x="200" y="854"/>
                    <a:pt x="329" y="854"/>
                  </a:cubicBezTo>
                  <a:cubicBezTo>
                    <a:pt x="376" y="854"/>
                    <a:pt x="425" y="863"/>
                    <a:pt x="476" y="882"/>
                  </a:cubicBezTo>
                  <a:lnTo>
                    <a:pt x="476" y="72"/>
                  </a:lnTo>
                  <a:lnTo>
                    <a:pt x="3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4"/>
            <p:cNvSpPr/>
            <p:nvPr/>
          </p:nvSpPr>
          <p:spPr>
            <a:xfrm>
              <a:off x="6495090" y="2588952"/>
              <a:ext cx="242816" cy="273365"/>
            </a:xfrm>
            <a:custGeom>
              <a:rect b="b" l="l" r="r" t="t"/>
              <a:pathLst>
                <a:path extrusionOk="0" h="7776" w="6907">
                  <a:moveTo>
                    <a:pt x="3412" y="0"/>
                  </a:moveTo>
                  <a:cubicBezTo>
                    <a:pt x="3257" y="0"/>
                    <a:pt x="3108" y="84"/>
                    <a:pt x="3049" y="250"/>
                  </a:cubicBezTo>
                  <a:lnTo>
                    <a:pt x="0" y="7776"/>
                  </a:lnTo>
                  <a:lnTo>
                    <a:pt x="6907" y="7776"/>
                  </a:lnTo>
                  <a:lnTo>
                    <a:pt x="3811" y="250"/>
                  </a:lnTo>
                  <a:cubicBezTo>
                    <a:pt x="3727" y="84"/>
                    <a:pt x="3567" y="0"/>
                    <a:pt x="3412" y="0"/>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4"/>
            <p:cNvSpPr/>
            <p:nvPr/>
          </p:nvSpPr>
          <p:spPr>
            <a:xfrm>
              <a:off x="6493403" y="2587898"/>
              <a:ext cx="133976" cy="273576"/>
            </a:xfrm>
            <a:custGeom>
              <a:rect b="b" l="l" r="r" t="t"/>
              <a:pathLst>
                <a:path extrusionOk="0" h="7782" w="3811">
                  <a:moveTo>
                    <a:pt x="3459" y="0"/>
                  </a:moveTo>
                  <a:cubicBezTo>
                    <a:pt x="3305" y="0"/>
                    <a:pt x="3147" y="83"/>
                    <a:pt x="3073" y="257"/>
                  </a:cubicBezTo>
                  <a:lnTo>
                    <a:pt x="1" y="7782"/>
                  </a:lnTo>
                  <a:lnTo>
                    <a:pt x="715" y="7782"/>
                  </a:lnTo>
                  <a:lnTo>
                    <a:pt x="3787" y="257"/>
                  </a:lnTo>
                  <a:cubicBezTo>
                    <a:pt x="3811" y="257"/>
                    <a:pt x="3811" y="257"/>
                    <a:pt x="3811" y="209"/>
                  </a:cubicBezTo>
                  <a:cubicBezTo>
                    <a:pt x="3742" y="72"/>
                    <a:pt x="3602" y="0"/>
                    <a:pt x="3459" y="0"/>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4"/>
            <p:cNvSpPr/>
            <p:nvPr/>
          </p:nvSpPr>
          <p:spPr>
            <a:xfrm>
              <a:off x="6580482" y="2506268"/>
              <a:ext cx="69501" cy="66724"/>
            </a:xfrm>
            <a:custGeom>
              <a:rect b="b" l="l" r="r" t="t"/>
              <a:pathLst>
                <a:path extrusionOk="0" h="1898" w="1977">
                  <a:moveTo>
                    <a:pt x="989" y="1"/>
                  </a:moveTo>
                  <a:cubicBezTo>
                    <a:pt x="965" y="1"/>
                    <a:pt x="941" y="19"/>
                    <a:pt x="929" y="54"/>
                  </a:cubicBezTo>
                  <a:lnTo>
                    <a:pt x="691" y="531"/>
                  </a:lnTo>
                  <a:cubicBezTo>
                    <a:pt x="667" y="578"/>
                    <a:pt x="620" y="602"/>
                    <a:pt x="572" y="602"/>
                  </a:cubicBezTo>
                  <a:lnTo>
                    <a:pt x="72" y="697"/>
                  </a:lnTo>
                  <a:cubicBezTo>
                    <a:pt x="0" y="697"/>
                    <a:pt x="0" y="769"/>
                    <a:pt x="24" y="816"/>
                  </a:cubicBezTo>
                  <a:lnTo>
                    <a:pt x="429" y="1174"/>
                  </a:lnTo>
                  <a:cubicBezTo>
                    <a:pt x="453" y="1197"/>
                    <a:pt x="477" y="1269"/>
                    <a:pt x="453" y="1316"/>
                  </a:cubicBezTo>
                  <a:lnTo>
                    <a:pt x="358" y="1840"/>
                  </a:lnTo>
                  <a:cubicBezTo>
                    <a:pt x="358" y="1875"/>
                    <a:pt x="396" y="1897"/>
                    <a:pt x="426" y="1897"/>
                  </a:cubicBezTo>
                  <a:cubicBezTo>
                    <a:pt x="437" y="1897"/>
                    <a:pt x="446" y="1894"/>
                    <a:pt x="453" y="1888"/>
                  </a:cubicBezTo>
                  <a:lnTo>
                    <a:pt x="953" y="1626"/>
                  </a:lnTo>
                  <a:lnTo>
                    <a:pt x="1024" y="1626"/>
                  </a:lnTo>
                  <a:lnTo>
                    <a:pt x="1525" y="1888"/>
                  </a:lnTo>
                  <a:cubicBezTo>
                    <a:pt x="1534" y="1893"/>
                    <a:pt x="1543" y="1894"/>
                    <a:pt x="1551" y="1894"/>
                  </a:cubicBezTo>
                  <a:cubicBezTo>
                    <a:pt x="1589" y="1894"/>
                    <a:pt x="1620" y="1860"/>
                    <a:pt x="1620" y="1840"/>
                  </a:cubicBezTo>
                  <a:lnTo>
                    <a:pt x="1525" y="1316"/>
                  </a:lnTo>
                  <a:cubicBezTo>
                    <a:pt x="1525" y="1269"/>
                    <a:pt x="1525" y="1245"/>
                    <a:pt x="1548" y="1174"/>
                  </a:cubicBezTo>
                  <a:lnTo>
                    <a:pt x="1929" y="816"/>
                  </a:lnTo>
                  <a:cubicBezTo>
                    <a:pt x="1977" y="793"/>
                    <a:pt x="1977" y="721"/>
                    <a:pt x="1906" y="697"/>
                  </a:cubicBezTo>
                  <a:lnTo>
                    <a:pt x="1405" y="602"/>
                  </a:lnTo>
                  <a:cubicBezTo>
                    <a:pt x="1334" y="602"/>
                    <a:pt x="1310" y="578"/>
                    <a:pt x="1286" y="531"/>
                  </a:cubicBezTo>
                  <a:lnTo>
                    <a:pt x="1048" y="54"/>
                  </a:lnTo>
                  <a:cubicBezTo>
                    <a:pt x="1036" y="19"/>
                    <a:pt x="1013"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4"/>
            <p:cNvSpPr/>
            <p:nvPr/>
          </p:nvSpPr>
          <p:spPr>
            <a:xfrm>
              <a:off x="6605583" y="2506268"/>
              <a:ext cx="19300" cy="19511"/>
            </a:xfrm>
            <a:custGeom>
              <a:rect b="b" l="l" r="r" t="t"/>
              <a:pathLst>
                <a:path extrusionOk="0" h="555" w="549">
                  <a:moveTo>
                    <a:pt x="275" y="1"/>
                  </a:moveTo>
                  <a:cubicBezTo>
                    <a:pt x="251" y="1"/>
                    <a:pt x="227" y="19"/>
                    <a:pt x="215" y="54"/>
                  </a:cubicBezTo>
                  <a:lnTo>
                    <a:pt x="1" y="554"/>
                  </a:lnTo>
                  <a:lnTo>
                    <a:pt x="501" y="459"/>
                  </a:lnTo>
                  <a:lnTo>
                    <a:pt x="549" y="459"/>
                  </a:lnTo>
                  <a:lnTo>
                    <a:pt x="334" y="54"/>
                  </a:lnTo>
                  <a:cubicBezTo>
                    <a:pt x="322" y="19"/>
                    <a:pt x="299" y="1"/>
                    <a:pt x="275"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4"/>
            <p:cNvSpPr/>
            <p:nvPr/>
          </p:nvSpPr>
          <p:spPr>
            <a:xfrm>
              <a:off x="6580482" y="2526587"/>
              <a:ext cx="38530" cy="46405"/>
            </a:xfrm>
            <a:custGeom>
              <a:rect b="b" l="l" r="r" t="t"/>
              <a:pathLst>
                <a:path extrusionOk="0" h="1320" w="1096">
                  <a:moveTo>
                    <a:pt x="667" y="0"/>
                  </a:moveTo>
                  <a:cubicBezTo>
                    <a:pt x="620" y="24"/>
                    <a:pt x="596" y="24"/>
                    <a:pt x="572" y="24"/>
                  </a:cubicBezTo>
                  <a:lnTo>
                    <a:pt x="72" y="119"/>
                  </a:lnTo>
                  <a:cubicBezTo>
                    <a:pt x="0" y="119"/>
                    <a:pt x="0" y="191"/>
                    <a:pt x="24" y="238"/>
                  </a:cubicBezTo>
                  <a:lnTo>
                    <a:pt x="429" y="596"/>
                  </a:lnTo>
                  <a:cubicBezTo>
                    <a:pt x="453" y="619"/>
                    <a:pt x="477" y="691"/>
                    <a:pt x="453" y="738"/>
                  </a:cubicBezTo>
                  <a:lnTo>
                    <a:pt x="358" y="1262"/>
                  </a:lnTo>
                  <a:cubicBezTo>
                    <a:pt x="358" y="1297"/>
                    <a:pt x="396" y="1319"/>
                    <a:pt x="426" y="1319"/>
                  </a:cubicBezTo>
                  <a:cubicBezTo>
                    <a:pt x="437" y="1319"/>
                    <a:pt x="446" y="1316"/>
                    <a:pt x="453" y="1310"/>
                  </a:cubicBezTo>
                  <a:lnTo>
                    <a:pt x="953" y="1048"/>
                  </a:lnTo>
                  <a:lnTo>
                    <a:pt x="1024" y="1048"/>
                  </a:lnTo>
                  <a:lnTo>
                    <a:pt x="1096" y="596"/>
                  </a:lnTo>
                  <a:cubicBezTo>
                    <a:pt x="1096" y="548"/>
                    <a:pt x="1096" y="500"/>
                    <a:pt x="1048" y="453"/>
                  </a:cubicBezTo>
                  <a:lnTo>
                    <a:pt x="667" y="95"/>
                  </a:lnTo>
                  <a:cubicBezTo>
                    <a:pt x="620" y="72"/>
                    <a:pt x="620" y="24"/>
                    <a:pt x="667"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4"/>
            <p:cNvSpPr/>
            <p:nvPr/>
          </p:nvSpPr>
          <p:spPr>
            <a:xfrm>
              <a:off x="6559565" y="2673078"/>
              <a:ext cx="139003" cy="95481"/>
            </a:xfrm>
            <a:custGeom>
              <a:rect b="b" l="l" r="r" t="t"/>
              <a:pathLst>
                <a:path extrusionOk="0" h="2716" w="3954">
                  <a:moveTo>
                    <a:pt x="333" y="1"/>
                  </a:moveTo>
                  <a:lnTo>
                    <a:pt x="0" y="834"/>
                  </a:lnTo>
                  <a:lnTo>
                    <a:pt x="3953" y="2716"/>
                  </a:lnTo>
                  <a:lnTo>
                    <a:pt x="3953" y="2716"/>
                  </a:lnTo>
                  <a:lnTo>
                    <a:pt x="3453" y="1501"/>
                  </a:lnTo>
                  <a:lnTo>
                    <a:pt x="333" y="1"/>
                  </a:lnTo>
                  <a:close/>
                </a:path>
              </a:pathLst>
            </a:custGeom>
            <a:solidFill>
              <a:srgbClr val="89C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4"/>
            <p:cNvSpPr/>
            <p:nvPr/>
          </p:nvSpPr>
          <p:spPr>
            <a:xfrm>
              <a:off x="6559565" y="2673078"/>
              <a:ext cx="32659" cy="40217"/>
            </a:xfrm>
            <a:custGeom>
              <a:rect b="b" l="l" r="r" t="t"/>
              <a:pathLst>
                <a:path extrusionOk="0" h="1144" w="929">
                  <a:moveTo>
                    <a:pt x="333" y="1"/>
                  </a:moveTo>
                  <a:lnTo>
                    <a:pt x="0" y="834"/>
                  </a:lnTo>
                  <a:lnTo>
                    <a:pt x="595" y="1144"/>
                  </a:lnTo>
                  <a:lnTo>
                    <a:pt x="929" y="310"/>
                  </a:lnTo>
                  <a:lnTo>
                    <a:pt x="333" y="1"/>
                  </a:ln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4"/>
            <p:cNvSpPr/>
            <p:nvPr/>
          </p:nvSpPr>
          <p:spPr>
            <a:xfrm>
              <a:off x="6536960" y="2728342"/>
              <a:ext cx="195075" cy="122269"/>
            </a:xfrm>
            <a:custGeom>
              <a:rect b="b" l="l" r="r" t="t"/>
              <a:pathLst>
                <a:path extrusionOk="0" h="3478" w="5549">
                  <a:moveTo>
                    <a:pt x="310" y="0"/>
                  </a:moveTo>
                  <a:lnTo>
                    <a:pt x="0" y="834"/>
                  </a:lnTo>
                  <a:lnTo>
                    <a:pt x="5549" y="3477"/>
                  </a:lnTo>
                  <a:lnTo>
                    <a:pt x="5049" y="2263"/>
                  </a:lnTo>
                  <a:lnTo>
                    <a:pt x="310"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4"/>
            <p:cNvSpPr/>
            <p:nvPr/>
          </p:nvSpPr>
          <p:spPr>
            <a:xfrm>
              <a:off x="6536960" y="2730029"/>
              <a:ext cx="31815" cy="39374"/>
            </a:xfrm>
            <a:custGeom>
              <a:rect b="b" l="l" r="r" t="t"/>
              <a:pathLst>
                <a:path extrusionOk="0" h="1120" w="905">
                  <a:moveTo>
                    <a:pt x="310" y="0"/>
                  </a:moveTo>
                  <a:lnTo>
                    <a:pt x="0" y="834"/>
                  </a:lnTo>
                  <a:lnTo>
                    <a:pt x="595" y="1119"/>
                  </a:lnTo>
                  <a:lnTo>
                    <a:pt x="905" y="286"/>
                  </a:lnTo>
                  <a:lnTo>
                    <a:pt x="310"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4"/>
            <p:cNvSpPr/>
            <p:nvPr/>
          </p:nvSpPr>
          <p:spPr>
            <a:xfrm>
              <a:off x="6514355" y="2785258"/>
              <a:ext cx="173314" cy="77060"/>
            </a:xfrm>
            <a:custGeom>
              <a:rect b="b" l="l" r="r" t="t"/>
              <a:pathLst>
                <a:path extrusionOk="0" h="2192" w="4930">
                  <a:moveTo>
                    <a:pt x="333" y="1"/>
                  </a:moveTo>
                  <a:lnTo>
                    <a:pt x="0" y="834"/>
                  </a:lnTo>
                  <a:lnTo>
                    <a:pt x="2858" y="2192"/>
                  </a:lnTo>
                  <a:lnTo>
                    <a:pt x="4930" y="2192"/>
                  </a:lnTo>
                  <a:lnTo>
                    <a:pt x="333" y="1"/>
                  </a:lnTo>
                  <a:close/>
                </a:path>
              </a:pathLst>
            </a:custGeom>
            <a:solidFill>
              <a:srgbClr val="89C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4"/>
            <p:cNvSpPr/>
            <p:nvPr/>
          </p:nvSpPr>
          <p:spPr>
            <a:xfrm>
              <a:off x="6514355" y="2785258"/>
              <a:ext cx="32659" cy="39409"/>
            </a:xfrm>
            <a:custGeom>
              <a:rect b="b" l="l" r="r" t="t"/>
              <a:pathLst>
                <a:path extrusionOk="0" h="1121" w="929">
                  <a:moveTo>
                    <a:pt x="333" y="1"/>
                  </a:moveTo>
                  <a:cubicBezTo>
                    <a:pt x="214" y="263"/>
                    <a:pt x="95" y="549"/>
                    <a:pt x="0" y="834"/>
                  </a:cubicBezTo>
                  <a:lnTo>
                    <a:pt x="595" y="1120"/>
                  </a:lnTo>
                  <a:lnTo>
                    <a:pt x="929" y="287"/>
                  </a:lnTo>
                  <a:lnTo>
                    <a:pt x="333" y="1"/>
                  </a:ln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4"/>
            <p:cNvSpPr/>
            <p:nvPr/>
          </p:nvSpPr>
          <p:spPr>
            <a:xfrm>
              <a:off x="6582978" y="2616162"/>
              <a:ext cx="81243" cy="68693"/>
            </a:xfrm>
            <a:custGeom>
              <a:rect b="b" l="l" r="r" t="t"/>
              <a:pathLst>
                <a:path extrusionOk="0" h="1954" w="2311">
                  <a:moveTo>
                    <a:pt x="310" y="0"/>
                  </a:moveTo>
                  <a:lnTo>
                    <a:pt x="1" y="858"/>
                  </a:lnTo>
                  <a:lnTo>
                    <a:pt x="2311" y="1953"/>
                  </a:lnTo>
                  <a:lnTo>
                    <a:pt x="1811" y="715"/>
                  </a:lnTo>
                  <a:lnTo>
                    <a:pt x="310"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4"/>
            <p:cNvSpPr/>
            <p:nvPr/>
          </p:nvSpPr>
          <p:spPr>
            <a:xfrm>
              <a:off x="6582978" y="2616162"/>
              <a:ext cx="31850" cy="40217"/>
            </a:xfrm>
            <a:custGeom>
              <a:rect b="b" l="l" r="r" t="t"/>
              <a:pathLst>
                <a:path extrusionOk="0" h="1144" w="906">
                  <a:moveTo>
                    <a:pt x="310" y="0"/>
                  </a:moveTo>
                  <a:lnTo>
                    <a:pt x="1" y="858"/>
                  </a:lnTo>
                  <a:lnTo>
                    <a:pt x="596" y="1143"/>
                  </a:lnTo>
                  <a:lnTo>
                    <a:pt x="906" y="310"/>
                  </a:lnTo>
                  <a:lnTo>
                    <a:pt x="310"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4"/>
            <p:cNvSpPr/>
            <p:nvPr/>
          </p:nvSpPr>
          <p:spPr>
            <a:xfrm>
              <a:off x="6719450" y="2694031"/>
              <a:ext cx="10933" cy="17613"/>
            </a:xfrm>
            <a:custGeom>
              <a:rect b="b" l="l" r="r" t="t"/>
              <a:pathLst>
                <a:path extrusionOk="0" h="501" w="311">
                  <a:moveTo>
                    <a:pt x="167" y="0"/>
                  </a:moveTo>
                  <a:cubicBezTo>
                    <a:pt x="72" y="0"/>
                    <a:pt x="1" y="71"/>
                    <a:pt x="1" y="143"/>
                  </a:cubicBezTo>
                  <a:lnTo>
                    <a:pt x="1" y="357"/>
                  </a:lnTo>
                  <a:cubicBezTo>
                    <a:pt x="1" y="453"/>
                    <a:pt x="72" y="500"/>
                    <a:pt x="167" y="500"/>
                  </a:cubicBezTo>
                  <a:cubicBezTo>
                    <a:pt x="239" y="500"/>
                    <a:pt x="310" y="429"/>
                    <a:pt x="310" y="357"/>
                  </a:cubicBezTo>
                  <a:lnTo>
                    <a:pt x="310" y="143"/>
                  </a:lnTo>
                  <a:cubicBezTo>
                    <a:pt x="310" y="71"/>
                    <a:pt x="239" y="0"/>
                    <a:pt x="167"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4"/>
            <p:cNvSpPr/>
            <p:nvPr/>
          </p:nvSpPr>
          <p:spPr>
            <a:xfrm>
              <a:off x="6719450" y="2725811"/>
              <a:ext cx="10933" cy="17648"/>
            </a:xfrm>
            <a:custGeom>
              <a:rect b="b" l="l" r="r" t="t"/>
              <a:pathLst>
                <a:path extrusionOk="0" h="502" w="311">
                  <a:moveTo>
                    <a:pt x="167" y="1"/>
                  </a:moveTo>
                  <a:cubicBezTo>
                    <a:pt x="72" y="1"/>
                    <a:pt x="1" y="49"/>
                    <a:pt x="1" y="144"/>
                  </a:cubicBezTo>
                  <a:lnTo>
                    <a:pt x="1" y="358"/>
                  </a:lnTo>
                  <a:cubicBezTo>
                    <a:pt x="1" y="430"/>
                    <a:pt x="72" y="501"/>
                    <a:pt x="167" y="501"/>
                  </a:cubicBezTo>
                  <a:cubicBezTo>
                    <a:pt x="239" y="501"/>
                    <a:pt x="310" y="430"/>
                    <a:pt x="310" y="358"/>
                  </a:cubicBezTo>
                  <a:lnTo>
                    <a:pt x="310" y="144"/>
                  </a:lnTo>
                  <a:cubicBezTo>
                    <a:pt x="310" y="49"/>
                    <a:pt x="239" y="1"/>
                    <a:pt x="167"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4"/>
            <p:cNvSpPr/>
            <p:nvPr/>
          </p:nvSpPr>
          <p:spPr>
            <a:xfrm>
              <a:off x="6700185" y="2714104"/>
              <a:ext cx="17613" cy="10089"/>
            </a:xfrm>
            <a:custGeom>
              <a:rect b="b" l="l" r="r" t="t"/>
              <a:pathLst>
                <a:path extrusionOk="0" h="287" w="501">
                  <a:moveTo>
                    <a:pt x="144" y="1"/>
                  </a:moveTo>
                  <a:cubicBezTo>
                    <a:pt x="48" y="1"/>
                    <a:pt x="1" y="48"/>
                    <a:pt x="1" y="143"/>
                  </a:cubicBezTo>
                  <a:cubicBezTo>
                    <a:pt x="1" y="239"/>
                    <a:pt x="48" y="286"/>
                    <a:pt x="144" y="286"/>
                  </a:cubicBezTo>
                  <a:lnTo>
                    <a:pt x="358" y="286"/>
                  </a:lnTo>
                  <a:cubicBezTo>
                    <a:pt x="430" y="286"/>
                    <a:pt x="501" y="191"/>
                    <a:pt x="501" y="143"/>
                  </a:cubicBezTo>
                  <a:cubicBezTo>
                    <a:pt x="501" y="48"/>
                    <a:pt x="430" y="1"/>
                    <a:pt x="35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4"/>
            <p:cNvSpPr/>
            <p:nvPr/>
          </p:nvSpPr>
          <p:spPr>
            <a:xfrm>
              <a:off x="6731156" y="2714104"/>
              <a:ext cx="19300" cy="10089"/>
            </a:xfrm>
            <a:custGeom>
              <a:rect b="b" l="l" r="r" t="t"/>
              <a:pathLst>
                <a:path extrusionOk="0" h="287" w="549">
                  <a:moveTo>
                    <a:pt x="144" y="1"/>
                  </a:moveTo>
                  <a:cubicBezTo>
                    <a:pt x="72" y="1"/>
                    <a:pt x="1" y="48"/>
                    <a:pt x="1" y="143"/>
                  </a:cubicBezTo>
                  <a:cubicBezTo>
                    <a:pt x="1" y="239"/>
                    <a:pt x="72" y="286"/>
                    <a:pt x="144" y="286"/>
                  </a:cubicBezTo>
                  <a:lnTo>
                    <a:pt x="358" y="286"/>
                  </a:lnTo>
                  <a:cubicBezTo>
                    <a:pt x="453" y="286"/>
                    <a:pt x="549" y="191"/>
                    <a:pt x="501" y="143"/>
                  </a:cubicBezTo>
                  <a:cubicBezTo>
                    <a:pt x="501" y="48"/>
                    <a:pt x="453" y="1"/>
                    <a:pt x="35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4"/>
            <p:cNvSpPr/>
            <p:nvPr/>
          </p:nvSpPr>
          <p:spPr>
            <a:xfrm>
              <a:off x="6524375" y="2587687"/>
              <a:ext cx="10933" cy="17613"/>
            </a:xfrm>
            <a:custGeom>
              <a:rect b="b" l="l" r="r" t="t"/>
              <a:pathLst>
                <a:path extrusionOk="0" h="501" w="311">
                  <a:moveTo>
                    <a:pt x="144" y="1"/>
                  </a:moveTo>
                  <a:cubicBezTo>
                    <a:pt x="48" y="1"/>
                    <a:pt x="1" y="48"/>
                    <a:pt x="1" y="144"/>
                  </a:cubicBezTo>
                  <a:lnTo>
                    <a:pt x="1" y="358"/>
                  </a:lnTo>
                  <a:cubicBezTo>
                    <a:pt x="1" y="429"/>
                    <a:pt x="48" y="501"/>
                    <a:pt x="144" y="501"/>
                  </a:cubicBezTo>
                  <a:cubicBezTo>
                    <a:pt x="239" y="501"/>
                    <a:pt x="310" y="429"/>
                    <a:pt x="287" y="358"/>
                  </a:cubicBezTo>
                  <a:lnTo>
                    <a:pt x="287" y="144"/>
                  </a:lnTo>
                  <a:cubicBezTo>
                    <a:pt x="287" y="48"/>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4"/>
            <p:cNvSpPr/>
            <p:nvPr/>
          </p:nvSpPr>
          <p:spPr>
            <a:xfrm>
              <a:off x="6524375" y="2619502"/>
              <a:ext cx="10933" cy="17613"/>
            </a:xfrm>
            <a:custGeom>
              <a:rect b="b" l="l" r="r" t="t"/>
              <a:pathLst>
                <a:path extrusionOk="0" h="501" w="311">
                  <a:moveTo>
                    <a:pt x="144" y="1"/>
                  </a:moveTo>
                  <a:cubicBezTo>
                    <a:pt x="48" y="1"/>
                    <a:pt x="1" y="72"/>
                    <a:pt x="1" y="167"/>
                  </a:cubicBezTo>
                  <a:lnTo>
                    <a:pt x="1" y="358"/>
                  </a:lnTo>
                  <a:cubicBezTo>
                    <a:pt x="1" y="453"/>
                    <a:pt x="48" y="501"/>
                    <a:pt x="144" y="501"/>
                  </a:cubicBezTo>
                  <a:cubicBezTo>
                    <a:pt x="239" y="501"/>
                    <a:pt x="310" y="429"/>
                    <a:pt x="287" y="358"/>
                  </a:cubicBezTo>
                  <a:lnTo>
                    <a:pt x="287" y="167"/>
                  </a:lnTo>
                  <a:cubicBezTo>
                    <a:pt x="287" y="72"/>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4"/>
            <p:cNvSpPr/>
            <p:nvPr/>
          </p:nvSpPr>
          <p:spPr>
            <a:xfrm>
              <a:off x="6504301" y="2606952"/>
              <a:ext cx="18456" cy="10898"/>
            </a:xfrm>
            <a:custGeom>
              <a:rect b="b" l="l" r="r" t="t"/>
              <a:pathLst>
                <a:path extrusionOk="0" h="310" w="525">
                  <a:moveTo>
                    <a:pt x="143" y="0"/>
                  </a:moveTo>
                  <a:cubicBezTo>
                    <a:pt x="48" y="0"/>
                    <a:pt x="0" y="72"/>
                    <a:pt x="0" y="167"/>
                  </a:cubicBezTo>
                  <a:cubicBezTo>
                    <a:pt x="0" y="238"/>
                    <a:pt x="48" y="310"/>
                    <a:pt x="143" y="310"/>
                  </a:cubicBezTo>
                  <a:lnTo>
                    <a:pt x="357" y="310"/>
                  </a:lnTo>
                  <a:cubicBezTo>
                    <a:pt x="453" y="310"/>
                    <a:pt x="524" y="238"/>
                    <a:pt x="500" y="167"/>
                  </a:cubicBezTo>
                  <a:cubicBezTo>
                    <a:pt x="500" y="72"/>
                    <a:pt x="429" y="0"/>
                    <a:pt x="35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4"/>
            <p:cNvSpPr/>
            <p:nvPr/>
          </p:nvSpPr>
          <p:spPr>
            <a:xfrm>
              <a:off x="6536960" y="2606952"/>
              <a:ext cx="17613" cy="10898"/>
            </a:xfrm>
            <a:custGeom>
              <a:rect b="b" l="l" r="r" t="t"/>
              <a:pathLst>
                <a:path extrusionOk="0" h="310" w="501">
                  <a:moveTo>
                    <a:pt x="143" y="0"/>
                  </a:moveTo>
                  <a:cubicBezTo>
                    <a:pt x="48" y="0"/>
                    <a:pt x="0" y="72"/>
                    <a:pt x="0" y="167"/>
                  </a:cubicBezTo>
                  <a:cubicBezTo>
                    <a:pt x="0" y="238"/>
                    <a:pt x="48" y="310"/>
                    <a:pt x="143" y="310"/>
                  </a:cubicBezTo>
                  <a:lnTo>
                    <a:pt x="357" y="310"/>
                  </a:lnTo>
                  <a:cubicBezTo>
                    <a:pt x="429" y="310"/>
                    <a:pt x="500" y="238"/>
                    <a:pt x="500" y="167"/>
                  </a:cubicBezTo>
                  <a:cubicBezTo>
                    <a:pt x="500" y="72"/>
                    <a:pt x="429" y="0"/>
                    <a:pt x="357"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4"/>
            <p:cNvSpPr/>
            <p:nvPr/>
          </p:nvSpPr>
          <p:spPr>
            <a:xfrm>
              <a:off x="6580482" y="2691886"/>
              <a:ext cx="10898" cy="10547"/>
            </a:xfrm>
            <a:custGeom>
              <a:rect b="b" l="l" r="r" t="t"/>
              <a:pathLst>
                <a:path extrusionOk="0" h="300" w="310">
                  <a:moveTo>
                    <a:pt x="139" y="1"/>
                  </a:moveTo>
                  <a:cubicBezTo>
                    <a:pt x="64" y="1"/>
                    <a:pt x="0" y="79"/>
                    <a:pt x="0" y="156"/>
                  </a:cubicBezTo>
                  <a:cubicBezTo>
                    <a:pt x="0" y="252"/>
                    <a:pt x="72" y="299"/>
                    <a:pt x="143" y="299"/>
                  </a:cubicBezTo>
                  <a:cubicBezTo>
                    <a:pt x="239" y="299"/>
                    <a:pt x="310" y="228"/>
                    <a:pt x="310" y="156"/>
                  </a:cubicBezTo>
                  <a:cubicBezTo>
                    <a:pt x="310" y="85"/>
                    <a:pt x="262" y="37"/>
                    <a:pt x="191" y="13"/>
                  </a:cubicBezTo>
                  <a:cubicBezTo>
                    <a:pt x="173" y="5"/>
                    <a:pt x="156" y="1"/>
                    <a:pt x="139"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4"/>
            <p:cNvSpPr/>
            <p:nvPr/>
          </p:nvSpPr>
          <p:spPr>
            <a:xfrm>
              <a:off x="6604774" y="2703101"/>
              <a:ext cx="11742" cy="11039"/>
            </a:xfrm>
            <a:custGeom>
              <a:rect b="b" l="l" r="r" t="t"/>
              <a:pathLst>
                <a:path extrusionOk="0" h="314" w="334">
                  <a:moveTo>
                    <a:pt x="143" y="0"/>
                  </a:moveTo>
                  <a:cubicBezTo>
                    <a:pt x="76" y="0"/>
                    <a:pt x="0" y="86"/>
                    <a:pt x="0" y="171"/>
                  </a:cubicBezTo>
                  <a:cubicBezTo>
                    <a:pt x="0" y="242"/>
                    <a:pt x="48" y="314"/>
                    <a:pt x="143" y="314"/>
                  </a:cubicBezTo>
                  <a:cubicBezTo>
                    <a:pt x="238" y="314"/>
                    <a:pt x="333" y="242"/>
                    <a:pt x="286" y="171"/>
                  </a:cubicBezTo>
                  <a:cubicBezTo>
                    <a:pt x="286" y="99"/>
                    <a:pt x="238" y="4"/>
                    <a:pt x="167" y="4"/>
                  </a:cubicBezTo>
                  <a:cubicBezTo>
                    <a:pt x="159" y="1"/>
                    <a:pt x="151" y="0"/>
                    <a:pt x="143" y="0"/>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4"/>
            <p:cNvSpPr/>
            <p:nvPr/>
          </p:nvSpPr>
          <p:spPr>
            <a:xfrm>
              <a:off x="6629875" y="2715651"/>
              <a:ext cx="10089" cy="11039"/>
            </a:xfrm>
            <a:custGeom>
              <a:rect b="b" l="l" r="r" t="t"/>
              <a:pathLst>
                <a:path extrusionOk="0" h="314" w="287">
                  <a:moveTo>
                    <a:pt x="144" y="0"/>
                  </a:moveTo>
                  <a:cubicBezTo>
                    <a:pt x="76" y="0"/>
                    <a:pt x="0" y="83"/>
                    <a:pt x="0" y="147"/>
                  </a:cubicBezTo>
                  <a:cubicBezTo>
                    <a:pt x="0" y="242"/>
                    <a:pt x="48" y="314"/>
                    <a:pt x="143" y="314"/>
                  </a:cubicBezTo>
                  <a:cubicBezTo>
                    <a:pt x="239" y="314"/>
                    <a:pt x="286" y="219"/>
                    <a:pt x="286" y="147"/>
                  </a:cubicBezTo>
                  <a:cubicBezTo>
                    <a:pt x="286" y="99"/>
                    <a:pt x="262" y="52"/>
                    <a:pt x="167" y="4"/>
                  </a:cubicBezTo>
                  <a:cubicBezTo>
                    <a:pt x="160" y="2"/>
                    <a:pt x="152" y="0"/>
                    <a:pt x="144" y="0"/>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4"/>
            <p:cNvSpPr/>
            <p:nvPr/>
          </p:nvSpPr>
          <p:spPr>
            <a:xfrm>
              <a:off x="6654975" y="2727357"/>
              <a:ext cx="10089" cy="11179"/>
            </a:xfrm>
            <a:custGeom>
              <a:rect b="b" l="l" r="r" t="t"/>
              <a:pathLst>
                <a:path extrusionOk="0" h="318" w="287">
                  <a:moveTo>
                    <a:pt x="144" y="1"/>
                  </a:moveTo>
                  <a:cubicBezTo>
                    <a:pt x="77" y="1"/>
                    <a:pt x="1" y="84"/>
                    <a:pt x="1" y="148"/>
                  </a:cubicBezTo>
                  <a:cubicBezTo>
                    <a:pt x="1" y="219"/>
                    <a:pt x="25" y="267"/>
                    <a:pt x="120" y="314"/>
                  </a:cubicBezTo>
                  <a:cubicBezTo>
                    <a:pt x="130" y="317"/>
                    <a:pt x="140" y="318"/>
                    <a:pt x="149" y="318"/>
                  </a:cubicBezTo>
                  <a:cubicBezTo>
                    <a:pt x="229" y="318"/>
                    <a:pt x="287" y="233"/>
                    <a:pt x="287" y="148"/>
                  </a:cubicBezTo>
                  <a:cubicBezTo>
                    <a:pt x="287" y="100"/>
                    <a:pt x="263" y="28"/>
                    <a:pt x="168" y="5"/>
                  </a:cubicBezTo>
                  <a:cubicBezTo>
                    <a:pt x="160" y="2"/>
                    <a:pt x="152" y="1"/>
                    <a:pt x="144"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4"/>
            <p:cNvSpPr/>
            <p:nvPr/>
          </p:nvSpPr>
          <p:spPr>
            <a:xfrm>
              <a:off x="6535273" y="2805753"/>
              <a:ext cx="11742" cy="10511"/>
            </a:xfrm>
            <a:custGeom>
              <a:rect b="b" l="l" r="r" t="t"/>
              <a:pathLst>
                <a:path extrusionOk="0" h="299" w="334">
                  <a:moveTo>
                    <a:pt x="139" y="1"/>
                  </a:moveTo>
                  <a:cubicBezTo>
                    <a:pt x="64" y="1"/>
                    <a:pt x="0" y="78"/>
                    <a:pt x="0" y="156"/>
                  </a:cubicBezTo>
                  <a:cubicBezTo>
                    <a:pt x="0" y="251"/>
                    <a:pt x="72" y="299"/>
                    <a:pt x="167" y="299"/>
                  </a:cubicBezTo>
                  <a:cubicBezTo>
                    <a:pt x="239" y="299"/>
                    <a:pt x="334" y="228"/>
                    <a:pt x="310" y="156"/>
                  </a:cubicBezTo>
                  <a:cubicBezTo>
                    <a:pt x="310" y="108"/>
                    <a:pt x="239" y="13"/>
                    <a:pt x="191" y="13"/>
                  </a:cubicBezTo>
                  <a:cubicBezTo>
                    <a:pt x="173" y="4"/>
                    <a:pt x="156" y="1"/>
                    <a:pt x="139"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4"/>
            <p:cNvSpPr/>
            <p:nvPr/>
          </p:nvSpPr>
          <p:spPr>
            <a:xfrm>
              <a:off x="6560373" y="2817460"/>
              <a:ext cx="11777" cy="10547"/>
            </a:xfrm>
            <a:custGeom>
              <a:rect b="b" l="l" r="r" t="t"/>
              <a:pathLst>
                <a:path extrusionOk="0" h="300" w="335">
                  <a:moveTo>
                    <a:pt x="140" y="1"/>
                  </a:moveTo>
                  <a:cubicBezTo>
                    <a:pt x="64" y="1"/>
                    <a:pt x="1" y="79"/>
                    <a:pt x="1" y="156"/>
                  </a:cubicBezTo>
                  <a:cubicBezTo>
                    <a:pt x="1" y="252"/>
                    <a:pt x="72" y="299"/>
                    <a:pt x="168" y="299"/>
                  </a:cubicBezTo>
                  <a:cubicBezTo>
                    <a:pt x="239" y="299"/>
                    <a:pt x="334" y="228"/>
                    <a:pt x="310" y="156"/>
                  </a:cubicBezTo>
                  <a:cubicBezTo>
                    <a:pt x="310" y="85"/>
                    <a:pt x="287" y="37"/>
                    <a:pt x="191" y="14"/>
                  </a:cubicBezTo>
                  <a:cubicBezTo>
                    <a:pt x="174" y="5"/>
                    <a:pt x="156" y="1"/>
                    <a:pt x="140"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4"/>
            <p:cNvSpPr/>
            <p:nvPr/>
          </p:nvSpPr>
          <p:spPr>
            <a:xfrm>
              <a:off x="6585509" y="2829940"/>
              <a:ext cx="10898" cy="10617"/>
            </a:xfrm>
            <a:custGeom>
              <a:rect b="b" l="l" r="r" t="t"/>
              <a:pathLst>
                <a:path extrusionOk="0" h="302" w="310">
                  <a:moveTo>
                    <a:pt x="131" y="1"/>
                  </a:moveTo>
                  <a:cubicBezTo>
                    <a:pt x="59" y="1"/>
                    <a:pt x="0" y="65"/>
                    <a:pt x="0" y="159"/>
                  </a:cubicBezTo>
                  <a:cubicBezTo>
                    <a:pt x="0" y="254"/>
                    <a:pt x="72" y="302"/>
                    <a:pt x="167" y="302"/>
                  </a:cubicBezTo>
                  <a:cubicBezTo>
                    <a:pt x="238" y="302"/>
                    <a:pt x="310" y="206"/>
                    <a:pt x="310" y="159"/>
                  </a:cubicBezTo>
                  <a:cubicBezTo>
                    <a:pt x="310" y="87"/>
                    <a:pt x="286" y="40"/>
                    <a:pt x="191" y="16"/>
                  </a:cubicBezTo>
                  <a:cubicBezTo>
                    <a:pt x="170" y="6"/>
                    <a:pt x="150" y="1"/>
                    <a:pt x="131"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4"/>
            <p:cNvSpPr/>
            <p:nvPr/>
          </p:nvSpPr>
          <p:spPr>
            <a:xfrm>
              <a:off x="6610610" y="2841225"/>
              <a:ext cx="10933" cy="11039"/>
            </a:xfrm>
            <a:custGeom>
              <a:rect b="b" l="l" r="r" t="t"/>
              <a:pathLst>
                <a:path extrusionOk="0" h="314" w="311">
                  <a:moveTo>
                    <a:pt x="161" y="1"/>
                  </a:moveTo>
                  <a:cubicBezTo>
                    <a:pt x="77" y="1"/>
                    <a:pt x="1" y="83"/>
                    <a:pt x="1" y="147"/>
                  </a:cubicBezTo>
                  <a:cubicBezTo>
                    <a:pt x="1" y="219"/>
                    <a:pt x="72" y="314"/>
                    <a:pt x="167" y="314"/>
                  </a:cubicBezTo>
                  <a:cubicBezTo>
                    <a:pt x="239" y="314"/>
                    <a:pt x="310" y="219"/>
                    <a:pt x="310" y="147"/>
                  </a:cubicBezTo>
                  <a:cubicBezTo>
                    <a:pt x="310" y="100"/>
                    <a:pt x="239" y="4"/>
                    <a:pt x="191" y="4"/>
                  </a:cubicBezTo>
                  <a:cubicBezTo>
                    <a:pt x="181" y="2"/>
                    <a:pt x="171" y="1"/>
                    <a:pt x="161" y="1"/>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4"/>
            <p:cNvSpPr/>
            <p:nvPr/>
          </p:nvSpPr>
          <p:spPr>
            <a:xfrm>
              <a:off x="6483349" y="2861439"/>
              <a:ext cx="265455" cy="22640"/>
            </a:xfrm>
            <a:custGeom>
              <a:rect b="b" l="l" r="r" t="t"/>
              <a:pathLst>
                <a:path extrusionOk="0" h="644" w="7551">
                  <a:moveTo>
                    <a:pt x="263" y="1"/>
                  </a:moveTo>
                  <a:cubicBezTo>
                    <a:pt x="120" y="1"/>
                    <a:pt x="1" y="120"/>
                    <a:pt x="1" y="263"/>
                  </a:cubicBezTo>
                  <a:lnTo>
                    <a:pt x="1" y="382"/>
                  </a:lnTo>
                  <a:cubicBezTo>
                    <a:pt x="1" y="525"/>
                    <a:pt x="120" y="644"/>
                    <a:pt x="263" y="644"/>
                  </a:cubicBezTo>
                  <a:lnTo>
                    <a:pt x="7288" y="644"/>
                  </a:lnTo>
                  <a:cubicBezTo>
                    <a:pt x="7431" y="644"/>
                    <a:pt x="7550" y="525"/>
                    <a:pt x="7550" y="382"/>
                  </a:cubicBezTo>
                  <a:lnTo>
                    <a:pt x="7550" y="263"/>
                  </a:lnTo>
                  <a:cubicBezTo>
                    <a:pt x="7550" y="120"/>
                    <a:pt x="7407" y="1"/>
                    <a:pt x="7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4"/>
            <p:cNvSpPr/>
            <p:nvPr/>
          </p:nvSpPr>
          <p:spPr>
            <a:xfrm>
              <a:off x="6483349" y="2865622"/>
              <a:ext cx="265455" cy="19300"/>
            </a:xfrm>
            <a:custGeom>
              <a:rect b="b" l="l" r="r" t="t"/>
              <a:pathLst>
                <a:path extrusionOk="0" h="549" w="7551">
                  <a:moveTo>
                    <a:pt x="25" y="1"/>
                  </a:moveTo>
                  <a:cubicBezTo>
                    <a:pt x="1" y="25"/>
                    <a:pt x="1" y="96"/>
                    <a:pt x="1" y="144"/>
                  </a:cubicBezTo>
                  <a:lnTo>
                    <a:pt x="1" y="263"/>
                  </a:lnTo>
                  <a:cubicBezTo>
                    <a:pt x="1" y="430"/>
                    <a:pt x="120" y="549"/>
                    <a:pt x="263" y="549"/>
                  </a:cubicBezTo>
                  <a:lnTo>
                    <a:pt x="7288" y="549"/>
                  </a:lnTo>
                  <a:cubicBezTo>
                    <a:pt x="7431" y="549"/>
                    <a:pt x="7550" y="430"/>
                    <a:pt x="7550" y="263"/>
                  </a:cubicBezTo>
                  <a:lnTo>
                    <a:pt x="7550" y="144"/>
                  </a:lnTo>
                  <a:cubicBezTo>
                    <a:pt x="7550" y="96"/>
                    <a:pt x="7526" y="72"/>
                    <a:pt x="7526" y="1"/>
                  </a:cubicBezTo>
                  <a:cubicBezTo>
                    <a:pt x="7479" y="49"/>
                    <a:pt x="7383" y="120"/>
                    <a:pt x="7288" y="120"/>
                  </a:cubicBezTo>
                  <a:lnTo>
                    <a:pt x="263" y="120"/>
                  </a:lnTo>
                  <a:cubicBezTo>
                    <a:pt x="168" y="120"/>
                    <a:pt x="96" y="72"/>
                    <a:pt x="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34"/>
          <p:cNvGrpSpPr/>
          <p:nvPr/>
        </p:nvGrpSpPr>
        <p:grpSpPr>
          <a:xfrm>
            <a:off x="5022757" y="2025295"/>
            <a:ext cx="331001" cy="461155"/>
            <a:chOff x="8084096" y="1911234"/>
            <a:chExt cx="270447" cy="376791"/>
          </a:xfrm>
        </p:grpSpPr>
        <p:sp>
          <p:nvSpPr>
            <p:cNvPr id="1445" name="Google Shape;1445;p34"/>
            <p:cNvSpPr/>
            <p:nvPr/>
          </p:nvSpPr>
          <p:spPr>
            <a:xfrm>
              <a:off x="8145196" y="2045175"/>
              <a:ext cx="92141" cy="169166"/>
            </a:xfrm>
            <a:custGeom>
              <a:rect b="b" l="l" r="r" t="t"/>
              <a:pathLst>
                <a:path extrusionOk="0" h="4812" w="2621">
                  <a:moveTo>
                    <a:pt x="1" y="1"/>
                  </a:moveTo>
                  <a:lnTo>
                    <a:pt x="1" y="25"/>
                  </a:lnTo>
                  <a:lnTo>
                    <a:pt x="453" y="2620"/>
                  </a:lnTo>
                  <a:cubicBezTo>
                    <a:pt x="477" y="2740"/>
                    <a:pt x="501" y="2882"/>
                    <a:pt x="572" y="2978"/>
                  </a:cubicBezTo>
                  <a:lnTo>
                    <a:pt x="1453" y="4811"/>
                  </a:lnTo>
                  <a:lnTo>
                    <a:pt x="2620" y="4811"/>
                  </a:lnTo>
                  <a:lnTo>
                    <a:pt x="2620" y="1"/>
                  </a:ln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4"/>
            <p:cNvSpPr/>
            <p:nvPr/>
          </p:nvSpPr>
          <p:spPr>
            <a:xfrm>
              <a:off x="8145196" y="2046018"/>
              <a:ext cx="72876" cy="168322"/>
            </a:xfrm>
            <a:custGeom>
              <a:rect b="b" l="l" r="r" t="t"/>
              <a:pathLst>
                <a:path extrusionOk="0" h="4788" w="2073">
                  <a:moveTo>
                    <a:pt x="1" y="1"/>
                  </a:moveTo>
                  <a:lnTo>
                    <a:pt x="453" y="2596"/>
                  </a:lnTo>
                  <a:cubicBezTo>
                    <a:pt x="477" y="2716"/>
                    <a:pt x="501" y="2858"/>
                    <a:pt x="572" y="2954"/>
                  </a:cubicBezTo>
                  <a:lnTo>
                    <a:pt x="1453" y="4787"/>
                  </a:lnTo>
                  <a:lnTo>
                    <a:pt x="2073" y="4787"/>
                  </a:lnTo>
                  <a:lnTo>
                    <a:pt x="1191" y="2954"/>
                  </a:lnTo>
                  <a:cubicBezTo>
                    <a:pt x="1120" y="2835"/>
                    <a:pt x="1072" y="2716"/>
                    <a:pt x="1072" y="2596"/>
                  </a:cubicBezTo>
                  <a:lnTo>
                    <a:pt x="620" y="1"/>
                  </a:ln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4"/>
            <p:cNvSpPr/>
            <p:nvPr/>
          </p:nvSpPr>
          <p:spPr>
            <a:xfrm>
              <a:off x="8128462" y="1911234"/>
              <a:ext cx="108031" cy="115554"/>
            </a:xfrm>
            <a:custGeom>
              <a:rect b="b" l="l" r="r" t="t"/>
              <a:pathLst>
                <a:path extrusionOk="0" h="3287" w="3073">
                  <a:moveTo>
                    <a:pt x="2953" y="1"/>
                  </a:moveTo>
                  <a:cubicBezTo>
                    <a:pt x="2858" y="1"/>
                    <a:pt x="2787" y="24"/>
                    <a:pt x="2739" y="96"/>
                  </a:cubicBezTo>
                  <a:lnTo>
                    <a:pt x="119" y="2977"/>
                  </a:lnTo>
                  <a:cubicBezTo>
                    <a:pt x="0" y="3096"/>
                    <a:pt x="96" y="3287"/>
                    <a:pt x="262" y="3287"/>
                  </a:cubicBezTo>
                  <a:lnTo>
                    <a:pt x="3072" y="3287"/>
                  </a:lnTo>
                  <a:lnTo>
                    <a:pt x="3072" y="24"/>
                  </a:lnTo>
                  <a:cubicBezTo>
                    <a:pt x="3025" y="1"/>
                    <a:pt x="3001" y="1"/>
                    <a:pt x="295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4"/>
            <p:cNvSpPr/>
            <p:nvPr/>
          </p:nvSpPr>
          <p:spPr>
            <a:xfrm>
              <a:off x="8129306" y="1912078"/>
              <a:ext cx="108031" cy="115554"/>
            </a:xfrm>
            <a:custGeom>
              <a:rect b="b" l="l" r="r" t="t"/>
              <a:pathLst>
                <a:path extrusionOk="0" h="3287" w="3073">
                  <a:moveTo>
                    <a:pt x="2953" y="0"/>
                  </a:moveTo>
                  <a:cubicBezTo>
                    <a:pt x="2882" y="0"/>
                    <a:pt x="2810" y="48"/>
                    <a:pt x="2739" y="96"/>
                  </a:cubicBezTo>
                  <a:lnTo>
                    <a:pt x="119" y="2977"/>
                  </a:lnTo>
                  <a:cubicBezTo>
                    <a:pt x="0" y="3096"/>
                    <a:pt x="95" y="3287"/>
                    <a:pt x="262" y="3287"/>
                  </a:cubicBezTo>
                  <a:lnTo>
                    <a:pt x="905" y="3287"/>
                  </a:lnTo>
                  <a:cubicBezTo>
                    <a:pt x="715" y="3263"/>
                    <a:pt x="619" y="3072"/>
                    <a:pt x="738" y="2953"/>
                  </a:cubicBezTo>
                  <a:lnTo>
                    <a:pt x="3072" y="429"/>
                  </a:lnTo>
                  <a:lnTo>
                    <a:pt x="3072" y="48"/>
                  </a:lnTo>
                  <a:cubicBezTo>
                    <a:pt x="3025" y="0"/>
                    <a:pt x="2977" y="0"/>
                    <a:pt x="2953"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4"/>
            <p:cNvSpPr/>
            <p:nvPr/>
          </p:nvSpPr>
          <p:spPr>
            <a:xfrm>
              <a:off x="8232275" y="2047706"/>
              <a:ext cx="87923" cy="168322"/>
            </a:xfrm>
            <a:custGeom>
              <a:rect b="b" l="l" r="r" t="t"/>
              <a:pathLst>
                <a:path extrusionOk="0" h="4788" w="2501">
                  <a:moveTo>
                    <a:pt x="0" y="0"/>
                  </a:moveTo>
                  <a:lnTo>
                    <a:pt x="0" y="4787"/>
                  </a:lnTo>
                  <a:lnTo>
                    <a:pt x="1024" y="4787"/>
                  </a:lnTo>
                  <a:lnTo>
                    <a:pt x="1929" y="2930"/>
                  </a:lnTo>
                  <a:cubicBezTo>
                    <a:pt x="1977" y="2810"/>
                    <a:pt x="2025" y="2691"/>
                    <a:pt x="2048" y="2572"/>
                  </a:cubicBezTo>
                  <a:lnTo>
                    <a:pt x="2501" y="0"/>
                  </a:ln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4"/>
            <p:cNvSpPr/>
            <p:nvPr/>
          </p:nvSpPr>
          <p:spPr>
            <a:xfrm>
              <a:off x="8324346" y="2178307"/>
              <a:ext cx="10933" cy="17613"/>
            </a:xfrm>
            <a:custGeom>
              <a:rect b="b" l="l" r="r" t="t"/>
              <a:pathLst>
                <a:path extrusionOk="0" h="501" w="311">
                  <a:moveTo>
                    <a:pt x="144" y="0"/>
                  </a:moveTo>
                  <a:cubicBezTo>
                    <a:pt x="49" y="0"/>
                    <a:pt x="1" y="48"/>
                    <a:pt x="1" y="143"/>
                  </a:cubicBezTo>
                  <a:lnTo>
                    <a:pt x="1" y="358"/>
                  </a:lnTo>
                  <a:cubicBezTo>
                    <a:pt x="1" y="453"/>
                    <a:pt x="49" y="501"/>
                    <a:pt x="144" y="501"/>
                  </a:cubicBezTo>
                  <a:cubicBezTo>
                    <a:pt x="239" y="501"/>
                    <a:pt x="311" y="453"/>
                    <a:pt x="287" y="334"/>
                  </a:cubicBezTo>
                  <a:lnTo>
                    <a:pt x="287" y="143"/>
                  </a:lnTo>
                  <a:cubicBezTo>
                    <a:pt x="287" y="48"/>
                    <a:pt x="239" y="0"/>
                    <a:pt x="14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4"/>
            <p:cNvSpPr/>
            <p:nvPr/>
          </p:nvSpPr>
          <p:spPr>
            <a:xfrm>
              <a:off x="8324346" y="2209278"/>
              <a:ext cx="10933" cy="18456"/>
            </a:xfrm>
            <a:custGeom>
              <a:rect b="b" l="l" r="r" t="t"/>
              <a:pathLst>
                <a:path extrusionOk="0" h="525" w="311">
                  <a:moveTo>
                    <a:pt x="144" y="1"/>
                  </a:moveTo>
                  <a:cubicBezTo>
                    <a:pt x="49" y="1"/>
                    <a:pt x="1" y="72"/>
                    <a:pt x="1" y="167"/>
                  </a:cubicBezTo>
                  <a:lnTo>
                    <a:pt x="1" y="358"/>
                  </a:lnTo>
                  <a:cubicBezTo>
                    <a:pt x="1" y="453"/>
                    <a:pt x="49" y="524"/>
                    <a:pt x="144" y="524"/>
                  </a:cubicBezTo>
                  <a:cubicBezTo>
                    <a:pt x="239" y="524"/>
                    <a:pt x="311" y="453"/>
                    <a:pt x="287" y="334"/>
                  </a:cubicBezTo>
                  <a:lnTo>
                    <a:pt x="287" y="167"/>
                  </a:lnTo>
                  <a:cubicBezTo>
                    <a:pt x="287" y="72"/>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4"/>
            <p:cNvSpPr/>
            <p:nvPr/>
          </p:nvSpPr>
          <p:spPr>
            <a:xfrm>
              <a:off x="8305960" y="2198380"/>
              <a:ext cx="16769" cy="10089"/>
            </a:xfrm>
            <a:custGeom>
              <a:rect b="b" l="l" r="r" t="t"/>
              <a:pathLst>
                <a:path extrusionOk="0" h="287" w="477">
                  <a:moveTo>
                    <a:pt x="167" y="1"/>
                  </a:moveTo>
                  <a:cubicBezTo>
                    <a:pt x="71" y="1"/>
                    <a:pt x="0" y="49"/>
                    <a:pt x="0" y="144"/>
                  </a:cubicBezTo>
                  <a:cubicBezTo>
                    <a:pt x="0" y="239"/>
                    <a:pt x="71" y="287"/>
                    <a:pt x="167" y="287"/>
                  </a:cubicBezTo>
                  <a:lnTo>
                    <a:pt x="333" y="287"/>
                  </a:lnTo>
                  <a:cubicBezTo>
                    <a:pt x="429" y="287"/>
                    <a:pt x="476" y="191"/>
                    <a:pt x="476" y="144"/>
                  </a:cubicBezTo>
                  <a:cubicBezTo>
                    <a:pt x="476" y="49"/>
                    <a:pt x="429" y="1"/>
                    <a:pt x="33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4"/>
            <p:cNvSpPr/>
            <p:nvPr/>
          </p:nvSpPr>
          <p:spPr>
            <a:xfrm>
              <a:off x="8337740" y="2198380"/>
              <a:ext cx="16804" cy="10089"/>
            </a:xfrm>
            <a:custGeom>
              <a:rect b="b" l="l" r="r" t="t"/>
              <a:pathLst>
                <a:path extrusionOk="0" h="287" w="478">
                  <a:moveTo>
                    <a:pt x="144" y="1"/>
                  </a:moveTo>
                  <a:cubicBezTo>
                    <a:pt x="49" y="1"/>
                    <a:pt x="1" y="49"/>
                    <a:pt x="1" y="144"/>
                  </a:cubicBezTo>
                  <a:cubicBezTo>
                    <a:pt x="1" y="239"/>
                    <a:pt x="49" y="287"/>
                    <a:pt x="144" y="287"/>
                  </a:cubicBezTo>
                  <a:lnTo>
                    <a:pt x="334" y="287"/>
                  </a:lnTo>
                  <a:cubicBezTo>
                    <a:pt x="406" y="287"/>
                    <a:pt x="477" y="191"/>
                    <a:pt x="477" y="144"/>
                  </a:cubicBezTo>
                  <a:cubicBezTo>
                    <a:pt x="477" y="49"/>
                    <a:pt x="406" y="1"/>
                    <a:pt x="33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4"/>
            <p:cNvSpPr/>
            <p:nvPr/>
          </p:nvSpPr>
          <p:spPr>
            <a:xfrm>
              <a:off x="8103326" y="2073650"/>
              <a:ext cx="10089" cy="17613"/>
            </a:xfrm>
            <a:custGeom>
              <a:rect b="b" l="l" r="r" t="t"/>
              <a:pathLst>
                <a:path extrusionOk="0" h="501" w="287">
                  <a:moveTo>
                    <a:pt x="144" y="1"/>
                  </a:moveTo>
                  <a:cubicBezTo>
                    <a:pt x="49" y="1"/>
                    <a:pt x="1" y="48"/>
                    <a:pt x="1" y="143"/>
                  </a:cubicBezTo>
                  <a:lnTo>
                    <a:pt x="1" y="358"/>
                  </a:lnTo>
                  <a:cubicBezTo>
                    <a:pt x="1" y="453"/>
                    <a:pt x="49" y="501"/>
                    <a:pt x="144" y="501"/>
                  </a:cubicBezTo>
                  <a:cubicBezTo>
                    <a:pt x="239" y="501"/>
                    <a:pt x="287" y="453"/>
                    <a:pt x="287" y="334"/>
                  </a:cubicBezTo>
                  <a:lnTo>
                    <a:pt x="287" y="143"/>
                  </a:lnTo>
                  <a:cubicBezTo>
                    <a:pt x="287" y="48"/>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4"/>
            <p:cNvSpPr/>
            <p:nvPr/>
          </p:nvSpPr>
          <p:spPr>
            <a:xfrm>
              <a:off x="8103326" y="2104622"/>
              <a:ext cx="10089" cy="18456"/>
            </a:xfrm>
            <a:custGeom>
              <a:rect b="b" l="l" r="r" t="t"/>
              <a:pathLst>
                <a:path extrusionOk="0" h="525" w="287">
                  <a:moveTo>
                    <a:pt x="144" y="1"/>
                  </a:moveTo>
                  <a:cubicBezTo>
                    <a:pt x="49" y="1"/>
                    <a:pt x="1" y="72"/>
                    <a:pt x="1" y="167"/>
                  </a:cubicBezTo>
                  <a:lnTo>
                    <a:pt x="1" y="358"/>
                  </a:lnTo>
                  <a:cubicBezTo>
                    <a:pt x="1" y="453"/>
                    <a:pt x="49" y="525"/>
                    <a:pt x="144" y="525"/>
                  </a:cubicBezTo>
                  <a:cubicBezTo>
                    <a:pt x="239" y="525"/>
                    <a:pt x="287" y="453"/>
                    <a:pt x="287" y="334"/>
                  </a:cubicBezTo>
                  <a:lnTo>
                    <a:pt x="287" y="167"/>
                  </a:lnTo>
                  <a:cubicBezTo>
                    <a:pt x="287" y="72"/>
                    <a:pt x="239" y="1"/>
                    <a:pt x="144"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4"/>
            <p:cNvSpPr/>
            <p:nvPr/>
          </p:nvSpPr>
          <p:spPr>
            <a:xfrm>
              <a:off x="8084096" y="2093759"/>
              <a:ext cx="16769" cy="10054"/>
            </a:xfrm>
            <a:custGeom>
              <a:rect b="b" l="l" r="r" t="t"/>
              <a:pathLst>
                <a:path extrusionOk="0" h="286" w="477">
                  <a:moveTo>
                    <a:pt x="167" y="0"/>
                  </a:moveTo>
                  <a:cubicBezTo>
                    <a:pt x="72" y="0"/>
                    <a:pt x="0" y="48"/>
                    <a:pt x="0" y="143"/>
                  </a:cubicBezTo>
                  <a:cubicBezTo>
                    <a:pt x="0" y="238"/>
                    <a:pt x="72" y="286"/>
                    <a:pt x="167" y="286"/>
                  </a:cubicBezTo>
                  <a:lnTo>
                    <a:pt x="334" y="286"/>
                  </a:lnTo>
                  <a:cubicBezTo>
                    <a:pt x="429" y="286"/>
                    <a:pt x="476" y="191"/>
                    <a:pt x="476" y="143"/>
                  </a:cubicBezTo>
                  <a:cubicBezTo>
                    <a:pt x="476" y="48"/>
                    <a:pt x="429"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4"/>
            <p:cNvSpPr/>
            <p:nvPr/>
          </p:nvSpPr>
          <p:spPr>
            <a:xfrm>
              <a:off x="8115912" y="2093759"/>
              <a:ext cx="16769" cy="10054"/>
            </a:xfrm>
            <a:custGeom>
              <a:rect b="b" l="l" r="r" t="t"/>
              <a:pathLst>
                <a:path extrusionOk="0" h="286" w="477">
                  <a:moveTo>
                    <a:pt x="143" y="0"/>
                  </a:moveTo>
                  <a:cubicBezTo>
                    <a:pt x="48" y="0"/>
                    <a:pt x="0" y="48"/>
                    <a:pt x="0" y="143"/>
                  </a:cubicBezTo>
                  <a:cubicBezTo>
                    <a:pt x="0" y="238"/>
                    <a:pt x="48" y="286"/>
                    <a:pt x="143" y="286"/>
                  </a:cubicBezTo>
                  <a:lnTo>
                    <a:pt x="334" y="286"/>
                  </a:lnTo>
                  <a:cubicBezTo>
                    <a:pt x="405" y="286"/>
                    <a:pt x="476" y="191"/>
                    <a:pt x="476" y="143"/>
                  </a:cubicBezTo>
                  <a:cubicBezTo>
                    <a:pt x="476" y="48"/>
                    <a:pt x="405" y="0"/>
                    <a:pt x="334"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4"/>
            <p:cNvSpPr/>
            <p:nvPr/>
          </p:nvSpPr>
          <p:spPr>
            <a:xfrm>
              <a:off x="8182038" y="2245804"/>
              <a:ext cx="18456" cy="42221"/>
            </a:xfrm>
            <a:custGeom>
              <a:rect b="b" l="l" r="r" t="t"/>
              <a:pathLst>
                <a:path extrusionOk="0" h="1201" w="525">
                  <a:moveTo>
                    <a:pt x="257" y="1"/>
                  </a:moveTo>
                  <a:cubicBezTo>
                    <a:pt x="198" y="1"/>
                    <a:pt x="138" y="32"/>
                    <a:pt x="120" y="105"/>
                  </a:cubicBezTo>
                  <a:cubicBezTo>
                    <a:pt x="0" y="509"/>
                    <a:pt x="239" y="700"/>
                    <a:pt x="239" y="1057"/>
                  </a:cubicBezTo>
                  <a:cubicBezTo>
                    <a:pt x="239" y="1152"/>
                    <a:pt x="286" y="1200"/>
                    <a:pt x="382" y="1200"/>
                  </a:cubicBezTo>
                  <a:cubicBezTo>
                    <a:pt x="477" y="1200"/>
                    <a:pt x="524" y="1105"/>
                    <a:pt x="524" y="1057"/>
                  </a:cubicBezTo>
                  <a:cubicBezTo>
                    <a:pt x="524" y="676"/>
                    <a:pt x="310" y="486"/>
                    <a:pt x="405" y="224"/>
                  </a:cubicBezTo>
                  <a:cubicBezTo>
                    <a:pt x="429" y="128"/>
                    <a:pt x="405" y="33"/>
                    <a:pt x="310" y="9"/>
                  </a:cubicBezTo>
                  <a:cubicBezTo>
                    <a:pt x="293" y="4"/>
                    <a:pt x="275" y="1"/>
                    <a:pt x="2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4"/>
            <p:cNvSpPr/>
            <p:nvPr/>
          </p:nvSpPr>
          <p:spPr>
            <a:xfrm>
              <a:off x="8207983" y="2245804"/>
              <a:ext cx="20144" cy="42221"/>
            </a:xfrm>
            <a:custGeom>
              <a:rect b="b" l="l" r="r" t="t"/>
              <a:pathLst>
                <a:path extrusionOk="0" h="1201" w="573">
                  <a:moveTo>
                    <a:pt x="268" y="1"/>
                  </a:moveTo>
                  <a:cubicBezTo>
                    <a:pt x="198" y="1"/>
                    <a:pt x="138" y="32"/>
                    <a:pt x="120" y="105"/>
                  </a:cubicBezTo>
                  <a:cubicBezTo>
                    <a:pt x="1" y="486"/>
                    <a:pt x="239" y="724"/>
                    <a:pt x="239" y="1057"/>
                  </a:cubicBezTo>
                  <a:cubicBezTo>
                    <a:pt x="239" y="1152"/>
                    <a:pt x="287" y="1200"/>
                    <a:pt x="382" y="1200"/>
                  </a:cubicBezTo>
                  <a:cubicBezTo>
                    <a:pt x="477" y="1200"/>
                    <a:pt x="572" y="1105"/>
                    <a:pt x="525" y="1057"/>
                  </a:cubicBezTo>
                  <a:cubicBezTo>
                    <a:pt x="525" y="676"/>
                    <a:pt x="334" y="486"/>
                    <a:pt x="406" y="224"/>
                  </a:cubicBezTo>
                  <a:cubicBezTo>
                    <a:pt x="453" y="128"/>
                    <a:pt x="406" y="33"/>
                    <a:pt x="334" y="9"/>
                  </a:cubicBezTo>
                  <a:cubicBezTo>
                    <a:pt x="312" y="4"/>
                    <a:pt x="289" y="1"/>
                    <a:pt x="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4"/>
            <p:cNvSpPr/>
            <p:nvPr/>
          </p:nvSpPr>
          <p:spPr>
            <a:xfrm>
              <a:off x="8234771" y="2245804"/>
              <a:ext cx="19300" cy="42221"/>
            </a:xfrm>
            <a:custGeom>
              <a:rect b="b" l="l" r="r" t="t"/>
              <a:pathLst>
                <a:path extrusionOk="0" h="1201" w="549">
                  <a:moveTo>
                    <a:pt x="271" y="1"/>
                  </a:moveTo>
                  <a:cubicBezTo>
                    <a:pt x="207" y="1"/>
                    <a:pt x="156" y="32"/>
                    <a:pt x="120" y="105"/>
                  </a:cubicBezTo>
                  <a:cubicBezTo>
                    <a:pt x="1" y="509"/>
                    <a:pt x="239" y="700"/>
                    <a:pt x="239" y="1057"/>
                  </a:cubicBezTo>
                  <a:cubicBezTo>
                    <a:pt x="239" y="1152"/>
                    <a:pt x="310" y="1200"/>
                    <a:pt x="406" y="1200"/>
                  </a:cubicBezTo>
                  <a:cubicBezTo>
                    <a:pt x="477" y="1200"/>
                    <a:pt x="549" y="1105"/>
                    <a:pt x="549" y="1057"/>
                  </a:cubicBezTo>
                  <a:cubicBezTo>
                    <a:pt x="549" y="676"/>
                    <a:pt x="334" y="509"/>
                    <a:pt x="429" y="224"/>
                  </a:cubicBezTo>
                  <a:cubicBezTo>
                    <a:pt x="453" y="128"/>
                    <a:pt x="429" y="33"/>
                    <a:pt x="334" y="9"/>
                  </a:cubicBezTo>
                  <a:cubicBezTo>
                    <a:pt x="312" y="4"/>
                    <a:pt x="291" y="1"/>
                    <a:pt x="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4"/>
            <p:cNvSpPr/>
            <p:nvPr/>
          </p:nvSpPr>
          <p:spPr>
            <a:xfrm>
              <a:off x="8261559" y="2245804"/>
              <a:ext cx="18456" cy="42221"/>
            </a:xfrm>
            <a:custGeom>
              <a:rect b="b" l="l" r="r" t="t"/>
              <a:pathLst>
                <a:path extrusionOk="0" h="1201" w="525">
                  <a:moveTo>
                    <a:pt x="257" y="1"/>
                  </a:moveTo>
                  <a:cubicBezTo>
                    <a:pt x="198" y="1"/>
                    <a:pt x="138" y="32"/>
                    <a:pt x="120" y="105"/>
                  </a:cubicBezTo>
                  <a:cubicBezTo>
                    <a:pt x="1" y="486"/>
                    <a:pt x="239" y="724"/>
                    <a:pt x="239" y="1057"/>
                  </a:cubicBezTo>
                  <a:cubicBezTo>
                    <a:pt x="239" y="1152"/>
                    <a:pt x="287" y="1200"/>
                    <a:pt x="382" y="1200"/>
                  </a:cubicBezTo>
                  <a:cubicBezTo>
                    <a:pt x="477" y="1200"/>
                    <a:pt x="525" y="1105"/>
                    <a:pt x="525" y="1057"/>
                  </a:cubicBezTo>
                  <a:cubicBezTo>
                    <a:pt x="525" y="676"/>
                    <a:pt x="310" y="509"/>
                    <a:pt x="406" y="224"/>
                  </a:cubicBezTo>
                  <a:cubicBezTo>
                    <a:pt x="430" y="128"/>
                    <a:pt x="406" y="33"/>
                    <a:pt x="310" y="9"/>
                  </a:cubicBezTo>
                  <a:cubicBezTo>
                    <a:pt x="294" y="4"/>
                    <a:pt x="275" y="1"/>
                    <a:pt x="2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4"/>
            <p:cNvSpPr/>
            <p:nvPr/>
          </p:nvSpPr>
          <p:spPr>
            <a:xfrm>
              <a:off x="8232275" y="1911234"/>
              <a:ext cx="103004" cy="115554"/>
            </a:xfrm>
            <a:custGeom>
              <a:rect b="b" l="l" r="r" t="t"/>
              <a:pathLst>
                <a:path extrusionOk="0" h="3287" w="2930">
                  <a:moveTo>
                    <a:pt x="0" y="1"/>
                  </a:moveTo>
                  <a:lnTo>
                    <a:pt x="0" y="3287"/>
                  </a:lnTo>
                  <a:lnTo>
                    <a:pt x="2668" y="3287"/>
                  </a:lnTo>
                  <a:cubicBezTo>
                    <a:pt x="2858" y="3287"/>
                    <a:pt x="2930" y="3096"/>
                    <a:pt x="2810" y="2977"/>
                  </a:cubicBezTo>
                  <a:lnTo>
                    <a:pt x="191" y="96"/>
                  </a:lnTo>
                  <a:cubicBezTo>
                    <a:pt x="143" y="24"/>
                    <a:pt x="72" y="1"/>
                    <a:pt x="0"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4"/>
            <p:cNvSpPr/>
            <p:nvPr/>
          </p:nvSpPr>
          <p:spPr>
            <a:xfrm>
              <a:off x="8226404" y="2046018"/>
              <a:ext cx="11777" cy="170010"/>
            </a:xfrm>
            <a:custGeom>
              <a:rect b="b" l="l" r="r" t="t"/>
              <a:pathLst>
                <a:path extrusionOk="0" h="4836" w="335">
                  <a:moveTo>
                    <a:pt x="1" y="1"/>
                  </a:moveTo>
                  <a:lnTo>
                    <a:pt x="1" y="4835"/>
                  </a:lnTo>
                  <a:lnTo>
                    <a:pt x="334" y="4835"/>
                  </a:lnTo>
                  <a:lnTo>
                    <a:pt x="334" y="1"/>
                  </a:ln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4"/>
            <p:cNvSpPr/>
            <p:nvPr/>
          </p:nvSpPr>
          <p:spPr>
            <a:xfrm>
              <a:off x="8226404" y="1911234"/>
              <a:ext cx="10933" cy="115554"/>
            </a:xfrm>
            <a:custGeom>
              <a:rect b="b" l="l" r="r" t="t"/>
              <a:pathLst>
                <a:path extrusionOk="0" h="3287" w="311">
                  <a:moveTo>
                    <a:pt x="167" y="1"/>
                  </a:moveTo>
                  <a:cubicBezTo>
                    <a:pt x="96" y="1"/>
                    <a:pt x="48" y="24"/>
                    <a:pt x="1" y="72"/>
                  </a:cubicBezTo>
                  <a:lnTo>
                    <a:pt x="1" y="3287"/>
                  </a:lnTo>
                  <a:lnTo>
                    <a:pt x="310" y="3287"/>
                  </a:lnTo>
                  <a:lnTo>
                    <a:pt x="310" y="72"/>
                  </a:lnTo>
                  <a:cubicBezTo>
                    <a:pt x="239" y="24"/>
                    <a:pt x="191" y="1"/>
                    <a:pt x="167"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4"/>
            <p:cNvSpPr/>
            <p:nvPr/>
          </p:nvSpPr>
          <p:spPr>
            <a:xfrm>
              <a:off x="8184534" y="2215993"/>
              <a:ext cx="96325" cy="18421"/>
            </a:xfrm>
            <a:custGeom>
              <a:rect b="b" l="l" r="r" t="t"/>
              <a:pathLst>
                <a:path extrusionOk="0" h="524" w="2740">
                  <a:moveTo>
                    <a:pt x="287" y="0"/>
                  </a:moveTo>
                  <a:cubicBezTo>
                    <a:pt x="120" y="0"/>
                    <a:pt x="1" y="119"/>
                    <a:pt x="1" y="262"/>
                  </a:cubicBezTo>
                  <a:cubicBezTo>
                    <a:pt x="1" y="405"/>
                    <a:pt x="120" y="524"/>
                    <a:pt x="287" y="524"/>
                  </a:cubicBezTo>
                  <a:lnTo>
                    <a:pt x="2478" y="524"/>
                  </a:lnTo>
                  <a:cubicBezTo>
                    <a:pt x="2597" y="524"/>
                    <a:pt x="2740" y="405"/>
                    <a:pt x="2740" y="262"/>
                  </a:cubicBezTo>
                  <a:cubicBezTo>
                    <a:pt x="2740" y="119"/>
                    <a:pt x="2621" y="0"/>
                    <a:pt x="2478" y="0"/>
                  </a:cubicBez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4"/>
            <p:cNvSpPr/>
            <p:nvPr/>
          </p:nvSpPr>
          <p:spPr>
            <a:xfrm>
              <a:off x="8133489" y="2026789"/>
              <a:ext cx="197606" cy="20952"/>
            </a:xfrm>
            <a:custGeom>
              <a:rect b="b" l="l" r="r" t="t"/>
              <a:pathLst>
                <a:path extrusionOk="0" h="596" w="5621">
                  <a:moveTo>
                    <a:pt x="262" y="0"/>
                  </a:moveTo>
                  <a:cubicBezTo>
                    <a:pt x="119" y="0"/>
                    <a:pt x="0" y="119"/>
                    <a:pt x="0" y="286"/>
                  </a:cubicBezTo>
                  <a:cubicBezTo>
                    <a:pt x="0" y="429"/>
                    <a:pt x="119" y="595"/>
                    <a:pt x="262" y="595"/>
                  </a:cubicBezTo>
                  <a:lnTo>
                    <a:pt x="5359" y="595"/>
                  </a:lnTo>
                  <a:cubicBezTo>
                    <a:pt x="5501" y="595"/>
                    <a:pt x="5620" y="476"/>
                    <a:pt x="5620" y="286"/>
                  </a:cubicBezTo>
                  <a:cubicBezTo>
                    <a:pt x="5620" y="119"/>
                    <a:pt x="5501" y="0"/>
                    <a:pt x="5359" y="0"/>
                  </a:cubicBezTo>
                  <a:close/>
                </a:path>
              </a:pathLst>
            </a:custGeom>
            <a:solidFill>
              <a:srgbClr val="D54B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4"/>
            <p:cNvSpPr/>
            <p:nvPr/>
          </p:nvSpPr>
          <p:spPr>
            <a:xfrm>
              <a:off x="8183726" y="2218489"/>
              <a:ext cx="96290" cy="15925"/>
            </a:xfrm>
            <a:custGeom>
              <a:rect b="b" l="l" r="r" t="t"/>
              <a:pathLst>
                <a:path extrusionOk="0" h="453" w="2739">
                  <a:moveTo>
                    <a:pt x="72" y="0"/>
                  </a:moveTo>
                  <a:cubicBezTo>
                    <a:pt x="24" y="72"/>
                    <a:pt x="0" y="143"/>
                    <a:pt x="0" y="191"/>
                  </a:cubicBezTo>
                  <a:cubicBezTo>
                    <a:pt x="0" y="334"/>
                    <a:pt x="119" y="453"/>
                    <a:pt x="262" y="453"/>
                  </a:cubicBezTo>
                  <a:lnTo>
                    <a:pt x="2477" y="453"/>
                  </a:lnTo>
                  <a:cubicBezTo>
                    <a:pt x="2620" y="453"/>
                    <a:pt x="2739" y="334"/>
                    <a:pt x="2739" y="191"/>
                  </a:cubicBezTo>
                  <a:cubicBezTo>
                    <a:pt x="2739" y="143"/>
                    <a:pt x="2715" y="48"/>
                    <a:pt x="2667" y="0"/>
                  </a:cubicBezTo>
                  <a:cubicBezTo>
                    <a:pt x="2644" y="72"/>
                    <a:pt x="2572" y="96"/>
                    <a:pt x="2477" y="96"/>
                  </a:cubicBezTo>
                  <a:lnTo>
                    <a:pt x="262" y="96"/>
                  </a:lnTo>
                  <a:cubicBezTo>
                    <a:pt x="191" y="96"/>
                    <a:pt x="119" y="72"/>
                    <a:pt x="72" y="0"/>
                  </a:cubicBezTo>
                  <a:close/>
                </a:path>
              </a:pathLst>
            </a:custGeom>
            <a:solidFill>
              <a:srgbClr val="D23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4"/>
            <p:cNvSpPr/>
            <p:nvPr/>
          </p:nvSpPr>
          <p:spPr>
            <a:xfrm>
              <a:off x="8133489" y="2029285"/>
              <a:ext cx="197606" cy="16769"/>
            </a:xfrm>
            <a:custGeom>
              <a:rect b="b" l="l" r="r" t="t"/>
              <a:pathLst>
                <a:path extrusionOk="0" h="477" w="5621">
                  <a:moveTo>
                    <a:pt x="48" y="0"/>
                  </a:moveTo>
                  <a:cubicBezTo>
                    <a:pt x="24" y="72"/>
                    <a:pt x="0" y="120"/>
                    <a:pt x="0" y="191"/>
                  </a:cubicBezTo>
                  <a:cubicBezTo>
                    <a:pt x="0" y="334"/>
                    <a:pt x="119" y="477"/>
                    <a:pt x="262" y="477"/>
                  </a:cubicBezTo>
                  <a:lnTo>
                    <a:pt x="5359" y="477"/>
                  </a:lnTo>
                  <a:cubicBezTo>
                    <a:pt x="5501" y="477"/>
                    <a:pt x="5620" y="358"/>
                    <a:pt x="5620" y="191"/>
                  </a:cubicBezTo>
                  <a:cubicBezTo>
                    <a:pt x="5620" y="120"/>
                    <a:pt x="5597" y="72"/>
                    <a:pt x="5573" y="0"/>
                  </a:cubicBezTo>
                  <a:cubicBezTo>
                    <a:pt x="5501" y="72"/>
                    <a:pt x="5454" y="120"/>
                    <a:pt x="5359" y="120"/>
                  </a:cubicBezTo>
                  <a:lnTo>
                    <a:pt x="262" y="120"/>
                  </a:lnTo>
                  <a:cubicBezTo>
                    <a:pt x="191" y="120"/>
                    <a:pt x="119" y="96"/>
                    <a:pt x="48" y="0"/>
                  </a:cubicBezTo>
                  <a:close/>
                </a:path>
              </a:pathLst>
            </a:custGeom>
            <a:solidFill>
              <a:srgbClr val="D23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2" name="Shape 1472"/>
        <p:cNvGrpSpPr/>
        <p:nvPr/>
      </p:nvGrpSpPr>
      <p:grpSpPr>
        <a:xfrm>
          <a:off x="0" y="0"/>
          <a:ext cx="0" cy="0"/>
          <a:chOff x="0" y="0"/>
          <a:chExt cx="0" cy="0"/>
        </a:xfrm>
      </p:grpSpPr>
      <p:sp>
        <p:nvSpPr>
          <p:cNvPr id="1473" name="Google Shape;1473;p3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Core values</a:t>
            </a:r>
            <a:endParaRPr/>
          </a:p>
        </p:txBody>
      </p:sp>
      <p:sp>
        <p:nvSpPr>
          <p:cNvPr id="1474" name="Google Shape;1474;p35"/>
          <p:cNvSpPr txBox="1"/>
          <p:nvPr/>
        </p:nvSpPr>
        <p:spPr>
          <a:xfrm>
            <a:off x="6275574" y="3052023"/>
            <a:ext cx="1618200" cy="4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Mars</a:t>
            </a:r>
            <a:endParaRPr sz="2500">
              <a:solidFill>
                <a:schemeClr val="dk1"/>
              </a:solidFill>
              <a:latin typeface="Berkshire Swash"/>
              <a:ea typeface="Berkshire Swash"/>
              <a:cs typeface="Berkshire Swash"/>
              <a:sym typeface="Berkshire Swash"/>
            </a:endParaRPr>
          </a:p>
        </p:txBody>
      </p:sp>
      <p:sp>
        <p:nvSpPr>
          <p:cNvPr id="1475" name="Google Shape;1475;p35"/>
          <p:cNvSpPr txBox="1"/>
          <p:nvPr/>
        </p:nvSpPr>
        <p:spPr>
          <a:xfrm>
            <a:off x="3764974" y="3052023"/>
            <a:ext cx="1618200" cy="4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Venus</a:t>
            </a:r>
            <a:endParaRPr sz="2500">
              <a:solidFill>
                <a:schemeClr val="dk1"/>
              </a:solidFill>
              <a:latin typeface="Berkshire Swash"/>
              <a:ea typeface="Berkshire Swash"/>
              <a:cs typeface="Berkshire Swash"/>
              <a:sym typeface="Berkshire Swash"/>
            </a:endParaRPr>
          </a:p>
        </p:txBody>
      </p:sp>
      <p:sp>
        <p:nvSpPr>
          <p:cNvPr id="1476" name="Google Shape;1476;p35"/>
          <p:cNvSpPr txBox="1"/>
          <p:nvPr/>
        </p:nvSpPr>
        <p:spPr>
          <a:xfrm>
            <a:off x="1231324" y="3493987"/>
            <a:ext cx="1609800" cy="74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Jupiter is the biggest planet of them all</a:t>
            </a:r>
            <a:endParaRPr>
              <a:solidFill>
                <a:schemeClr val="dk1"/>
              </a:solidFill>
              <a:latin typeface="Montserrat"/>
              <a:ea typeface="Montserrat"/>
              <a:cs typeface="Montserrat"/>
              <a:sym typeface="Montserrat"/>
            </a:endParaRPr>
          </a:p>
        </p:txBody>
      </p:sp>
      <p:sp>
        <p:nvSpPr>
          <p:cNvPr id="1477" name="Google Shape;1477;p35"/>
          <p:cNvSpPr txBox="1"/>
          <p:nvPr/>
        </p:nvSpPr>
        <p:spPr>
          <a:xfrm>
            <a:off x="3749249" y="3493987"/>
            <a:ext cx="1618200" cy="74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1478" name="Google Shape;1478;p35"/>
          <p:cNvSpPr txBox="1"/>
          <p:nvPr/>
        </p:nvSpPr>
        <p:spPr>
          <a:xfrm>
            <a:off x="6275574" y="3493987"/>
            <a:ext cx="1618200" cy="74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ontserrat"/>
                <a:ea typeface="Montserrat"/>
                <a:cs typeface="Montserrat"/>
                <a:sym typeface="Montserrat"/>
              </a:rPr>
              <a:t>Despite being red, Mars is a very cold place </a:t>
            </a:r>
            <a:endParaRPr>
              <a:solidFill>
                <a:schemeClr val="dk1"/>
              </a:solidFill>
              <a:latin typeface="Montserrat"/>
              <a:ea typeface="Montserrat"/>
              <a:cs typeface="Montserrat"/>
              <a:sym typeface="Montserrat"/>
            </a:endParaRPr>
          </a:p>
        </p:txBody>
      </p:sp>
      <p:sp>
        <p:nvSpPr>
          <p:cNvPr id="1479" name="Google Shape;1479;p35"/>
          <p:cNvSpPr txBox="1"/>
          <p:nvPr/>
        </p:nvSpPr>
        <p:spPr>
          <a:xfrm>
            <a:off x="1231324" y="3052023"/>
            <a:ext cx="1609800" cy="44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Berkshire Swash"/>
                <a:ea typeface="Berkshire Swash"/>
                <a:cs typeface="Berkshire Swash"/>
                <a:sym typeface="Berkshire Swash"/>
              </a:rPr>
              <a:t>Jupiter</a:t>
            </a:r>
            <a:endParaRPr sz="2500">
              <a:solidFill>
                <a:schemeClr val="dk1"/>
              </a:solidFill>
              <a:latin typeface="Berkshire Swash"/>
              <a:ea typeface="Berkshire Swash"/>
              <a:cs typeface="Berkshire Swash"/>
              <a:sym typeface="Berkshire Swash"/>
            </a:endParaRPr>
          </a:p>
        </p:txBody>
      </p:sp>
      <p:cxnSp>
        <p:nvCxnSpPr>
          <p:cNvPr id="1480" name="Google Shape;1480;p35"/>
          <p:cNvCxnSpPr/>
          <p:nvPr/>
        </p:nvCxnSpPr>
        <p:spPr>
          <a:xfrm>
            <a:off x="1057050" y="2665187"/>
            <a:ext cx="7029900" cy="0"/>
          </a:xfrm>
          <a:prstGeom prst="straightConnector1">
            <a:avLst/>
          </a:prstGeom>
          <a:noFill/>
          <a:ln cap="flat" cmpd="sng" w="9525">
            <a:solidFill>
              <a:schemeClr val="dk2"/>
            </a:solidFill>
            <a:prstDash val="solid"/>
            <a:round/>
            <a:headEnd len="med" w="med" type="oval"/>
            <a:tailEnd len="med" w="med" type="oval"/>
          </a:ln>
        </p:spPr>
      </p:cxnSp>
      <p:cxnSp>
        <p:nvCxnSpPr>
          <p:cNvPr id="1481" name="Google Shape;1481;p35"/>
          <p:cNvCxnSpPr>
            <a:stCxn id="1479" idx="0"/>
            <a:endCxn id="1482" idx="4"/>
          </p:cNvCxnSpPr>
          <p:nvPr/>
        </p:nvCxnSpPr>
        <p:spPr>
          <a:xfrm rot="10800000">
            <a:off x="2036224" y="2269323"/>
            <a:ext cx="0" cy="782700"/>
          </a:xfrm>
          <a:prstGeom prst="straightConnector1">
            <a:avLst/>
          </a:prstGeom>
          <a:noFill/>
          <a:ln cap="flat" cmpd="sng" w="9525">
            <a:solidFill>
              <a:schemeClr val="dk2"/>
            </a:solidFill>
            <a:prstDash val="solid"/>
            <a:round/>
            <a:headEnd len="med" w="med" type="oval"/>
            <a:tailEnd len="med" w="med" type="oval"/>
          </a:ln>
        </p:spPr>
      </p:cxnSp>
      <p:cxnSp>
        <p:nvCxnSpPr>
          <p:cNvPr id="1483" name="Google Shape;1483;p35"/>
          <p:cNvCxnSpPr>
            <a:stCxn id="1475" idx="0"/>
            <a:endCxn id="1484" idx="4"/>
          </p:cNvCxnSpPr>
          <p:nvPr/>
        </p:nvCxnSpPr>
        <p:spPr>
          <a:xfrm rot="10800000">
            <a:off x="4574074" y="2269323"/>
            <a:ext cx="0" cy="782700"/>
          </a:xfrm>
          <a:prstGeom prst="straightConnector1">
            <a:avLst/>
          </a:prstGeom>
          <a:noFill/>
          <a:ln cap="flat" cmpd="sng" w="9525">
            <a:solidFill>
              <a:schemeClr val="dk2"/>
            </a:solidFill>
            <a:prstDash val="solid"/>
            <a:round/>
            <a:headEnd len="med" w="med" type="oval"/>
            <a:tailEnd len="med" w="med" type="oval"/>
          </a:ln>
        </p:spPr>
      </p:cxnSp>
      <p:cxnSp>
        <p:nvCxnSpPr>
          <p:cNvPr id="1485" name="Google Shape;1485;p35"/>
          <p:cNvCxnSpPr>
            <a:endCxn id="1486" idx="4"/>
          </p:cNvCxnSpPr>
          <p:nvPr/>
        </p:nvCxnSpPr>
        <p:spPr>
          <a:xfrm rot="10800000">
            <a:off x="7084675" y="2269325"/>
            <a:ext cx="0" cy="786000"/>
          </a:xfrm>
          <a:prstGeom prst="straightConnector1">
            <a:avLst/>
          </a:prstGeom>
          <a:noFill/>
          <a:ln cap="flat" cmpd="sng" w="9525">
            <a:solidFill>
              <a:schemeClr val="dk2"/>
            </a:solidFill>
            <a:prstDash val="solid"/>
            <a:round/>
            <a:headEnd len="med" w="med" type="oval"/>
            <a:tailEnd len="med" w="med" type="oval"/>
          </a:ln>
        </p:spPr>
      </p:cxnSp>
      <p:sp>
        <p:nvSpPr>
          <p:cNvPr id="1482" name="Google Shape;1482;p35"/>
          <p:cNvSpPr/>
          <p:nvPr/>
        </p:nvSpPr>
        <p:spPr>
          <a:xfrm>
            <a:off x="1683575" y="1564025"/>
            <a:ext cx="705300" cy="705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5"/>
          <p:cNvSpPr/>
          <p:nvPr/>
        </p:nvSpPr>
        <p:spPr>
          <a:xfrm>
            <a:off x="4221425" y="1564025"/>
            <a:ext cx="705300" cy="705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5"/>
          <p:cNvSpPr/>
          <p:nvPr/>
        </p:nvSpPr>
        <p:spPr>
          <a:xfrm>
            <a:off x="6732025" y="1564025"/>
            <a:ext cx="705300" cy="705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 name="Google Shape;1487;p35"/>
          <p:cNvGrpSpPr/>
          <p:nvPr/>
        </p:nvGrpSpPr>
        <p:grpSpPr>
          <a:xfrm>
            <a:off x="1822102" y="1696090"/>
            <a:ext cx="428240" cy="441148"/>
            <a:chOff x="715081" y="1911129"/>
            <a:chExt cx="365050" cy="376053"/>
          </a:xfrm>
        </p:grpSpPr>
        <p:sp>
          <p:nvSpPr>
            <p:cNvPr id="1488" name="Google Shape;1488;p35"/>
            <p:cNvSpPr/>
            <p:nvPr/>
          </p:nvSpPr>
          <p:spPr>
            <a:xfrm>
              <a:off x="891700" y="1912254"/>
              <a:ext cx="188431" cy="290099"/>
            </a:xfrm>
            <a:custGeom>
              <a:rect b="b" l="l" r="r" t="t"/>
              <a:pathLst>
                <a:path extrusionOk="0" h="8252" w="5360">
                  <a:moveTo>
                    <a:pt x="660" y="0"/>
                  </a:moveTo>
                  <a:cubicBezTo>
                    <a:pt x="566" y="0"/>
                    <a:pt x="463" y="31"/>
                    <a:pt x="358" y="115"/>
                  </a:cubicBezTo>
                  <a:cubicBezTo>
                    <a:pt x="1" y="448"/>
                    <a:pt x="334" y="829"/>
                    <a:pt x="358" y="853"/>
                  </a:cubicBezTo>
                  <a:lnTo>
                    <a:pt x="1406" y="2472"/>
                  </a:lnTo>
                  <a:cubicBezTo>
                    <a:pt x="1430" y="2520"/>
                    <a:pt x="1406" y="2615"/>
                    <a:pt x="1335" y="2639"/>
                  </a:cubicBezTo>
                  <a:cubicBezTo>
                    <a:pt x="1215" y="2686"/>
                    <a:pt x="1073" y="2806"/>
                    <a:pt x="1049" y="3044"/>
                  </a:cubicBezTo>
                  <a:cubicBezTo>
                    <a:pt x="930" y="4258"/>
                    <a:pt x="906" y="4401"/>
                    <a:pt x="977" y="4711"/>
                  </a:cubicBezTo>
                  <a:cubicBezTo>
                    <a:pt x="1311" y="5830"/>
                    <a:pt x="1311" y="5735"/>
                    <a:pt x="2001" y="6544"/>
                  </a:cubicBezTo>
                  <a:cubicBezTo>
                    <a:pt x="2097" y="6640"/>
                    <a:pt x="2120" y="6663"/>
                    <a:pt x="2382" y="6878"/>
                  </a:cubicBezTo>
                  <a:lnTo>
                    <a:pt x="4026" y="8188"/>
                  </a:lnTo>
                  <a:cubicBezTo>
                    <a:pt x="4077" y="8229"/>
                    <a:pt x="4137" y="8252"/>
                    <a:pt x="4198" y="8252"/>
                  </a:cubicBezTo>
                  <a:cubicBezTo>
                    <a:pt x="4279" y="8252"/>
                    <a:pt x="4363" y="8211"/>
                    <a:pt x="4430" y="8116"/>
                  </a:cubicBezTo>
                  <a:lnTo>
                    <a:pt x="5335" y="7021"/>
                  </a:lnTo>
                  <a:cubicBezTo>
                    <a:pt x="5359" y="6878"/>
                    <a:pt x="5359" y="6663"/>
                    <a:pt x="5240" y="6592"/>
                  </a:cubicBezTo>
                  <a:lnTo>
                    <a:pt x="3645" y="5306"/>
                  </a:lnTo>
                  <a:cubicBezTo>
                    <a:pt x="3383" y="5116"/>
                    <a:pt x="3216" y="4901"/>
                    <a:pt x="3121" y="4544"/>
                  </a:cubicBezTo>
                  <a:cubicBezTo>
                    <a:pt x="3097" y="4473"/>
                    <a:pt x="3097" y="4353"/>
                    <a:pt x="3121" y="4211"/>
                  </a:cubicBezTo>
                  <a:lnTo>
                    <a:pt x="3216" y="3210"/>
                  </a:lnTo>
                  <a:cubicBezTo>
                    <a:pt x="3216" y="3044"/>
                    <a:pt x="3216" y="2639"/>
                    <a:pt x="2930" y="2353"/>
                  </a:cubicBezTo>
                  <a:lnTo>
                    <a:pt x="1096" y="210"/>
                  </a:lnTo>
                  <a:cubicBezTo>
                    <a:pt x="1063" y="176"/>
                    <a:pt x="887" y="0"/>
                    <a:pt x="660" y="0"/>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5"/>
            <p:cNvSpPr/>
            <p:nvPr/>
          </p:nvSpPr>
          <p:spPr>
            <a:xfrm>
              <a:off x="890891" y="1911129"/>
              <a:ext cx="155737" cy="290415"/>
            </a:xfrm>
            <a:custGeom>
              <a:rect b="b" l="l" r="r" t="t"/>
              <a:pathLst>
                <a:path extrusionOk="0" h="8261" w="4430">
                  <a:moveTo>
                    <a:pt x="641" y="0"/>
                  </a:moveTo>
                  <a:cubicBezTo>
                    <a:pt x="545" y="0"/>
                    <a:pt x="445" y="36"/>
                    <a:pt x="357" y="123"/>
                  </a:cubicBezTo>
                  <a:cubicBezTo>
                    <a:pt x="0" y="456"/>
                    <a:pt x="310" y="837"/>
                    <a:pt x="357" y="861"/>
                  </a:cubicBezTo>
                  <a:lnTo>
                    <a:pt x="1381" y="2480"/>
                  </a:lnTo>
                  <a:cubicBezTo>
                    <a:pt x="1429" y="2528"/>
                    <a:pt x="1381" y="2623"/>
                    <a:pt x="1334" y="2647"/>
                  </a:cubicBezTo>
                  <a:cubicBezTo>
                    <a:pt x="1215" y="2695"/>
                    <a:pt x="1072" y="2814"/>
                    <a:pt x="1024" y="3052"/>
                  </a:cubicBezTo>
                  <a:cubicBezTo>
                    <a:pt x="905" y="4266"/>
                    <a:pt x="881" y="4409"/>
                    <a:pt x="977" y="4719"/>
                  </a:cubicBezTo>
                  <a:cubicBezTo>
                    <a:pt x="1310" y="5838"/>
                    <a:pt x="1310" y="5743"/>
                    <a:pt x="2001" y="6553"/>
                  </a:cubicBezTo>
                  <a:cubicBezTo>
                    <a:pt x="2072" y="6648"/>
                    <a:pt x="2120" y="6672"/>
                    <a:pt x="2382" y="6886"/>
                  </a:cubicBezTo>
                  <a:lnTo>
                    <a:pt x="4025" y="8196"/>
                  </a:lnTo>
                  <a:cubicBezTo>
                    <a:pt x="4076" y="8237"/>
                    <a:pt x="4136" y="8260"/>
                    <a:pt x="4197" y="8260"/>
                  </a:cubicBezTo>
                  <a:cubicBezTo>
                    <a:pt x="4279" y="8260"/>
                    <a:pt x="4362" y="8219"/>
                    <a:pt x="4430" y="8124"/>
                  </a:cubicBezTo>
                  <a:lnTo>
                    <a:pt x="2858" y="6886"/>
                  </a:lnTo>
                  <a:cubicBezTo>
                    <a:pt x="2596" y="6672"/>
                    <a:pt x="2548" y="6648"/>
                    <a:pt x="2477" y="6553"/>
                  </a:cubicBezTo>
                  <a:cubicBezTo>
                    <a:pt x="1762" y="5743"/>
                    <a:pt x="1786" y="5838"/>
                    <a:pt x="1453" y="4719"/>
                  </a:cubicBezTo>
                  <a:cubicBezTo>
                    <a:pt x="1358" y="4433"/>
                    <a:pt x="1429" y="4266"/>
                    <a:pt x="1500" y="3052"/>
                  </a:cubicBezTo>
                  <a:cubicBezTo>
                    <a:pt x="1548" y="2766"/>
                    <a:pt x="1691" y="2695"/>
                    <a:pt x="1810" y="2647"/>
                  </a:cubicBezTo>
                  <a:cubicBezTo>
                    <a:pt x="1858" y="2623"/>
                    <a:pt x="1929" y="2528"/>
                    <a:pt x="1858" y="2480"/>
                  </a:cubicBezTo>
                  <a:lnTo>
                    <a:pt x="834" y="861"/>
                  </a:lnTo>
                  <a:cubicBezTo>
                    <a:pt x="786" y="837"/>
                    <a:pt x="476" y="456"/>
                    <a:pt x="834" y="123"/>
                  </a:cubicBezTo>
                  <a:lnTo>
                    <a:pt x="881" y="75"/>
                  </a:lnTo>
                  <a:cubicBezTo>
                    <a:pt x="813" y="30"/>
                    <a:pt x="729" y="0"/>
                    <a:pt x="641" y="0"/>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5"/>
            <p:cNvSpPr/>
            <p:nvPr/>
          </p:nvSpPr>
          <p:spPr>
            <a:xfrm>
              <a:off x="906781" y="2181646"/>
              <a:ext cx="80399" cy="21937"/>
            </a:xfrm>
            <a:custGeom>
              <a:rect b="b" l="l" r="r" t="t"/>
              <a:pathLst>
                <a:path extrusionOk="0" h="624" w="2287">
                  <a:moveTo>
                    <a:pt x="1" y="1"/>
                  </a:moveTo>
                  <a:cubicBezTo>
                    <a:pt x="500" y="500"/>
                    <a:pt x="1117" y="623"/>
                    <a:pt x="1583" y="623"/>
                  </a:cubicBezTo>
                  <a:cubicBezTo>
                    <a:pt x="1629" y="623"/>
                    <a:pt x="1673" y="622"/>
                    <a:pt x="1715" y="620"/>
                  </a:cubicBezTo>
                  <a:cubicBezTo>
                    <a:pt x="1834" y="596"/>
                    <a:pt x="2287" y="501"/>
                    <a:pt x="2287" y="382"/>
                  </a:cubicBezTo>
                  <a:cubicBezTo>
                    <a:pt x="2287" y="167"/>
                    <a:pt x="1263" y="24"/>
                    <a:pt x="1" y="1"/>
                  </a:cubicBezTo>
                  <a:close/>
                </a:path>
              </a:pathLst>
            </a:custGeom>
            <a:solidFill>
              <a:srgbClr val="D23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5"/>
            <p:cNvSpPr/>
            <p:nvPr/>
          </p:nvSpPr>
          <p:spPr>
            <a:xfrm>
              <a:off x="804656" y="2181646"/>
              <a:ext cx="82087" cy="21937"/>
            </a:xfrm>
            <a:custGeom>
              <a:rect b="b" l="l" r="r" t="t"/>
              <a:pathLst>
                <a:path extrusionOk="0" h="624" w="2335">
                  <a:moveTo>
                    <a:pt x="2334" y="1"/>
                  </a:moveTo>
                  <a:cubicBezTo>
                    <a:pt x="1024" y="24"/>
                    <a:pt x="48" y="167"/>
                    <a:pt x="48" y="382"/>
                  </a:cubicBezTo>
                  <a:cubicBezTo>
                    <a:pt x="0" y="525"/>
                    <a:pt x="477" y="620"/>
                    <a:pt x="596" y="620"/>
                  </a:cubicBezTo>
                  <a:cubicBezTo>
                    <a:pt x="638" y="622"/>
                    <a:pt x="682" y="623"/>
                    <a:pt x="727" y="623"/>
                  </a:cubicBezTo>
                  <a:cubicBezTo>
                    <a:pt x="1190" y="623"/>
                    <a:pt x="1792" y="500"/>
                    <a:pt x="2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5"/>
            <p:cNvSpPr/>
            <p:nvPr/>
          </p:nvSpPr>
          <p:spPr>
            <a:xfrm>
              <a:off x="804656" y="2182490"/>
              <a:ext cx="70345" cy="20952"/>
            </a:xfrm>
            <a:custGeom>
              <a:rect b="b" l="l" r="r" t="t"/>
              <a:pathLst>
                <a:path extrusionOk="0" h="596" w="2001">
                  <a:moveTo>
                    <a:pt x="2001" y="0"/>
                  </a:moveTo>
                  <a:lnTo>
                    <a:pt x="2001" y="0"/>
                  </a:lnTo>
                  <a:cubicBezTo>
                    <a:pt x="881" y="24"/>
                    <a:pt x="0" y="167"/>
                    <a:pt x="0" y="358"/>
                  </a:cubicBezTo>
                  <a:cubicBezTo>
                    <a:pt x="0" y="477"/>
                    <a:pt x="453" y="572"/>
                    <a:pt x="572" y="596"/>
                  </a:cubicBezTo>
                  <a:cubicBezTo>
                    <a:pt x="715" y="596"/>
                    <a:pt x="905" y="596"/>
                    <a:pt x="1072" y="572"/>
                  </a:cubicBezTo>
                  <a:cubicBezTo>
                    <a:pt x="929" y="524"/>
                    <a:pt x="643" y="477"/>
                    <a:pt x="643" y="358"/>
                  </a:cubicBezTo>
                  <a:cubicBezTo>
                    <a:pt x="643" y="215"/>
                    <a:pt x="1191" y="48"/>
                    <a:pt x="2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5"/>
            <p:cNvSpPr/>
            <p:nvPr/>
          </p:nvSpPr>
          <p:spPr>
            <a:xfrm>
              <a:off x="929386" y="1997469"/>
              <a:ext cx="34382" cy="65353"/>
            </a:xfrm>
            <a:custGeom>
              <a:rect b="b" l="l" r="r" t="t"/>
              <a:pathLst>
                <a:path extrusionOk="0" h="1859" w="978">
                  <a:moveTo>
                    <a:pt x="263" y="1"/>
                  </a:moveTo>
                  <a:cubicBezTo>
                    <a:pt x="286" y="48"/>
                    <a:pt x="263" y="143"/>
                    <a:pt x="215" y="167"/>
                  </a:cubicBezTo>
                  <a:cubicBezTo>
                    <a:pt x="143" y="191"/>
                    <a:pt x="72" y="239"/>
                    <a:pt x="1" y="310"/>
                  </a:cubicBezTo>
                  <a:lnTo>
                    <a:pt x="358" y="310"/>
                  </a:lnTo>
                  <a:cubicBezTo>
                    <a:pt x="382" y="310"/>
                    <a:pt x="572" y="310"/>
                    <a:pt x="572" y="524"/>
                  </a:cubicBezTo>
                  <a:cubicBezTo>
                    <a:pt x="596" y="882"/>
                    <a:pt x="620" y="1715"/>
                    <a:pt x="620" y="1715"/>
                  </a:cubicBezTo>
                  <a:cubicBezTo>
                    <a:pt x="620" y="1810"/>
                    <a:pt x="715" y="1858"/>
                    <a:pt x="763" y="1858"/>
                  </a:cubicBezTo>
                  <a:cubicBezTo>
                    <a:pt x="929" y="1858"/>
                    <a:pt x="977" y="1787"/>
                    <a:pt x="977" y="1691"/>
                  </a:cubicBezTo>
                  <a:cubicBezTo>
                    <a:pt x="977" y="1691"/>
                    <a:pt x="953" y="858"/>
                    <a:pt x="929" y="501"/>
                  </a:cubicBezTo>
                  <a:cubicBezTo>
                    <a:pt x="906" y="120"/>
                    <a:pt x="596" y="1"/>
                    <a:pt x="382"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5"/>
            <p:cNvSpPr/>
            <p:nvPr/>
          </p:nvSpPr>
          <p:spPr>
            <a:xfrm>
              <a:off x="806308" y="2174334"/>
              <a:ext cx="180872" cy="112848"/>
            </a:xfrm>
            <a:custGeom>
              <a:rect b="b" l="l" r="r" t="t"/>
              <a:pathLst>
                <a:path extrusionOk="0" h="3210" w="5145">
                  <a:moveTo>
                    <a:pt x="2573" y="0"/>
                  </a:moveTo>
                  <a:cubicBezTo>
                    <a:pt x="2543" y="0"/>
                    <a:pt x="2513" y="6"/>
                    <a:pt x="2501" y="18"/>
                  </a:cubicBezTo>
                  <a:cubicBezTo>
                    <a:pt x="1907" y="657"/>
                    <a:pt x="1189" y="807"/>
                    <a:pt x="671" y="807"/>
                  </a:cubicBezTo>
                  <a:cubicBezTo>
                    <a:pt x="629" y="807"/>
                    <a:pt x="588" y="806"/>
                    <a:pt x="549" y="804"/>
                  </a:cubicBezTo>
                  <a:cubicBezTo>
                    <a:pt x="549" y="804"/>
                    <a:pt x="49" y="709"/>
                    <a:pt x="1" y="590"/>
                  </a:cubicBezTo>
                  <a:lnTo>
                    <a:pt x="1" y="1185"/>
                  </a:lnTo>
                  <a:cubicBezTo>
                    <a:pt x="1" y="2304"/>
                    <a:pt x="906" y="3209"/>
                    <a:pt x="2025" y="3209"/>
                  </a:cubicBezTo>
                  <a:lnTo>
                    <a:pt x="3121" y="3209"/>
                  </a:lnTo>
                  <a:cubicBezTo>
                    <a:pt x="4240" y="3209"/>
                    <a:pt x="5145" y="2281"/>
                    <a:pt x="5145" y="1185"/>
                  </a:cubicBezTo>
                  <a:lnTo>
                    <a:pt x="5145" y="590"/>
                  </a:lnTo>
                  <a:cubicBezTo>
                    <a:pt x="5103" y="684"/>
                    <a:pt x="4802" y="792"/>
                    <a:pt x="4395" y="792"/>
                  </a:cubicBezTo>
                  <a:cubicBezTo>
                    <a:pt x="3878" y="792"/>
                    <a:pt x="3191" y="618"/>
                    <a:pt x="2644" y="18"/>
                  </a:cubicBezTo>
                  <a:cubicBezTo>
                    <a:pt x="2632" y="6"/>
                    <a:pt x="2603" y="0"/>
                    <a:pt x="25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5"/>
            <p:cNvSpPr/>
            <p:nvPr/>
          </p:nvSpPr>
          <p:spPr>
            <a:xfrm>
              <a:off x="806308" y="2195040"/>
              <a:ext cx="93829" cy="92141"/>
            </a:xfrm>
            <a:custGeom>
              <a:rect b="b" l="l" r="r" t="t"/>
              <a:pathLst>
                <a:path extrusionOk="0" h="2621" w="2669">
                  <a:moveTo>
                    <a:pt x="1" y="1"/>
                  </a:moveTo>
                  <a:lnTo>
                    <a:pt x="1" y="596"/>
                  </a:lnTo>
                  <a:cubicBezTo>
                    <a:pt x="1" y="1715"/>
                    <a:pt x="906" y="2620"/>
                    <a:pt x="2025" y="2620"/>
                  </a:cubicBezTo>
                  <a:lnTo>
                    <a:pt x="2581" y="2620"/>
                  </a:lnTo>
                  <a:cubicBezTo>
                    <a:pt x="1457" y="2597"/>
                    <a:pt x="620" y="1688"/>
                    <a:pt x="620" y="620"/>
                  </a:cubicBezTo>
                  <a:lnTo>
                    <a:pt x="620" y="215"/>
                  </a:lnTo>
                  <a:lnTo>
                    <a:pt x="549" y="215"/>
                  </a:lnTo>
                  <a:cubicBezTo>
                    <a:pt x="549" y="215"/>
                    <a:pt x="49" y="120"/>
                    <a:pt x="1" y="1"/>
                  </a:cubicBezTo>
                  <a:close/>
                  <a:moveTo>
                    <a:pt x="2581" y="2620"/>
                  </a:moveTo>
                  <a:cubicBezTo>
                    <a:pt x="2595" y="2621"/>
                    <a:pt x="2610" y="2621"/>
                    <a:pt x="2624" y="2621"/>
                  </a:cubicBezTo>
                  <a:cubicBezTo>
                    <a:pt x="2639" y="2621"/>
                    <a:pt x="2653" y="2621"/>
                    <a:pt x="2668" y="262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5"/>
            <p:cNvSpPr/>
            <p:nvPr/>
          </p:nvSpPr>
          <p:spPr>
            <a:xfrm>
              <a:off x="806308" y="2174334"/>
              <a:ext cx="180872" cy="54350"/>
            </a:xfrm>
            <a:custGeom>
              <a:rect b="b" l="l" r="r" t="t"/>
              <a:pathLst>
                <a:path extrusionOk="0" h="1546" w="5145">
                  <a:moveTo>
                    <a:pt x="2573" y="0"/>
                  </a:moveTo>
                  <a:cubicBezTo>
                    <a:pt x="2543" y="0"/>
                    <a:pt x="2513" y="6"/>
                    <a:pt x="2501" y="18"/>
                  </a:cubicBezTo>
                  <a:cubicBezTo>
                    <a:pt x="1907" y="657"/>
                    <a:pt x="1189" y="807"/>
                    <a:pt x="671" y="807"/>
                  </a:cubicBezTo>
                  <a:cubicBezTo>
                    <a:pt x="629" y="807"/>
                    <a:pt x="588" y="806"/>
                    <a:pt x="549" y="804"/>
                  </a:cubicBezTo>
                  <a:cubicBezTo>
                    <a:pt x="549" y="804"/>
                    <a:pt x="49" y="709"/>
                    <a:pt x="1" y="590"/>
                  </a:cubicBezTo>
                  <a:lnTo>
                    <a:pt x="1" y="1185"/>
                  </a:lnTo>
                  <a:lnTo>
                    <a:pt x="1" y="1328"/>
                  </a:lnTo>
                  <a:cubicBezTo>
                    <a:pt x="49" y="1447"/>
                    <a:pt x="549" y="1542"/>
                    <a:pt x="549" y="1542"/>
                  </a:cubicBezTo>
                  <a:cubicBezTo>
                    <a:pt x="590" y="1544"/>
                    <a:pt x="632" y="1545"/>
                    <a:pt x="675" y="1545"/>
                  </a:cubicBezTo>
                  <a:cubicBezTo>
                    <a:pt x="1210" y="1545"/>
                    <a:pt x="1907" y="1395"/>
                    <a:pt x="2501" y="756"/>
                  </a:cubicBezTo>
                  <a:cubicBezTo>
                    <a:pt x="2513" y="744"/>
                    <a:pt x="2543" y="739"/>
                    <a:pt x="2573" y="739"/>
                  </a:cubicBezTo>
                  <a:cubicBezTo>
                    <a:pt x="2603" y="739"/>
                    <a:pt x="2632" y="744"/>
                    <a:pt x="2644" y="756"/>
                  </a:cubicBezTo>
                  <a:cubicBezTo>
                    <a:pt x="3184" y="1362"/>
                    <a:pt x="3863" y="1538"/>
                    <a:pt x="4378" y="1538"/>
                  </a:cubicBezTo>
                  <a:cubicBezTo>
                    <a:pt x="4794" y="1538"/>
                    <a:pt x="5102" y="1424"/>
                    <a:pt x="5145" y="1328"/>
                  </a:cubicBezTo>
                  <a:lnTo>
                    <a:pt x="5145" y="1185"/>
                  </a:lnTo>
                  <a:lnTo>
                    <a:pt x="5145" y="590"/>
                  </a:lnTo>
                  <a:cubicBezTo>
                    <a:pt x="5103" y="684"/>
                    <a:pt x="4802" y="792"/>
                    <a:pt x="4395" y="792"/>
                  </a:cubicBezTo>
                  <a:cubicBezTo>
                    <a:pt x="3878" y="792"/>
                    <a:pt x="3191" y="618"/>
                    <a:pt x="2644" y="18"/>
                  </a:cubicBezTo>
                  <a:cubicBezTo>
                    <a:pt x="2632" y="6"/>
                    <a:pt x="2603" y="0"/>
                    <a:pt x="25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5"/>
            <p:cNvSpPr/>
            <p:nvPr/>
          </p:nvSpPr>
          <p:spPr>
            <a:xfrm>
              <a:off x="804656" y="2195040"/>
              <a:ext cx="23484" cy="31850"/>
            </a:xfrm>
            <a:custGeom>
              <a:rect b="b" l="l" r="r" t="t"/>
              <a:pathLst>
                <a:path extrusionOk="0" h="906" w="668">
                  <a:moveTo>
                    <a:pt x="0" y="1"/>
                  </a:moveTo>
                  <a:lnTo>
                    <a:pt x="0" y="596"/>
                  </a:lnTo>
                  <a:lnTo>
                    <a:pt x="0" y="644"/>
                  </a:lnTo>
                  <a:lnTo>
                    <a:pt x="0" y="715"/>
                  </a:lnTo>
                  <a:cubicBezTo>
                    <a:pt x="72" y="834"/>
                    <a:pt x="572" y="906"/>
                    <a:pt x="572" y="906"/>
                  </a:cubicBezTo>
                  <a:lnTo>
                    <a:pt x="667" y="906"/>
                  </a:lnTo>
                  <a:cubicBezTo>
                    <a:pt x="643" y="787"/>
                    <a:pt x="643" y="667"/>
                    <a:pt x="643" y="548"/>
                  </a:cubicBezTo>
                  <a:lnTo>
                    <a:pt x="643" y="144"/>
                  </a:lnTo>
                  <a:lnTo>
                    <a:pt x="572" y="144"/>
                  </a:lnTo>
                  <a:cubicBezTo>
                    <a:pt x="572" y="161"/>
                    <a:pt x="543" y="168"/>
                    <a:pt x="499" y="168"/>
                  </a:cubicBezTo>
                  <a:cubicBezTo>
                    <a:pt x="357" y="168"/>
                    <a:pt x="55" y="9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5"/>
            <p:cNvSpPr/>
            <p:nvPr/>
          </p:nvSpPr>
          <p:spPr>
            <a:xfrm>
              <a:off x="874122" y="2095939"/>
              <a:ext cx="56143" cy="67322"/>
            </a:xfrm>
            <a:custGeom>
              <a:rect b="b" l="l" r="r" t="t"/>
              <a:pathLst>
                <a:path extrusionOk="0" h="1915" w="1597">
                  <a:moveTo>
                    <a:pt x="601" y="0"/>
                  </a:moveTo>
                  <a:cubicBezTo>
                    <a:pt x="585" y="0"/>
                    <a:pt x="572" y="22"/>
                    <a:pt x="572" y="57"/>
                  </a:cubicBezTo>
                  <a:cubicBezTo>
                    <a:pt x="525" y="772"/>
                    <a:pt x="1" y="724"/>
                    <a:pt x="1" y="1248"/>
                  </a:cubicBezTo>
                  <a:cubicBezTo>
                    <a:pt x="1" y="1558"/>
                    <a:pt x="168" y="1748"/>
                    <a:pt x="310" y="1843"/>
                  </a:cubicBezTo>
                  <a:cubicBezTo>
                    <a:pt x="406" y="1891"/>
                    <a:pt x="501" y="1915"/>
                    <a:pt x="620" y="1915"/>
                  </a:cubicBezTo>
                  <a:cubicBezTo>
                    <a:pt x="787" y="1915"/>
                    <a:pt x="977" y="1843"/>
                    <a:pt x="1073" y="1677"/>
                  </a:cubicBezTo>
                  <a:cubicBezTo>
                    <a:pt x="1596" y="819"/>
                    <a:pt x="834" y="200"/>
                    <a:pt x="620" y="10"/>
                  </a:cubicBezTo>
                  <a:cubicBezTo>
                    <a:pt x="614" y="3"/>
                    <a:pt x="607" y="0"/>
                    <a:pt x="601"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5"/>
            <p:cNvSpPr/>
            <p:nvPr/>
          </p:nvSpPr>
          <p:spPr>
            <a:xfrm>
              <a:off x="874122" y="2095939"/>
              <a:ext cx="31007" cy="67322"/>
            </a:xfrm>
            <a:custGeom>
              <a:rect b="b" l="l" r="r" t="t"/>
              <a:pathLst>
                <a:path extrusionOk="0" h="1915" w="882">
                  <a:moveTo>
                    <a:pt x="601" y="0"/>
                  </a:moveTo>
                  <a:cubicBezTo>
                    <a:pt x="585" y="0"/>
                    <a:pt x="572" y="22"/>
                    <a:pt x="572" y="57"/>
                  </a:cubicBezTo>
                  <a:cubicBezTo>
                    <a:pt x="525" y="772"/>
                    <a:pt x="1" y="724"/>
                    <a:pt x="1" y="1248"/>
                  </a:cubicBezTo>
                  <a:cubicBezTo>
                    <a:pt x="1" y="1558"/>
                    <a:pt x="168" y="1748"/>
                    <a:pt x="334" y="1843"/>
                  </a:cubicBezTo>
                  <a:cubicBezTo>
                    <a:pt x="406" y="1891"/>
                    <a:pt x="501" y="1915"/>
                    <a:pt x="620" y="1915"/>
                  </a:cubicBezTo>
                  <a:cubicBezTo>
                    <a:pt x="691" y="1915"/>
                    <a:pt x="739" y="1915"/>
                    <a:pt x="811" y="1891"/>
                  </a:cubicBezTo>
                  <a:cubicBezTo>
                    <a:pt x="739" y="1891"/>
                    <a:pt x="715" y="1891"/>
                    <a:pt x="691" y="1867"/>
                  </a:cubicBezTo>
                  <a:cubicBezTo>
                    <a:pt x="525" y="1772"/>
                    <a:pt x="358" y="1605"/>
                    <a:pt x="358" y="1272"/>
                  </a:cubicBezTo>
                  <a:cubicBezTo>
                    <a:pt x="358" y="795"/>
                    <a:pt x="811" y="772"/>
                    <a:pt x="882" y="248"/>
                  </a:cubicBezTo>
                  <a:cubicBezTo>
                    <a:pt x="811" y="129"/>
                    <a:pt x="691" y="81"/>
                    <a:pt x="620" y="10"/>
                  </a:cubicBezTo>
                  <a:cubicBezTo>
                    <a:pt x="614" y="3"/>
                    <a:pt x="607" y="0"/>
                    <a:pt x="60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5"/>
            <p:cNvSpPr/>
            <p:nvPr/>
          </p:nvSpPr>
          <p:spPr>
            <a:xfrm>
              <a:off x="884177" y="2131902"/>
              <a:ext cx="28511" cy="33046"/>
            </a:xfrm>
            <a:custGeom>
              <a:rect b="b" l="l" r="r" t="t"/>
              <a:pathLst>
                <a:path extrusionOk="0" h="940" w="811">
                  <a:moveTo>
                    <a:pt x="338" y="1"/>
                  </a:moveTo>
                  <a:cubicBezTo>
                    <a:pt x="322" y="1"/>
                    <a:pt x="310" y="18"/>
                    <a:pt x="310" y="34"/>
                  </a:cubicBezTo>
                  <a:cubicBezTo>
                    <a:pt x="286" y="368"/>
                    <a:pt x="1" y="368"/>
                    <a:pt x="1" y="606"/>
                  </a:cubicBezTo>
                  <a:cubicBezTo>
                    <a:pt x="1" y="749"/>
                    <a:pt x="96" y="844"/>
                    <a:pt x="167" y="892"/>
                  </a:cubicBezTo>
                  <a:cubicBezTo>
                    <a:pt x="215" y="892"/>
                    <a:pt x="239" y="939"/>
                    <a:pt x="310" y="939"/>
                  </a:cubicBezTo>
                  <a:cubicBezTo>
                    <a:pt x="358" y="939"/>
                    <a:pt x="429" y="939"/>
                    <a:pt x="477" y="892"/>
                  </a:cubicBezTo>
                  <a:lnTo>
                    <a:pt x="548" y="844"/>
                  </a:lnTo>
                  <a:cubicBezTo>
                    <a:pt x="810" y="415"/>
                    <a:pt x="477" y="106"/>
                    <a:pt x="358" y="11"/>
                  </a:cubicBezTo>
                  <a:cubicBezTo>
                    <a:pt x="351" y="4"/>
                    <a:pt x="344" y="1"/>
                    <a:pt x="338"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5"/>
            <p:cNvSpPr/>
            <p:nvPr/>
          </p:nvSpPr>
          <p:spPr>
            <a:xfrm>
              <a:off x="884177" y="2131902"/>
              <a:ext cx="19300" cy="33046"/>
            </a:xfrm>
            <a:custGeom>
              <a:rect b="b" l="l" r="r" t="t"/>
              <a:pathLst>
                <a:path extrusionOk="0" h="940" w="549">
                  <a:moveTo>
                    <a:pt x="338" y="1"/>
                  </a:moveTo>
                  <a:cubicBezTo>
                    <a:pt x="322" y="1"/>
                    <a:pt x="310" y="18"/>
                    <a:pt x="310" y="34"/>
                  </a:cubicBezTo>
                  <a:cubicBezTo>
                    <a:pt x="286" y="368"/>
                    <a:pt x="1" y="368"/>
                    <a:pt x="1" y="606"/>
                  </a:cubicBezTo>
                  <a:cubicBezTo>
                    <a:pt x="1" y="749"/>
                    <a:pt x="96" y="844"/>
                    <a:pt x="167" y="892"/>
                  </a:cubicBezTo>
                  <a:cubicBezTo>
                    <a:pt x="215" y="892"/>
                    <a:pt x="239" y="939"/>
                    <a:pt x="310" y="939"/>
                  </a:cubicBezTo>
                  <a:cubicBezTo>
                    <a:pt x="358" y="939"/>
                    <a:pt x="429" y="892"/>
                    <a:pt x="453" y="892"/>
                  </a:cubicBezTo>
                  <a:cubicBezTo>
                    <a:pt x="405" y="844"/>
                    <a:pt x="310" y="749"/>
                    <a:pt x="310" y="606"/>
                  </a:cubicBezTo>
                  <a:cubicBezTo>
                    <a:pt x="310" y="392"/>
                    <a:pt x="453" y="368"/>
                    <a:pt x="548" y="177"/>
                  </a:cubicBezTo>
                  <a:cubicBezTo>
                    <a:pt x="477" y="82"/>
                    <a:pt x="405" y="34"/>
                    <a:pt x="358" y="11"/>
                  </a:cubicBezTo>
                  <a:cubicBezTo>
                    <a:pt x="351" y="4"/>
                    <a:pt x="344" y="1"/>
                    <a:pt x="338"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5"/>
            <p:cNvSpPr/>
            <p:nvPr/>
          </p:nvSpPr>
          <p:spPr>
            <a:xfrm>
              <a:off x="972099" y="2092564"/>
              <a:ext cx="67005" cy="76075"/>
            </a:xfrm>
            <a:custGeom>
              <a:rect b="b" l="l" r="r" t="t"/>
              <a:pathLst>
                <a:path extrusionOk="0" h="2164" w="1906">
                  <a:moveTo>
                    <a:pt x="1525" y="1"/>
                  </a:moveTo>
                  <a:cubicBezTo>
                    <a:pt x="1489" y="1"/>
                    <a:pt x="1455" y="19"/>
                    <a:pt x="1429" y="58"/>
                  </a:cubicBezTo>
                  <a:lnTo>
                    <a:pt x="48" y="1773"/>
                  </a:lnTo>
                  <a:cubicBezTo>
                    <a:pt x="0" y="1844"/>
                    <a:pt x="0" y="1892"/>
                    <a:pt x="72" y="1963"/>
                  </a:cubicBezTo>
                  <a:lnTo>
                    <a:pt x="310" y="2130"/>
                  </a:lnTo>
                  <a:cubicBezTo>
                    <a:pt x="331" y="2151"/>
                    <a:pt x="357" y="2163"/>
                    <a:pt x="384" y="2163"/>
                  </a:cubicBezTo>
                  <a:cubicBezTo>
                    <a:pt x="417" y="2163"/>
                    <a:pt x="450" y="2145"/>
                    <a:pt x="476" y="2106"/>
                  </a:cubicBezTo>
                  <a:lnTo>
                    <a:pt x="1881" y="391"/>
                  </a:lnTo>
                  <a:cubicBezTo>
                    <a:pt x="1905" y="320"/>
                    <a:pt x="1905" y="272"/>
                    <a:pt x="1858" y="201"/>
                  </a:cubicBezTo>
                  <a:lnTo>
                    <a:pt x="1620" y="34"/>
                  </a:lnTo>
                  <a:cubicBezTo>
                    <a:pt x="1587" y="13"/>
                    <a:pt x="1555" y="1"/>
                    <a:pt x="1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5"/>
            <p:cNvSpPr/>
            <p:nvPr/>
          </p:nvSpPr>
          <p:spPr>
            <a:xfrm>
              <a:off x="1001383" y="2116680"/>
              <a:ext cx="67005" cy="75618"/>
            </a:xfrm>
            <a:custGeom>
              <a:rect b="b" l="l" r="r" t="t"/>
              <a:pathLst>
                <a:path extrusionOk="0" h="2151" w="1906">
                  <a:moveTo>
                    <a:pt x="1537" y="1"/>
                  </a:moveTo>
                  <a:cubicBezTo>
                    <a:pt x="1488" y="1"/>
                    <a:pt x="1445" y="17"/>
                    <a:pt x="1430" y="63"/>
                  </a:cubicBezTo>
                  <a:lnTo>
                    <a:pt x="48" y="1777"/>
                  </a:lnTo>
                  <a:cubicBezTo>
                    <a:pt x="1" y="1849"/>
                    <a:pt x="1" y="1896"/>
                    <a:pt x="72" y="1968"/>
                  </a:cubicBezTo>
                  <a:lnTo>
                    <a:pt x="310" y="2134"/>
                  </a:lnTo>
                  <a:cubicBezTo>
                    <a:pt x="330" y="2144"/>
                    <a:pt x="354" y="2150"/>
                    <a:pt x="378" y="2150"/>
                  </a:cubicBezTo>
                  <a:cubicBezTo>
                    <a:pt x="413" y="2150"/>
                    <a:pt x="449" y="2139"/>
                    <a:pt x="477" y="2111"/>
                  </a:cubicBezTo>
                  <a:lnTo>
                    <a:pt x="1882" y="372"/>
                  </a:lnTo>
                  <a:cubicBezTo>
                    <a:pt x="1906" y="325"/>
                    <a:pt x="1906" y="253"/>
                    <a:pt x="1858" y="205"/>
                  </a:cubicBezTo>
                  <a:lnTo>
                    <a:pt x="1620" y="15"/>
                  </a:lnTo>
                  <a:cubicBezTo>
                    <a:pt x="1594" y="6"/>
                    <a:pt x="1565" y="1"/>
                    <a:pt x="15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5"/>
            <p:cNvSpPr/>
            <p:nvPr/>
          </p:nvSpPr>
          <p:spPr>
            <a:xfrm>
              <a:off x="715081" y="1912254"/>
              <a:ext cx="189239" cy="290099"/>
            </a:xfrm>
            <a:custGeom>
              <a:rect b="b" l="l" r="r" t="t"/>
              <a:pathLst>
                <a:path extrusionOk="0" h="8252" w="5383">
                  <a:moveTo>
                    <a:pt x="4723" y="0"/>
                  </a:moveTo>
                  <a:cubicBezTo>
                    <a:pt x="4496" y="0"/>
                    <a:pt x="4320" y="176"/>
                    <a:pt x="4287" y="210"/>
                  </a:cubicBezTo>
                  <a:lnTo>
                    <a:pt x="2477" y="2353"/>
                  </a:lnTo>
                  <a:cubicBezTo>
                    <a:pt x="2167" y="2639"/>
                    <a:pt x="2167" y="3044"/>
                    <a:pt x="2167" y="3210"/>
                  </a:cubicBezTo>
                  <a:lnTo>
                    <a:pt x="2262" y="4211"/>
                  </a:lnTo>
                  <a:cubicBezTo>
                    <a:pt x="2286" y="4353"/>
                    <a:pt x="2286" y="4473"/>
                    <a:pt x="2262" y="4544"/>
                  </a:cubicBezTo>
                  <a:cubicBezTo>
                    <a:pt x="2167" y="4901"/>
                    <a:pt x="2001" y="5116"/>
                    <a:pt x="1762" y="5306"/>
                  </a:cubicBezTo>
                  <a:lnTo>
                    <a:pt x="143" y="6592"/>
                  </a:lnTo>
                  <a:cubicBezTo>
                    <a:pt x="0" y="6663"/>
                    <a:pt x="0" y="6878"/>
                    <a:pt x="48" y="7021"/>
                  </a:cubicBezTo>
                  <a:lnTo>
                    <a:pt x="953" y="8116"/>
                  </a:lnTo>
                  <a:cubicBezTo>
                    <a:pt x="1020" y="8211"/>
                    <a:pt x="1104" y="8252"/>
                    <a:pt x="1185" y="8252"/>
                  </a:cubicBezTo>
                  <a:cubicBezTo>
                    <a:pt x="1246" y="8252"/>
                    <a:pt x="1306" y="8229"/>
                    <a:pt x="1358" y="8188"/>
                  </a:cubicBezTo>
                  <a:lnTo>
                    <a:pt x="3001" y="6878"/>
                  </a:lnTo>
                  <a:cubicBezTo>
                    <a:pt x="3263" y="6663"/>
                    <a:pt x="3310" y="6640"/>
                    <a:pt x="3382" y="6544"/>
                  </a:cubicBezTo>
                  <a:cubicBezTo>
                    <a:pt x="4072" y="5735"/>
                    <a:pt x="4072" y="5830"/>
                    <a:pt x="4406" y="4711"/>
                  </a:cubicBezTo>
                  <a:cubicBezTo>
                    <a:pt x="4501" y="4401"/>
                    <a:pt x="4453" y="4258"/>
                    <a:pt x="4334" y="3044"/>
                  </a:cubicBezTo>
                  <a:cubicBezTo>
                    <a:pt x="4311" y="2806"/>
                    <a:pt x="4168" y="2686"/>
                    <a:pt x="4049" y="2639"/>
                  </a:cubicBezTo>
                  <a:cubicBezTo>
                    <a:pt x="3977" y="2615"/>
                    <a:pt x="3953" y="2520"/>
                    <a:pt x="3977" y="2472"/>
                  </a:cubicBezTo>
                  <a:lnTo>
                    <a:pt x="5025" y="853"/>
                  </a:lnTo>
                  <a:cubicBezTo>
                    <a:pt x="5049" y="829"/>
                    <a:pt x="5382" y="448"/>
                    <a:pt x="5025" y="115"/>
                  </a:cubicBezTo>
                  <a:cubicBezTo>
                    <a:pt x="4920" y="31"/>
                    <a:pt x="4817" y="0"/>
                    <a:pt x="4723" y="0"/>
                  </a:cubicBezTo>
                  <a:close/>
                </a:path>
              </a:pathLst>
            </a:custGeom>
            <a:solidFill>
              <a:srgbClr val="FDD2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5"/>
            <p:cNvSpPr/>
            <p:nvPr/>
          </p:nvSpPr>
          <p:spPr>
            <a:xfrm>
              <a:off x="715081" y="1911972"/>
              <a:ext cx="173314" cy="289080"/>
            </a:xfrm>
            <a:custGeom>
              <a:rect b="b" l="l" r="r" t="t"/>
              <a:pathLst>
                <a:path extrusionOk="0" h="8223" w="4930">
                  <a:moveTo>
                    <a:pt x="4700" y="0"/>
                  </a:moveTo>
                  <a:cubicBezTo>
                    <a:pt x="4482" y="0"/>
                    <a:pt x="4305" y="182"/>
                    <a:pt x="4287" y="218"/>
                  </a:cubicBezTo>
                  <a:lnTo>
                    <a:pt x="2477" y="2361"/>
                  </a:lnTo>
                  <a:cubicBezTo>
                    <a:pt x="2167" y="2694"/>
                    <a:pt x="2143" y="3052"/>
                    <a:pt x="2167" y="3218"/>
                  </a:cubicBezTo>
                  <a:lnTo>
                    <a:pt x="2262" y="4219"/>
                  </a:lnTo>
                  <a:lnTo>
                    <a:pt x="2262" y="4552"/>
                  </a:lnTo>
                  <a:cubicBezTo>
                    <a:pt x="2191" y="4909"/>
                    <a:pt x="2001" y="5124"/>
                    <a:pt x="1762" y="5314"/>
                  </a:cubicBezTo>
                  <a:lnTo>
                    <a:pt x="143" y="6600"/>
                  </a:lnTo>
                  <a:cubicBezTo>
                    <a:pt x="24" y="6671"/>
                    <a:pt x="0" y="6862"/>
                    <a:pt x="72" y="7005"/>
                  </a:cubicBezTo>
                  <a:lnTo>
                    <a:pt x="976" y="8100"/>
                  </a:lnTo>
                  <a:cubicBezTo>
                    <a:pt x="1037" y="8176"/>
                    <a:pt x="1126" y="8222"/>
                    <a:pt x="1225" y="8222"/>
                  </a:cubicBezTo>
                  <a:cubicBezTo>
                    <a:pt x="1283" y="8222"/>
                    <a:pt x="1344" y="8207"/>
                    <a:pt x="1405" y="8172"/>
                  </a:cubicBezTo>
                  <a:lnTo>
                    <a:pt x="1453" y="8100"/>
                  </a:lnTo>
                  <a:lnTo>
                    <a:pt x="572" y="7005"/>
                  </a:lnTo>
                  <a:cubicBezTo>
                    <a:pt x="476" y="6886"/>
                    <a:pt x="476" y="6719"/>
                    <a:pt x="619" y="6600"/>
                  </a:cubicBezTo>
                  <a:lnTo>
                    <a:pt x="2239" y="5314"/>
                  </a:lnTo>
                  <a:cubicBezTo>
                    <a:pt x="2477" y="5124"/>
                    <a:pt x="2644" y="4909"/>
                    <a:pt x="2739" y="4552"/>
                  </a:cubicBezTo>
                  <a:cubicBezTo>
                    <a:pt x="2763" y="4481"/>
                    <a:pt x="2763" y="4361"/>
                    <a:pt x="2739" y="4219"/>
                  </a:cubicBezTo>
                  <a:lnTo>
                    <a:pt x="2644" y="3218"/>
                  </a:lnTo>
                  <a:cubicBezTo>
                    <a:pt x="2644" y="3052"/>
                    <a:pt x="2644" y="2647"/>
                    <a:pt x="2953" y="2361"/>
                  </a:cubicBezTo>
                  <a:lnTo>
                    <a:pt x="4763" y="218"/>
                  </a:lnTo>
                  <a:cubicBezTo>
                    <a:pt x="4787" y="194"/>
                    <a:pt x="4858" y="123"/>
                    <a:pt x="4930" y="75"/>
                  </a:cubicBezTo>
                  <a:cubicBezTo>
                    <a:pt x="4852" y="21"/>
                    <a:pt x="4773" y="0"/>
                    <a:pt x="4700" y="0"/>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5"/>
            <p:cNvSpPr/>
            <p:nvPr/>
          </p:nvSpPr>
          <p:spPr>
            <a:xfrm>
              <a:off x="831444" y="1997469"/>
              <a:ext cx="34346" cy="65353"/>
            </a:xfrm>
            <a:custGeom>
              <a:rect b="b" l="l" r="r" t="t"/>
              <a:pathLst>
                <a:path extrusionOk="0" h="1859" w="977">
                  <a:moveTo>
                    <a:pt x="596" y="1"/>
                  </a:moveTo>
                  <a:cubicBezTo>
                    <a:pt x="381" y="1"/>
                    <a:pt x="72" y="120"/>
                    <a:pt x="48" y="501"/>
                  </a:cubicBezTo>
                  <a:cubicBezTo>
                    <a:pt x="24" y="858"/>
                    <a:pt x="0" y="1691"/>
                    <a:pt x="0" y="1691"/>
                  </a:cubicBezTo>
                  <a:cubicBezTo>
                    <a:pt x="0" y="1787"/>
                    <a:pt x="72" y="1858"/>
                    <a:pt x="167" y="1858"/>
                  </a:cubicBezTo>
                  <a:cubicBezTo>
                    <a:pt x="238" y="1858"/>
                    <a:pt x="310" y="1810"/>
                    <a:pt x="310" y="1715"/>
                  </a:cubicBezTo>
                  <a:cubicBezTo>
                    <a:pt x="310" y="1715"/>
                    <a:pt x="358" y="882"/>
                    <a:pt x="381" y="524"/>
                  </a:cubicBezTo>
                  <a:cubicBezTo>
                    <a:pt x="381" y="310"/>
                    <a:pt x="548" y="310"/>
                    <a:pt x="596" y="310"/>
                  </a:cubicBezTo>
                  <a:lnTo>
                    <a:pt x="977" y="310"/>
                  </a:lnTo>
                  <a:cubicBezTo>
                    <a:pt x="905" y="239"/>
                    <a:pt x="834" y="191"/>
                    <a:pt x="762" y="167"/>
                  </a:cubicBezTo>
                  <a:cubicBezTo>
                    <a:pt x="715" y="143"/>
                    <a:pt x="667" y="48"/>
                    <a:pt x="715" y="1"/>
                  </a:cubicBezTo>
                  <a:close/>
                </a:path>
              </a:pathLst>
            </a:custGeom>
            <a:solidFill>
              <a:srgbClr val="FCC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5"/>
            <p:cNvSpPr/>
            <p:nvPr/>
          </p:nvSpPr>
          <p:spPr>
            <a:xfrm>
              <a:off x="756916" y="2092564"/>
              <a:ext cx="67005" cy="76075"/>
            </a:xfrm>
            <a:custGeom>
              <a:rect b="b" l="l" r="r" t="t"/>
              <a:pathLst>
                <a:path extrusionOk="0" h="2164" w="1906">
                  <a:moveTo>
                    <a:pt x="373" y="1"/>
                  </a:moveTo>
                  <a:cubicBezTo>
                    <a:pt x="346" y="1"/>
                    <a:pt x="319" y="13"/>
                    <a:pt x="287" y="34"/>
                  </a:cubicBezTo>
                  <a:lnTo>
                    <a:pt x="48" y="201"/>
                  </a:lnTo>
                  <a:cubicBezTo>
                    <a:pt x="1" y="272"/>
                    <a:pt x="1" y="320"/>
                    <a:pt x="25" y="391"/>
                  </a:cubicBezTo>
                  <a:lnTo>
                    <a:pt x="1430" y="2106"/>
                  </a:lnTo>
                  <a:cubicBezTo>
                    <a:pt x="1456" y="2145"/>
                    <a:pt x="1489" y="2163"/>
                    <a:pt x="1522" y="2163"/>
                  </a:cubicBezTo>
                  <a:cubicBezTo>
                    <a:pt x="1549" y="2163"/>
                    <a:pt x="1575" y="2151"/>
                    <a:pt x="1596" y="2130"/>
                  </a:cubicBezTo>
                  <a:lnTo>
                    <a:pt x="1835" y="1963"/>
                  </a:lnTo>
                  <a:cubicBezTo>
                    <a:pt x="1906" y="1892"/>
                    <a:pt x="1906" y="1844"/>
                    <a:pt x="1882" y="1773"/>
                  </a:cubicBezTo>
                  <a:lnTo>
                    <a:pt x="477" y="58"/>
                  </a:lnTo>
                  <a:cubicBezTo>
                    <a:pt x="438" y="19"/>
                    <a:pt x="406" y="1"/>
                    <a:pt x="3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5"/>
            <p:cNvSpPr/>
            <p:nvPr/>
          </p:nvSpPr>
          <p:spPr>
            <a:xfrm>
              <a:off x="727631" y="2116680"/>
              <a:ext cx="67005" cy="75618"/>
            </a:xfrm>
            <a:custGeom>
              <a:rect b="b" l="l" r="r" t="t"/>
              <a:pathLst>
                <a:path extrusionOk="0" h="2151" w="1906">
                  <a:moveTo>
                    <a:pt x="357" y="1"/>
                  </a:moveTo>
                  <a:cubicBezTo>
                    <a:pt x="335" y="1"/>
                    <a:pt x="312" y="6"/>
                    <a:pt x="286" y="15"/>
                  </a:cubicBezTo>
                  <a:lnTo>
                    <a:pt x="48" y="205"/>
                  </a:lnTo>
                  <a:cubicBezTo>
                    <a:pt x="0" y="253"/>
                    <a:pt x="0" y="325"/>
                    <a:pt x="24" y="372"/>
                  </a:cubicBezTo>
                  <a:lnTo>
                    <a:pt x="1429" y="2111"/>
                  </a:lnTo>
                  <a:cubicBezTo>
                    <a:pt x="1457" y="2139"/>
                    <a:pt x="1493" y="2150"/>
                    <a:pt x="1528" y="2150"/>
                  </a:cubicBezTo>
                  <a:cubicBezTo>
                    <a:pt x="1552" y="2150"/>
                    <a:pt x="1576" y="2144"/>
                    <a:pt x="1596" y="2134"/>
                  </a:cubicBezTo>
                  <a:lnTo>
                    <a:pt x="1834" y="1968"/>
                  </a:lnTo>
                  <a:cubicBezTo>
                    <a:pt x="1905" y="1896"/>
                    <a:pt x="1905" y="1849"/>
                    <a:pt x="1882" y="1777"/>
                  </a:cubicBezTo>
                  <a:lnTo>
                    <a:pt x="477" y="63"/>
                  </a:lnTo>
                  <a:cubicBezTo>
                    <a:pt x="431" y="17"/>
                    <a:pt x="396" y="1"/>
                    <a:pt x="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5"/>
            <p:cNvSpPr/>
            <p:nvPr/>
          </p:nvSpPr>
          <p:spPr>
            <a:xfrm>
              <a:off x="972099" y="2094040"/>
              <a:ext cx="61978" cy="75583"/>
            </a:xfrm>
            <a:custGeom>
              <a:rect b="b" l="l" r="r" t="t"/>
              <a:pathLst>
                <a:path extrusionOk="0" h="2150" w="1763">
                  <a:moveTo>
                    <a:pt x="1540" y="0"/>
                  </a:moveTo>
                  <a:cubicBezTo>
                    <a:pt x="1505" y="0"/>
                    <a:pt x="1471" y="12"/>
                    <a:pt x="1429" y="40"/>
                  </a:cubicBezTo>
                  <a:lnTo>
                    <a:pt x="48" y="1778"/>
                  </a:lnTo>
                  <a:cubicBezTo>
                    <a:pt x="0" y="1826"/>
                    <a:pt x="0" y="1897"/>
                    <a:pt x="72" y="1945"/>
                  </a:cubicBezTo>
                  <a:lnTo>
                    <a:pt x="310" y="2135"/>
                  </a:lnTo>
                  <a:cubicBezTo>
                    <a:pt x="327" y="2144"/>
                    <a:pt x="348" y="2150"/>
                    <a:pt x="369" y="2150"/>
                  </a:cubicBezTo>
                  <a:cubicBezTo>
                    <a:pt x="406" y="2150"/>
                    <a:pt x="446" y="2133"/>
                    <a:pt x="476" y="2088"/>
                  </a:cubicBezTo>
                  <a:lnTo>
                    <a:pt x="572" y="1969"/>
                  </a:lnTo>
                  <a:lnTo>
                    <a:pt x="476" y="1921"/>
                  </a:lnTo>
                  <a:cubicBezTo>
                    <a:pt x="429" y="1897"/>
                    <a:pt x="429" y="1802"/>
                    <a:pt x="453" y="1731"/>
                  </a:cubicBezTo>
                  <a:lnTo>
                    <a:pt x="1762" y="135"/>
                  </a:lnTo>
                  <a:lnTo>
                    <a:pt x="1620" y="16"/>
                  </a:lnTo>
                  <a:cubicBezTo>
                    <a:pt x="1590" y="6"/>
                    <a:pt x="1564" y="0"/>
                    <a:pt x="15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5"/>
            <p:cNvSpPr/>
            <p:nvPr/>
          </p:nvSpPr>
          <p:spPr>
            <a:xfrm>
              <a:off x="1001383" y="2116680"/>
              <a:ext cx="61978" cy="75618"/>
            </a:xfrm>
            <a:custGeom>
              <a:rect b="b" l="l" r="r" t="t"/>
              <a:pathLst>
                <a:path extrusionOk="0" h="2151" w="1763">
                  <a:moveTo>
                    <a:pt x="1549" y="1"/>
                  </a:moveTo>
                  <a:cubicBezTo>
                    <a:pt x="1511" y="1"/>
                    <a:pt x="1475" y="17"/>
                    <a:pt x="1430" y="63"/>
                  </a:cubicBezTo>
                  <a:lnTo>
                    <a:pt x="48" y="1777"/>
                  </a:lnTo>
                  <a:cubicBezTo>
                    <a:pt x="1" y="1849"/>
                    <a:pt x="1" y="1896"/>
                    <a:pt x="72" y="1968"/>
                  </a:cubicBezTo>
                  <a:lnTo>
                    <a:pt x="310" y="2134"/>
                  </a:lnTo>
                  <a:cubicBezTo>
                    <a:pt x="330" y="2144"/>
                    <a:pt x="354" y="2150"/>
                    <a:pt x="378" y="2150"/>
                  </a:cubicBezTo>
                  <a:cubicBezTo>
                    <a:pt x="413" y="2150"/>
                    <a:pt x="449" y="2139"/>
                    <a:pt x="477" y="2111"/>
                  </a:cubicBezTo>
                  <a:lnTo>
                    <a:pt x="572" y="1992"/>
                  </a:lnTo>
                  <a:lnTo>
                    <a:pt x="477" y="1920"/>
                  </a:lnTo>
                  <a:cubicBezTo>
                    <a:pt x="429" y="1896"/>
                    <a:pt x="429" y="1801"/>
                    <a:pt x="453" y="1753"/>
                  </a:cubicBezTo>
                  <a:lnTo>
                    <a:pt x="1763" y="134"/>
                  </a:lnTo>
                  <a:lnTo>
                    <a:pt x="1620" y="15"/>
                  </a:lnTo>
                  <a:cubicBezTo>
                    <a:pt x="1594" y="6"/>
                    <a:pt x="1571" y="1"/>
                    <a:pt x="1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5"/>
            <p:cNvSpPr/>
            <p:nvPr/>
          </p:nvSpPr>
          <p:spPr>
            <a:xfrm>
              <a:off x="756916" y="2092564"/>
              <a:ext cx="62013" cy="76075"/>
            </a:xfrm>
            <a:custGeom>
              <a:rect b="b" l="l" r="r" t="t"/>
              <a:pathLst>
                <a:path extrusionOk="0" h="2164" w="1764">
                  <a:moveTo>
                    <a:pt x="389" y="1"/>
                  </a:moveTo>
                  <a:cubicBezTo>
                    <a:pt x="356" y="1"/>
                    <a:pt x="319" y="13"/>
                    <a:pt x="287" y="34"/>
                  </a:cubicBezTo>
                  <a:lnTo>
                    <a:pt x="48" y="201"/>
                  </a:lnTo>
                  <a:cubicBezTo>
                    <a:pt x="1" y="225"/>
                    <a:pt x="1" y="320"/>
                    <a:pt x="25" y="391"/>
                  </a:cubicBezTo>
                  <a:lnTo>
                    <a:pt x="1430" y="2106"/>
                  </a:lnTo>
                  <a:cubicBezTo>
                    <a:pt x="1443" y="2145"/>
                    <a:pt x="1478" y="2163"/>
                    <a:pt x="1514" y="2163"/>
                  </a:cubicBezTo>
                  <a:cubicBezTo>
                    <a:pt x="1544" y="2163"/>
                    <a:pt x="1575" y="2151"/>
                    <a:pt x="1596" y="2130"/>
                  </a:cubicBezTo>
                  <a:lnTo>
                    <a:pt x="1763" y="2011"/>
                  </a:lnTo>
                  <a:lnTo>
                    <a:pt x="477" y="415"/>
                  </a:lnTo>
                  <a:cubicBezTo>
                    <a:pt x="453" y="344"/>
                    <a:pt x="453" y="296"/>
                    <a:pt x="501" y="225"/>
                  </a:cubicBezTo>
                  <a:lnTo>
                    <a:pt x="572" y="177"/>
                  </a:lnTo>
                  <a:lnTo>
                    <a:pt x="477" y="58"/>
                  </a:lnTo>
                  <a:cubicBezTo>
                    <a:pt x="464" y="19"/>
                    <a:pt x="429" y="1"/>
                    <a:pt x="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5"/>
            <p:cNvSpPr/>
            <p:nvPr/>
          </p:nvSpPr>
          <p:spPr>
            <a:xfrm>
              <a:off x="727631" y="2115801"/>
              <a:ext cx="61978" cy="75654"/>
            </a:xfrm>
            <a:custGeom>
              <a:rect b="b" l="l" r="r" t="t"/>
              <a:pathLst>
                <a:path extrusionOk="0" h="2152" w="1763">
                  <a:moveTo>
                    <a:pt x="380" y="0"/>
                  </a:moveTo>
                  <a:cubicBezTo>
                    <a:pt x="349" y="0"/>
                    <a:pt x="316" y="6"/>
                    <a:pt x="286" y="16"/>
                  </a:cubicBezTo>
                  <a:lnTo>
                    <a:pt x="48" y="207"/>
                  </a:lnTo>
                  <a:cubicBezTo>
                    <a:pt x="0" y="230"/>
                    <a:pt x="0" y="326"/>
                    <a:pt x="24" y="373"/>
                  </a:cubicBezTo>
                  <a:lnTo>
                    <a:pt x="1429" y="2112"/>
                  </a:lnTo>
                  <a:cubicBezTo>
                    <a:pt x="1443" y="2140"/>
                    <a:pt x="1482" y="2151"/>
                    <a:pt x="1521" y="2151"/>
                  </a:cubicBezTo>
                  <a:cubicBezTo>
                    <a:pt x="1548" y="2151"/>
                    <a:pt x="1576" y="2145"/>
                    <a:pt x="1596" y="2136"/>
                  </a:cubicBezTo>
                  <a:lnTo>
                    <a:pt x="1763" y="2017"/>
                  </a:lnTo>
                  <a:lnTo>
                    <a:pt x="477" y="397"/>
                  </a:lnTo>
                  <a:cubicBezTo>
                    <a:pt x="453" y="350"/>
                    <a:pt x="453" y="278"/>
                    <a:pt x="500" y="230"/>
                  </a:cubicBezTo>
                  <a:lnTo>
                    <a:pt x="572" y="159"/>
                  </a:lnTo>
                  <a:lnTo>
                    <a:pt x="477" y="40"/>
                  </a:lnTo>
                  <a:cubicBezTo>
                    <a:pt x="463" y="12"/>
                    <a:pt x="424" y="0"/>
                    <a:pt x="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5"/>
            <p:cNvSpPr/>
            <p:nvPr/>
          </p:nvSpPr>
          <p:spPr>
            <a:xfrm>
              <a:off x="906781" y="2181646"/>
              <a:ext cx="80399" cy="21937"/>
            </a:xfrm>
            <a:custGeom>
              <a:rect b="b" l="l" r="r" t="t"/>
              <a:pathLst>
                <a:path extrusionOk="0" h="624" w="2287">
                  <a:moveTo>
                    <a:pt x="1" y="1"/>
                  </a:moveTo>
                  <a:cubicBezTo>
                    <a:pt x="500" y="500"/>
                    <a:pt x="1117" y="623"/>
                    <a:pt x="1583" y="623"/>
                  </a:cubicBezTo>
                  <a:cubicBezTo>
                    <a:pt x="1629" y="623"/>
                    <a:pt x="1673" y="622"/>
                    <a:pt x="1715" y="620"/>
                  </a:cubicBezTo>
                  <a:cubicBezTo>
                    <a:pt x="1834" y="596"/>
                    <a:pt x="2287" y="501"/>
                    <a:pt x="2287" y="382"/>
                  </a:cubicBezTo>
                  <a:cubicBezTo>
                    <a:pt x="2287" y="167"/>
                    <a:pt x="1263" y="2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5"/>
            <p:cNvSpPr/>
            <p:nvPr/>
          </p:nvSpPr>
          <p:spPr>
            <a:xfrm>
              <a:off x="905938" y="2182490"/>
              <a:ext cx="65353" cy="21796"/>
            </a:xfrm>
            <a:custGeom>
              <a:rect b="b" l="l" r="r" t="t"/>
              <a:pathLst>
                <a:path extrusionOk="0" h="620" w="1859">
                  <a:moveTo>
                    <a:pt x="1" y="0"/>
                  </a:moveTo>
                  <a:cubicBezTo>
                    <a:pt x="596" y="524"/>
                    <a:pt x="1263" y="620"/>
                    <a:pt x="1739" y="620"/>
                  </a:cubicBezTo>
                  <a:cubicBezTo>
                    <a:pt x="1763" y="620"/>
                    <a:pt x="1787" y="620"/>
                    <a:pt x="1858" y="596"/>
                  </a:cubicBezTo>
                  <a:cubicBezTo>
                    <a:pt x="1501" y="524"/>
                    <a:pt x="1096" y="358"/>
                    <a:pt x="691" y="24"/>
                  </a:cubicBezTo>
                  <a:cubicBezTo>
                    <a:pt x="501" y="24"/>
                    <a:pt x="263" y="0"/>
                    <a:pt x="1" y="0"/>
                  </a:cubicBezTo>
                  <a:close/>
                </a:path>
              </a:pathLst>
            </a:custGeom>
            <a:solidFill>
              <a:srgbClr val="D23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35"/>
          <p:cNvGrpSpPr/>
          <p:nvPr/>
        </p:nvGrpSpPr>
        <p:grpSpPr>
          <a:xfrm>
            <a:off x="6891195" y="1694084"/>
            <a:ext cx="386958" cy="445189"/>
            <a:chOff x="2366874" y="1910601"/>
            <a:chExt cx="329859" cy="379498"/>
          </a:xfrm>
        </p:grpSpPr>
        <p:sp>
          <p:nvSpPr>
            <p:cNvPr id="1516" name="Google Shape;1516;p35"/>
            <p:cNvSpPr/>
            <p:nvPr/>
          </p:nvSpPr>
          <p:spPr>
            <a:xfrm>
              <a:off x="2366874" y="1910601"/>
              <a:ext cx="329859" cy="379498"/>
            </a:xfrm>
            <a:custGeom>
              <a:rect b="b" l="l" r="r" t="t"/>
              <a:pathLst>
                <a:path extrusionOk="0" h="10795" w="9383">
                  <a:moveTo>
                    <a:pt x="4700" y="1"/>
                  </a:moveTo>
                  <a:cubicBezTo>
                    <a:pt x="4686" y="1"/>
                    <a:pt x="4668" y="7"/>
                    <a:pt x="4644" y="19"/>
                  </a:cubicBezTo>
                  <a:cubicBezTo>
                    <a:pt x="4549" y="185"/>
                    <a:pt x="4120" y="662"/>
                    <a:pt x="3620" y="781"/>
                  </a:cubicBezTo>
                  <a:cubicBezTo>
                    <a:pt x="3072" y="900"/>
                    <a:pt x="2763" y="1305"/>
                    <a:pt x="2691" y="1781"/>
                  </a:cubicBezTo>
                  <a:cubicBezTo>
                    <a:pt x="2691" y="1805"/>
                    <a:pt x="2667" y="1829"/>
                    <a:pt x="2596" y="1829"/>
                  </a:cubicBezTo>
                  <a:cubicBezTo>
                    <a:pt x="2465" y="1775"/>
                    <a:pt x="2319" y="1746"/>
                    <a:pt x="2169" y="1746"/>
                  </a:cubicBezTo>
                  <a:cubicBezTo>
                    <a:pt x="1856" y="1746"/>
                    <a:pt x="1528" y="1872"/>
                    <a:pt x="1286" y="2162"/>
                  </a:cubicBezTo>
                  <a:cubicBezTo>
                    <a:pt x="929" y="2543"/>
                    <a:pt x="310" y="2662"/>
                    <a:pt x="95" y="2686"/>
                  </a:cubicBezTo>
                  <a:cubicBezTo>
                    <a:pt x="72" y="2686"/>
                    <a:pt x="48" y="2733"/>
                    <a:pt x="48" y="2781"/>
                  </a:cubicBezTo>
                  <a:cubicBezTo>
                    <a:pt x="143" y="2995"/>
                    <a:pt x="333" y="3567"/>
                    <a:pt x="191" y="4067"/>
                  </a:cubicBezTo>
                  <a:cubicBezTo>
                    <a:pt x="0" y="4567"/>
                    <a:pt x="214" y="5067"/>
                    <a:pt x="572" y="5353"/>
                  </a:cubicBezTo>
                  <a:cubicBezTo>
                    <a:pt x="619" y="5377"/>
                    <a:pt x="619" y="5401"/>
                    <a:pt x="572" y="5448"/>
                  </a:cubicBezTo>
                  <a:cubicBezTo>
                    <a:pt x="214" y="5734"/>
                    <a:pt x="48" y="6210"/>
                    <a:pt x="191" y="6710"/>
                  </a:cubicBezTo>
                  <a:cubicBezTo>
                    <a:pt x="381" y="7234"/>
                    <a:pt x="143" y="7830"/>
                    <a:pt x="48" y="7996"/>
                  </a:cubicBezTo>
                  <a:cubicBezTo>
                    <a:pt x="0" y="8020"/>
                    <a:pt x="48" y="8092"/>
                    <a:pt x="95" y="8092"/>
                  </a:cubicBezTo>
                  <a:cubicBezTo>
                    <a:pt x="310" y="8116"/>
                    <a:pt x="929" y="8211"/>
                    <a:pt x="1286" y="8616"/>
                  </a:cubicBezTo>
                  <a:cubicBezTo>
                    <a:pt x="1528" y="8906"/>
                    <a:pt x="1857" y="9021"/>
                    <a:pt x="2170" y="9021"/>
                  </a:cubicBezTo>
                  <a:cubicBezTo>
                    <a:pt x="2320" y="9021"/>
                    <a:pt x="2465" y="8995"/>
                    <a:pt x="2596" y="8949"/>
                  </a:cubicBezTo>
                  <a:cubicBezTo>
                    <a:pt x="2620" y="8949"/>
                    <a:pt x="2667" y="8949"/>
                    <a:pt x="2691" y="9020"/>
                  </a:cubicBezTo>
                  <a:cubicBezTo>
                    <a:pt x="2739" y="9449"/>
                    <a:pt x="3072" y="9878"/>
                    <a:pt x="3620" y="9997"/>
                  </a:cubicBezTo>
                  <a:cubicBezTo>
                    <a:pt x="4144" y="10116"/>
                    <a:pt x="4549" y="10592"/>
                    <a:pt x="4644" y="10759"/>
                  </a:cubicBezTo>
                  <a:cubicBezTo>
                    <a:pt x="4668" y="10783"/>
                    <a:pt x="4686" y="10795"/>
                    <a:pt x="4700" y="10795"/>
                  </a:cubicBezTo>
                  <a:cubicBezTo>
                    <a:pt x="4715" y="10795"/>
                    <a:pt x="4727" y="10783"/>
                    <a:pt x="4739" y="10759"/>
                  </a:cubicBezTo>
                  <a:cubicBezTo>
                    <a:pt x="4858" y="10592"/>
                    <a:pt x="5287" y="10116"/>
                    <a:pt x="5787" y="9997"/>
                  </a:cubicBezTo>
                  <a:cubicBezTo>
                    <a:pt x="6335" y="9878"/>
                    <a:pt x="6644" y="9497"/>
                    <a:pt x="6716" y="9020"/>
                  </a:cubicBezTo>
                  <a:cubicBezTo>
                    <a:pt x="6716" y="8973"/>
                    <a:pt x="6740" y="8949"/>
                    <a:pt x="6811" y="8949"/>
                  </a:cubicBezTo>
                  <a:cubicBezTo>
                    <a:pt x="6942" y="9011"/>
                    <a:pt x="7089" y="9043"/>
                    <a:pt x="7239" y="9043"/>
                  </a:cubicBezTo>
                  <a:cubicBezTo>
                    <a:pt x="7551" y="9043"/>
                    <a:pt x="7880" y="8905"/>
                    <a:pt x="8121" y="8616"/>
                  </a:cubicBezTo>
                  <a:cubicBezTo>
                    <a:pt x="8478" y="8235"/>
                    <a:pt x="9097" y="8116"/>
                    <a:pt x="9312" y="8092"/>
                  </a:cubicBezTo>
                  <a:cubicBezTo>
                    <a:pt x="9359" y="8092"/>
                    <a:pt x="9383" y="8020"/>
                    <a:pt x="9359" y="7996"/>
                  </a:cubicBezTo>
                  <a:cubicBezTo>
                    <a:pt x="9264" y="7782"/>
                    <a:pt x="9073" y="7234"/>
                    <a:pt x="9216" y="6710"/>
                  </a:cubicBezTo>
                  <a:cubicBezTo>
                    <a:pt x="9383" y="6210"/>
                    <a:pt x="9169" y="5710"/>
                    <a:pt x="8811" y="5448"/>
                  </a:cubicBezTo>
                  <a:cubicBezTo>
                    <a:pt x="8788" y="5401"/>
                    <a:pt x="8788" y="5377"/>
                    <a:pt x="8811" y="5353"/>
                  </a:cubicBezTo>
                  <a:cubicBezTo>
                    <a:pt x="9169" y="5043"/>
                    <a:pt x="9359" y="4567"/>
                    <a:pt x="9216" y="4067"/>
                  </a:cubicBezTo>
                  <a:cubicBezTo>
                    <a:pt x="9026" y="3567"/>
                    <a:pt x="9264" y="2972"/>
                    <a:pt x="9359" y="2781"/>
                  </a:cubicBezTo>
                  <a:cubicBezTo>
                    <a:pt x="9383" y="2757"/>
                    <a:pt x="9359" y="2686"/>
                    <a:pt x="9312" y="2686"/>
                  </a:cubicBezTo>
                  <a:cubicBezTo>
                    <a:pt x="9097" y="2662"/>
                    <a:pt x="8478" y="2567"/>
                    <a:pt x="8121" y="2162"/>
                  </a:cubicBezTo>
                  <a:cubicBezTo>
                    <a:pt x="7879" y="1872"/>
                    <a:pt x="7550" y="1756"/>
                    <a:pt x="7237" y="1756"/>
                  </a:cubicBezTo>
                  <a:cubicBezTo>
                    <a:pt x="7087" y="1756"/>
                    <a:pt x="6942" y="1782"/>
                    <a:pt x="6811" y="1829"/>
                  </a:cubicBezTo>
                  <a:cubicBezTo>
                    <a:pt x="6763" y="1829"/>
                    <a:pt x="6740" y="1829"/>
                    <a:pt x="6716" y="1781"/>
                  </a:cubicBezTo>
                  <a:cubicBezTo>
                    <a:pt x="6644" y="1328"/>
                    <a:pt x="6335" y="900"/>
                    <a:pt x="5787" y="781"/>
                  </a:cubicBezTo>
                  <a:cubicBezTo>
                    <a:pt x="5239" y="662"/>
                    <a:pt x="4858" y="185"/>
                    <a:pt x="4739" y="19"/>
                  </a:cubicBezTo>
                  <a:cubicBezTo>
                    <a:pt x="4727" y="7"/>
                    <a:pt x="4715" y="1"/>
                    <a:pt x="4700"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5"/>
            <p:cNvSpPr/>
            <p:nvPr/>
          </p:nvSpPr>
          <p:spPr>
            <a:xfrm>
              <a:off x="2461476" y="2223516"/>
              <a:ext cx="82052" cy="64298"/>
            </a:xfrm>
            <a:custGeom>
              <a:rect b="b" l="l" r="r" t="t"/>
              <a:pathLst>
                <a:path extrusionOk="0" h="1829" w="2334">
                  <a:moveTo>
                    <a:pt x="572" y="0"/>
                  </a:moveTo>
                  <a:cubicBezTo>
                    <a:pt x="381" y="48"/>
                    <a:pt x="214" y="72"/>
                    <a:pt x="0" y="72"/>
                  </a:cubicBezTo>
                  <a:cubicBezTo>
                    <a:pt x="95" y="524"/>
                    <a:pt x="429" y="905"/>
                    <a:pt x="929" y="1024"/>
                  </a:cubicBezTo>
                  <a:cubicBezTo>
                    <a:pt x="1453" y="1143"/>
                    <a:pt x="1858" y="1620"/>
                    <a:pt x="1977" y="1810"/>
                  </a:cubicBezTo>
                  <a:cubicBezTo>
                    <a:pt x="1989" y="1822"/>
                    <a:pt x="2001" y="1828"/>
                    <a:pt x="2012" y="1828"/>
                  </a:cubicBezTo>
                  <a:cubicBezTo>
                    <a:pt x="2024" y="1828"/>
                    <a:pt x="2036" y="1822"/>
                    <a:pt x="2048" y="1810"/>
                  </a:cubicBezTo>
                  <a:cubicBezTo>
                    <a:pt x="2120" y="1739"/>
                    <a:pt x="2215" y="1620"/>
                    <a:pt x="2334" y="1477"/>
                  </a:cubicBezTo>
                  <a:cubicBezTo>
                    <a:pt x="2167" y="1310"/>
                    <a:pt x="1905" y="1120"/>
                    <a:pt x="1572" y="1024"/>
                  </a:cubicBezTo>
                  <a:cubicBezTo>
                    <a:pt x="1048" y="905"/>
                    <a:pt x="715" y="524"/>
                    <a:pt x="667" y="48"/>
                  </a:cubicBezTo>
                  <a:cubicBezTo>
                    <a:pt x="667" y="24"/>
                    <a:pt x="619" y="0"/>
                    <a:pt x="572"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5"/>
            <p:cNvSpPr/>
            <p:nvPr/>
          </p:nvSpPr>
          <p:spPr>
            <a:xfrm>
              <a:off x="2367682" y="1972334"/>
              <a:ext cx="86270" cy="255296"/>
            </a:xfrm>
            <a:custGeom>
              <a:rect b="b" l="l" r="r" t="t"/>
              <a:pathLst>
                <a:path extrusionOk="0" h="7262" w="2454">
                  <a:moveTo>
                    <a:pt x="2124" y="1"/>
                  </a:moveTo>
                  <a:cubicBezTo>
                    <a:pt x="1817" y="1"/>
                    <a:pt x="1508" y="126"/>
                    <a:pt x="1263" y="406"/>
                  </a:cubicBezTo>
                  <a:cubicBezTo>
                    <a:pt x="906" y="787"/>
                    <a:pt x="287" y="906"/>
                    <a:pt x="72" y="930"/>
                  </a:cubicBezTo>
                  <a:cubicBezTo>
                    <a:pt x="49" y="930"/>
                    <a:pt x="25" y="977"/>
                    <a:pt x="25" y="1025"/>
                  </a:cubicBezTo>
                  <a:cubicBezTo>
                    <a:pt x="120" y="1239"/>
                    <a:pt x="310" y="1811"/>
                    <a:pt x="168" y="2311"/>
                  </a:cubicBezTo>
                  <a:cubicBezTo>
                    <a:pt x="1" y="2811"/>
                    <a:pt x="191" y="3311"/>
                    <a:pt x="549" y="3597"/>
                  </a:cubicBezTo>
                  <a:cubicBezTo>
                    <a:pt x="596" y="3621"/>
                    <a:pt x="596" y="3645"/>
                    <a:pt x="549" y="3668"/>
                  </a:cubicBezTo>
                  <a:cubicBezTo>
                    <a:pt x="191" y="3978"/>
                    <a:pt x="25" y="4454"/>
                    <a:pt x="168" y="4954"/>
                  </a:cubicBezTo>
                  <a:cubicBezTo>
                    <a:pt x="358" y="5455"/>
                    <a:pt x="120" y="6050"/>
                    <a:pt x="25" y="6240"/>
                  </a:cubicBezTo>
                  <a:cubicBezTo>
                    <a:pt x="1" y="6264"/>
                    <a:pt x="25" y="6336"/>
                    <a:pt x="72" y="6336"/>
                  </a:cubicBezTo>
                  <a:cubicBezTo>
                    <a:pt x="287" y="6360"/>
                    <a:pt x="906" y="6455"/>
                    <a:pt x="1263" y="6860"/>
                  </a:cubicBezTo>
                  <a:cubicBezTo>
                    <a:pt x="1513" y="7128"/>
                    <a:pt x="1844" y="7261"/>
                    <a:pt x="2154" y="7261"/>
                  </a:cubicBezTo>
                  <a:cubicBezTo>
                    <a:pt x="2257" y="7261"/>
                    <a:pt x="2359" y="7247"/>
                    <a:pt x="2454" y="7217"/>
                  </a:cubicBezTo>
                  <a:cubicBezTo>
                    <a:pt x="2287" y="7145"/>
                    <a:pt x="2097" y="7050"/>
                    <a:pt x="1930" y="6860"/>
                  </a:cubicBezTo>
                  <a:cubicBezTo>
                    <a:pt x="1573" y="6479"/>
                    <a:pt x="953" y="6360"/>
                    <a:pt x="739" y="6336"/>
                  </a:cubicBezTo>
                  <a:cubicBezTo>
                    <a:pt x="715" y="6336"/>
                    <a:pt x="668" y="6312"/>
                    <a:pt x="668" y="6240"/>
                  </a:cubicBezTo>
                  <a:cubicBezTo>
                    <a:pt x="763" y="6026"/>
                    <a:pt x="977" y="5478"/>
                    <a:pt x="834" y="4954"/>
                  </a:cubicBezTo>
                  <a:cubicBezTo>
                    <a:pt x="644" y="4454"/>
                    <a:pt x="858" y="3954"/>
                    <a:pt x="1215" y="3668"/>
                  </a:cubicBezTo>
                  <a:cubicBezTo>
                    <a:pt x="1239" y="3645"/>
                    <a:pt x="1239" y="3621"/>
                    <a:pt x="1215" y="3597"/>
                  </a:cubicBezTo>
                  <a:cubicBezTo>
                    <a:pt x="858" y="3287"/>
                    <a:pt x="668" y="2811"/>
                    <a:pt x="834" y="2311"/>
                  </a:cubicBezTo>
                  <a:cubicBezTo>
                    <a:pt x="1001" y="1811"/>
                    <a:pt x="763" y="1216"/>
                    <a:pt x="668" y="1025"/>
                  </a:cubicBezTo>
                  <a:cubicBezTo>
                    <a:pt x="644" y="1001"/>
                    <a:pt x="668" y="930"/>
                    <a:pt x="739" y="930"/>
                  </a:cubicBezTo>
                  <a:cubicBezTo>
                    <a:pt x="953" y="906"/>
                    <a:pt x="1573" y="811"/>
                    <a:pt x="1930" y="406"/>
                  </a:cubicBezTo>
                  <a:cubicBezTo>
                    <a:pt x="2073" y="215"/>
                    <a:pt x="2287" y="96"/>
                    <a:pt x="2454" y="49"/>
                  </a:cubicBezTo>
                  <a:cubicBezTo>
                    <a:pt x="2346" y="17"/>
                    <a:pt x="2235" y="1"/>
                    <a:pt x="2124"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5"/>
            <p:cNvSpPr/>
            <p:nvPr/>
          </p:nvSpPr>
          <p:spPr>
            <a:xfrm>
              <a:off x="2462285" y="1910601"/>
              <a:ext cx="82087" cy="64298"/>
            </a:xfrm>
            <a:custGeom>
              <a:rect b="b" l="l" r="r" t="t"/>
              <a:pathLst>
                <a:path extrusionOk="0" h="1829" w="2335">
                  <a:moveTo>
                    <a:pt x="2016" y="1"/>
                  </a:moveTo>
                  <a:cubicBezTo>
                    <a:pt x="2001" y="1"/>
                    <a:pt x="1989" y="7"/>
                    <a:pt x="1978" y="19"/>
                  </a:cubicBezTo>
                  <a:cubicBezTo>
                    <a:pt x="1858" y="209"/>
                    <a:pt x="1430" y="685"/>
                    <a:pt x="930" y="804"/>
                  </a:cubicBezTo>
                  <a:cubicBezTo>
                    <a:pt x="430" y="924"/>
                    <a:pt x="96" y="1305"/>
                    <a:pt x="1" y="1757"/>
                  </a:cubicBezTo>
                  <a:cubicBezTo>
                    <a:pt x="191" y="1757"/>
                    <a:pt x="358" y="1757"/>
                    <a:pt x="549" y="1829"/>
                  </a:cubicBezTo>
                  <a:cubicBezTo>
                    <a:pt x="572" y="1829"/>
                    <a:pt x="596" y="1829"/>
                    <a:pt x="644" y="1781"/>
                  </a:cubicBezTo>
                  <a:cubicBezTo>
                    <a:pt x="692" y="1328"/>
                    <a:pt x="1025" y="924"/>
                    <a:pt x="1549" y="804"/>
                  </a:cubicBezTo>
                  <a:cubicBezTo>
                    <a:pt x="1858" y="733"/>
                    <a:pt x="2120" y="519"/>
                    <a:pt x="2335" y="352"/>
                  </a:cubicBezTo>
                  <a:cubicBezTo>
                    <a:pt x="2216" y="233"/>
                    <a:pt x="2097" y="114"/>
                    <a:pt x="2073" y="19"/>
                  </a:cubicBezTo>
                  <a:cubicBezTo>
                    <a:pt x="2049" y="7"/>
                    <a:pt x="2031" y="1"/>
                    <a:pt x="2016"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5"/>
            <p:cNvSpPr/>
            <p:nvPr/>
          </p:nvSpPr>
          <p:spPr>
            <a:xfrm>
              <a:off x="2482393" y="1960205"/>
              <a:ext cx="100508" cy="76638"/>
            </a:xfrm>
            <a:custGeom>
              <a:rect b="b" l="l" r="r" t="t"/>
              <a:pathLst>
                <a:path extrusionOk="0" h="2180" w="2859">
                  <a:moveTo>
                    <a:pt x="1420" y="1"/>
                  </a:moveTo>
                  <a:cubicBezTo>
                    <a:pt x="1370" y="1"/>
                    <a:pt x="1322" y="13"/>
                    <a:pt x="1286" y="36"/>
                  </a:cubicBezTo>
                  <a:cubicBezTo>
                    <a:pt x="477" y="465"/>
                    <a:pt x="120" y="989"/>
                    <a:pt x="0" y="1489"/>
                  </a:cubicBezTo>
                  <a:cubicBezTo>
                    <a:pt x="453" y="1656"/>
                    <a:pt x="763" y="1918"/>
                    <a:pt x="977" y="2180"/>
                  </a:cubicBezTo>
                  <a:cubicBezTo>
                    <a:pt x="1120" y="2156"/>
                    <a:pt x="1286" y="2132"/>
                    <a:pt x="1429" y="2132"/>
                  </a:cubicBezTo>
                  <a:cubicBezTo>
                    <a:pt x="1572" y="2132"/>
                    <a:pt x="1715" y="2156"/>
                    <a:pt x="1882" y="2180"/>
                  </a:cubicBezTo>
                  <a:cubicBezTo>
                    <a:pt x="2096" y="1942"/>
                    <a:pt x="2406" y="1656"/>
                    <a:pt x="2858" y="1489"/>
                  </a:cubicBezTo>
                  <a:cubicBezTo>
                    <a:pt x="2739" y="989"/>
                    <a:pt x="2406" y="465"/>
                    <a:pt x="1572" y="36"/>
                  </a:cubicBezTo>
                  <a:cubicBezTo>
                    <a:pt x="1525" y="13"/>
                    <a:pt x="1471" y="1"/>
                    <a:pt x="14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5"/>
            <p:cNvSpPr/>
            <p:nvPr/>
          </p:nvSpPr>
          <p:spPr>
            <a:xfrm>
              <a:off x="2473183" y="2144804"/>
              <a:ext cx="118929" cy="93407"/>
            </a:xfrm>
            <a:custGeom>
              <a:rect b="b" l="l" r="r" t="t"/>
              <a:pathLst>
                <a:path extrusionOk="0" h="2657" w="3383">
                  <a:moveTo>
                    <a:pt x="358" y="1"/>
                  </a:moveTo>
                  <a:lnTo>
                    <a:pt x="358" y="1"/>
                  </a:lnTo>
                  <a:cubicBezTo>
                    <a:pt x="120" y="644"/>
                    <a:pt x="1" y="1835"/>
                    <a:pt x="1548" y="2620"/>
                  </a:cubicBezTo>
                  <a:cubicBezTo>
                    <a:pt x="1596" y="2644"/>
                    <a:pt x="1650" y="2656"/>
                    <a:pt x="1700" y="2656"/>
                  </a:cubicBezTo>
                  <a:cubicBezTo>
                    <a:pt x="1751" y="2656"/>
                    <a:pt x="1799" y="2644"/>
                    <a:pt x="1834" y="2620"/>
                  </a:cubicBezTo>
                  <a:cubicBezTo>
                    <a:pt x="3382" y="1835"/>
                    <a:pt x="3239" y="644"/>
                    <a:pt x="3025" y="1"/>
                  </a:cubicBezTo>
                  <a:lnTo>
                    <a:pt x="3025" y="1"/>
                  </a:lnTo>
                  <a:cubicBezTo>
                    <a:pt x="2668" y="358"/>
                    <a:pt x="2215" y="572"/>
                    <a:pt x="1691" y="572"/>
                  </a:cubicBezTo>
                  <a:cubicBezTo>
                    <a:pt x="1191" y="572"/>
                    <a:pt x="715" y="358"/>
                    <a:pt x="3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5"/>
            <p:cNvSpPr/>
            <p:nvPr/>
          </p:nvSpPr>
          <p:spPr>
            <a:xfrm>
              <a:off x="2407865" y="2010336"/>
              <a:ext cx="108875" cy="106871"/>
            </a:xfrm>
            <a:custGeom>
              <a:rect b="b" l="l" r="r" t="t"/>
              <a:pathLst>
                <a:path extrusionOk="0" h="3040" w="3097">
                  <a:moveTo>
                    <a:pt x="1602" y="1"/>
                  </a:moveTo>
                  <a:cubicBezTo>
                    <a:pt x="1211" y="1"/>
                    <a:pt x="757" y="128"/>
                    <a:pt x="239" y="468"/>
                  </a:cubicBezTo>
                  <a:cubicBezTo>
                    <a:pt x="144" y="516"/>
                    <a:pt x="96" y="611"/>
                    <a:pt x="96" y="730"/>
                  </a:cubicBezTo>
                  <a:cubicBezTo>
                    <a:pt x="1" y="2445"/>
                    <a:pt x="1096" y="2921"/>
                    <a:pt x="1787" y="3040"/>
                  </a:cubicBezTo>
                  <a:cubicBezTo>
                    <a:pt x="1739" y="2897"/>
                    <a:pt x="1692" y="2730"/>
                    <a:pt x="1692" y="2540"/>
                  </a:cubicBezTo>
                  <a:cubicBezTo>
                    <a:pt x="1692" y="1683"/>
                    <a:pt x="2287" y="968"/>
                    <a:pt x="3097" y="754"/>
                  </a:cubicBezTo>
                  <a:cubicBezTo>
                    <a:pt x="2806" y="417"/>
                    <a:pt x="2308" y="1"/>
                    <a:pt x="16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5"/>
            <p:cNvSpPr/>
            <p:nvPr/>
          </p:nvSpPr>
          <p:spPr>
            <a:xfrm>
              <a:off x="2410396" y="2099595"/>
              <a:ext cx="76216" cy="89786"/>
            </a:xfrm>
            <a:custGeom>
              <a:rect b="b" l="l" r="r" t="t"/>
              <a:pathLst>
                <a:path extrusionOk="0" h="2554" w="2168">
                  <a:moveTo>
                    <a:pt x="643" y="1"/>
                  </a:moveTo>
                  <a:cubicBezTo>
                    <a:pt x="262" y="358"/>
                    <a:pt x="0" y="930"/>
                    <a:pt x="24" y="1811"/>
                  </a:cubicBezTo>
                  <a:cubicBezTo>
                    <a:pt x="24" y="1930"/>
                    <a:pt x="72" y="2025"/>
                    <a:pt x="167" y="2097"/>
                  </a:cubicBezTo>
                  <a:cubicBezTo>
                    <a:pt x="695" y="2432"/>
                    <a:pt x="1148" y="2553"/>
                    <a:pt x="1532" y="2553"/>
                  </a:cubicBezTo>
                  <a:cubicBezTo>
                    <a:pt x="1720" y="2553"/>
                    <a:pt x="1892" y="2524"/>
                    <a:pt x="2048" y="2478"/>
                  </a:cubicBezTo>
                  <a:cubicBezTo>
                    <a:pt x="1953" y="2025"/>
                    <a:pt x="2048" y="1573"/>
                    <a:pt x="2168" y="1287"/>
                  </a:cubicBezTo>
                  <a:cubicBezTo>
                    <a:pt x="1953" y="1072"/>
                    <a:pt x="1810" y="811"/>
                    <a:pt x="1715" y="501"/>
                  </a:cubicBezTo>
                  <a:cubicBezTo>
                    <a:pt x="1382" y="453"/>
                    <a:pt x="977" y="310"/>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5"/>
            <p:cNvSpPr/>
            <p:nvPr/>
          </p:nvSpPr>
          <p:spPr>
            <a:xfrm>
              <a:off x="2579491" y="2099595"/>
              <a:ext cx="76251" cy="89751"/>
            </a:xfrm>
            <a:custGeom>
              <a:rect b="b" l="l" r="r" t="t"/>
              <a:pathLst>
                <a:path extrusionOk="0" h="2553" w="2169">
                  <a:moveTo>
                    <a:pt x="1525" y="1"/>
                  </a:moveTo>
                  <a:cubicBezTo>
                    <a:pt x="1192" y="310"/>
                    <a:pt x="787" y="453"/>
                    <a:pt x="453" y="501"/>
                  </a:cubicBezTo>
                  <a:cubicBezTo>
                    <a:pt x="358" y="811"/>
                    <a:pt x="215" y="1072"/>
                    <a:pt x="1" y="1287"/>
                  </a:cubicBezTo>
                  <a:cubicBezTo>
                    <a:pt x="120" y="1573"/>
                    <a:pt x="215" y="2025"/>
                    <a:pt x="96" y="2478"/>
                  </a:cubicBezTo>
                  <a:cubicBezTo>
                    <a:pt x="250" y="2524"/>
                    <a:pt x="425" y="2553"/>
                    <a:pt x="615" y="2553"/>
                  </a:cubicBezTo>
                  <a:cubicBezTo>
                    <a:pt x="1012" y="2553"/>
                    <a:pt x="1478" y="2427"/>
                    <a:pt x="1978" y="2073"/>
                  </a:cubicBezTo>
                  <a:cubicBezTo>
                    <a:pt x="2073" y="2025"/>
                    <a:pt x="2120" y="1930"/>
                    <a:pt x="2120" y="1811"/>
                  </a:cubicBezTo>
                  <a:cubicBezTo>
                    <a:pt x="2168" y="930"/>
                    <a:pt x="1882" y="358"/>
                    <a:pt x="15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5"/>
            <p:cNvSpPr/>
            <p:nvPr/>
          </p:nvSpPr>
          <p:spPr>
            <a:xfrm>
              <a:off x="2548520" y="2010336"/>
              <a:ext cx="109719" cy="106871"/>
            </a:xfrm>
            <a:custGeom>
              <a:rect b="b" l="l" r="r" t="t"/>
              <a:pathLst>
                <a:path extrusionOk="0" h="3040" w="3121">
                  <a:moveTo>
                    <a:pt x="1490" y="1"/>
                  </a:moveTo>
                  <a:cubicBezTo>
                    <a:pt x="779" y="1"/>
                    <a:pt x="277" y="417"/>
                    <a:pt x="1" y="754"/>
                  </a:cubicBezTo>
                  <a:cubicBezTo>
                    <a:pt x="787" y="968"/>
                    <a:pt x="1382" y="1683"/>
                    <a:pt x="1382" y="2540"/>
                  </a:cubicBezTo>
                  <a:cubicBezTo>
                    <a:pt x="1382" y="2730"/>
                    <a:pt x="1358" y="2897"/>
                    <a:pt x="1334" y="3040"/>
                  </a:cubicBezTo>
                  <a:cubicBezTo>
                    <a:pt x="2001" y="2921"/>
                    <a:pt x="3121" y="2445"/>
                    <a:pt x="3001" y="730"/>
                  </a:cubicBezTo>
                  <a:cubicBezTo>
                    <a:pt x="3001" y="611"/>
                    <a:pt x="2954" y="516"/>
                    <a:pt x="2859" y="468"/>
                  </a:cubicBezTo>
                  <a:cubicBezTo>
                    <a:pt x="2341" y="128"/>
                    <a:pt x="1883" y="1"/>
                    <a:pt x="14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5"/>
            <p:cNvSpPr/>
            <p:nvPr/>
          </p:nvSpPr>
          <p:spPr>
            <a:xfrm>
              <a:off x="2482393" y="1961049"/>
              <a:ext cx="61978" cy="76638"/>
            </a:xfrm>
            <a:custGeom>
              <a:rect b="b" l="l" r="r" t="t"/>
              <a:pathLst>
                <a:path extrusionOk="0" h="2180" w="1763">
                  <a:moveTo>
                    <a:pt x="1420" y="1"/>
                  </a:moveTo>
                  <a:cubicBezTo>
                    <a:pt x="1370" y="1"/>
                    <a:pt x="1322" y="12"/>
                    <a:pt x="1286" y="36"/>
                  </a:cubicBezTo>
                  <a:cubicBezTo>
                    <a:pt x="453" y="465"/>
                    <a:pt x="120" y="989"/>
                    <a:pt x="0" y="1513"/>
                  </a:cubicBezTo>
                  <a:cubicBezTo>
                    <a:pt x="453" y="1656"/>
                    <a:pt x="763" y="1918"/>
                    <a:pt x="977" y="2180"/>
                  </a:cubicBezTo>
                  <a:cubicBezTo>
                    <a:pt x="1120" y="2156"/>
                    <a:pt x="1286" y="2132"/>
                    <a:pt x="1429" y="2132"/>
                  </a:cubicBezTo>
                  <a:lnTo>
                    <a:pt x="1572" y="2132"/>
                  </a:lnTo>
                  <a:cubicBezTo>
                    <a:pt x="1429" y="1918"/>
                    <a:pt x="1191" y="1703"/>
                    <a:pt x="929" y="1584"/>
                  </a:cubicBezTo>
                  <a:cubicBezTo>
                    <a:pt x="763" y="1513"/>
                    <a:pt x="715" y="1322"/>
                    <a:pt x="763" y="1179"/>
                  </a:cubicBezTo>
                  <a:cubicBezTo>
                    <a:pt x="929" y="822"/>
                    <a:pt x="1215" y="465"/>
                    <a:pt x="1763" y="132"/>
                  </a:cubicBezTo>
                  <a:lnTo>
                    <a:pt x="1572" y="36"/>
                  </a:lnTo>
                  <a:cubicBezTo>
                    <a:pt x="1525" y="12"/>
                    <a:pt x="1471" y="1"/>
                    <a:pt x="1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5"/>
            <p:cNvSpPr/>
            <p:nvPr/>
          </p:nvSpPr>
          <p:spPr>
            <a:xfrm>
              <a:off x="2544336" y="2035156"/>
              <a:ext cx="5062" cy="1687"/>
            </a:xfrm>
            <a:custGeom>
              <a:rect b="b" l="l" r="r" t="t"/>
              <a:pathLst>
                <a:path extrusionOk="0" h="48" w="144">
                  <a:moveTo>
                    <a:pt x="144" y="0"/>
                  </a:moveTo>
                  <a:cubicBezTo>
                    <a:pt x="120" y="0"/>
                    <a:pt x="48" y="24"/>
                    <a:pt x="1" y="24"/>
                  </a:cubicBezTo>
                  <a:cubicBezTo>
                    <a:pt x="25" y="24"/>
                    <a:pt x="96" y="48"/>
                    <a:pt x="120" y="48"/>
                  </a:cubicBezTo>
                  <a:cubicBezTo>
                    <a:pt x="120" y="24"/>
                    <a:pt x="144" y="24"/>
                    <a:pt x="144"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5"/>
            <p:cNvSpPr/>
            <p:nvPr/>
          </p:nvSpPr>
          <p:spPr>
            <a:xfrm>
              <a:off x="2474026" y="2144804"/>
              <a:ext cx="71189" cy="93407"/>
            </a:xfrm>
            <a:custGeom>
              <a:rect b="b" l="l" r="r" t="t"/>
              <a:pathLst>
                <a:path extrusionOk="0" h="2657" w="2025">
                  <a:moveTo>
                    <a:pt x="358" y="1"/>
                  </a:moveTo>
                  <a:lnTo>
                    <a:pt x="358" y="1"/>
                  </a:lnTo>
                  <a:cubicBezTo>
                    <a:pt x="119" y="644"/>
                    <a:pt x="0" y="1835"/>
                    <a:pt x="1548" y="2620"/>
                  </a:cubicBezTo>
                  <a:cubicBezTo>
                    <a:pt x="1596" y="2644"/>
                    <a:pt x="1649" y="2656"/>
                    <a:pt x="1703" y="2656"/>
                  </a:cubicBezTo>
                  <a:cubicBezTo>
                    <a:pt x="1757" y="2656"/>
                    <a:pt x="1810" y="2644"/>
                    <a:pt x="1858" y="2620"/>
                  </a:cubicBezTo>
                  <a:lnTo>
                    <a:pt x="2025" y="2525"/>
                  </a:lnTo>
                  <a:cubicBezTo>
                    <a:pt x="905" y="1906"/>
                    <a:pt x="786" y="1049"/>
                    <a:pt x="905" y="382"/>
                  </a:cubicBezTo>
                  <a:cubicBezTo>
                    <a:pt x="691" y="287"/>
                    <a:pt x="500" y="144"/>
                    <a:pt x="3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5"/>
            <p:cNvSpPr/>
            <p:nvPr/>
          </p:nvSpPr>
          <p:spPr>
            <a:xfrm>
              <a:off x="2408708" y="2009703"/>
              <a:ext cx="67849" cy="107504"/>
            </a:xfrm>
            <a:custGeom>
              <a:rect b="b" l="l" r="r" t="t"/>
              <a:pathLst>
                <a:path extrusionOk="0" h="3058" w="1930">
                  <a:moveTo>
                    <a:pt x="1603" y="0"/>
                  </a:moveTo>
                  <a:cubicBezTo>
                    <a:pt x="1212" y="0"/>
                    <a:pt x="754" y="136"/>
                    <a:pt x="239" y="486"/>
                  </a:cubicBezTo>
                  <a:cubicBezTo>
                    <a:pt x="168" y="534"/>
                    <a:pt x="96" y="629"/>
                    <a:pt x="96" y="748"/>
                  </a:cubicBezTo>
                  <a:cubicBezTo>
                    <a:pt x="1" y="2463"/>
                    <a:pt x="1120" y="2939"/>
                    <a:pt x="1787" y="3058"/>
                  </a:cubicBezTo>
                  <a:cubicBezTo>
                    <a:pt x="1763" y="2987"/>
                    <a:pt x="1763" y="2915"/>
                    <a:pt x="1739" y="2820"/>
                  </a:cubicBezTo>
                  <a:cubicBezTo>
                    <a:pt x="1168" y="2534"/>
                    <a:pt x="644" y="1939"/>
                    <a:pt x="739" y="748"/>
                  </a:cubicBezTo>
                  <a:cubicBezTo>
                    <a:pt x="739" y="629"/>
                    <a:pt x="787" y="534"/>
                    <a:pt x="882" y="486"/>
                  </a:cubicBezTo>
                  <a:cubicBezTo>
                    <a:pt x="1263" y="248"/>
                    <a:pt x="1596" y="81"/>
                    <a:pt x="1930" y="34"/>
                  </a:cubicBezTo>
                  <a:cubicBezTo>
                    <a:pt x="1827" y="12"/>
                    <a:pt x="1718" y="0"/>
                    <a:pt x="16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5"/>
            <p:cNvSpPr/>
            <p:nvPr/>
          </p:nvSpPr>
          <p:spPr>
            <a:xfrm>
              <a:off x="2410396" y="2099595"/>
              <a:ext cx="64509" cy="89645"/>
            </a:xfrm>
            <a:custGeom>
              <a:rect b="b" l="l" r="r" t="t"/>
              <a:pathLst>
                <a:path extrusionOk="0" h="2550" w="1835">
                  <a:moveTo>
                    <a:pt x="643" y="1"/>
                  </a:moveTo>
                  <a:cubicBezTo>
                    <a:pt x="262" y="358"/>
                    <a:pt x="0" y="930"/>
                    <a:pt x="24" y="1811"/>
                  </a:cubicBezTo>
                  <a:cubicBezTo>
                    <a:pt x="24" y="1930"/>
                    <a:pt x="72" y="2025"/>
                    <a:pt x="167" y="2097"/>
                  </a:cubicBezTo>
                  <a:cubicBezTo>
                    <a:pt x="690" y="2433"/>
                    <a:pt x="1140" y="2549"/>
                    <a:pt x="1528" y="2549"/>
                  </a:cubicBezTo>
                  <a:cubicBezTo>
                    <a:pt x="1635" y="2549"/>
                    <a:pt x="1737" y="2541"/>
                    <a:pt x="1834" y="2525"/>
                  </a:cubicBezTo>
                  <a:cubicBezTo>
                    <a:pt x="1548" y="2478"/>
                    <a:pt x="1191" y="2335"/>
                    <a:pt x="834" y="2097"/>
                  </a:cubicBezTo>
                  <a:cubicBezTo>
                    <a:pt x="739" y="2025"/>
                    <a:pt x="691" y="1930"/>
                    <a:pt x="691" y="1811"/>
                  </a:cubicBezTo>
                  <a:cubicBezTo>
                    <a:pt x="643" y="1096"/>
                    <a:pt x="786" y="620"/>
                    <a:pt x="1024" y="263"/>
                  </a:cubicBezTo>
                  <a:cubicBezTo>
                    <a:pt x="882" y="215"/>
                    <a:pt x="763" y="96"/>
                    <a:pt x="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5"/>
            <p:cNvSpPr/>
            <p:nvPr/>
          </p:nvSpPr>
          <p:spPr>
            <a:xfrm>
              <a:off x="2579491" y="2099595"/>
              <a:ext cx="61170" cy="90243"/>
            </a:xfrm>
            <a:custGeom>
              <a:rect b="b" l="l" r="r" t="t"/>
              <a:pathLst>
                <a:path extrusionOk="0" h="2567" w="1740">
                  <a:moveTo>
                    <a:pt x="1525" y="1"/>
                  </a:moveTo>
                  <a:cubicBezTo>
                    <a:pt x="1192" y="310"/>
                    <a:pt x="787" y="453"/>
                    <a:pt x="453" y="501"/>
                  </a:cubicBezTo>
                  <a:cubicBezTo>
                    <a:pt x="358" y="811"/>
                    <a:pt x="215" y="1072"/>
                    <a:pt x="1" y="1287"/>
                  </a:cubicBezTo>
                  <a:cubicBezTo>
                    <a:pt x="120" y="1573"/>
                    <a:pt x="215" y="2025"/>
                    <a:pt x="96" y="2478"/>
                  </a:cubicBezTo>
                  <a:cubicBezTo>
                    <a:pt x="240" y="2535"/>
                    <a:pt x="411" y="2567"/>
                    <a:pt x="592" y="2567"/>
                  </a:cubicBezTo>
                  <a:cubicBezTo>
                    <a:pt x="709" y="2567"/>
                    <a:pt x="831" y="2553"/>
                    <a:pt x="954" y="2525"/>
                  </a:cubicBezTo>
                  <a:cubicBezTo>
                    <a:pt x="834" y="2501"/>
                    <a:pt x="787" y="2406"/>
                    <a:pt x="787" y="2287"/>
                  </a:cubicBezTo>
                  <a:cubicBezTo>
                    <a:pt x="811" y="1954"/>
                    <a:pt x="739" y="1668"/>
                    <a:pt x="692" y="1430"/>
                  </a:cubicBezTo>
                  <a:cubicBezTo>
                    <a:pt x="668" y="1358"/>
                    <a:pt x="692" y="1287"/>
                    <a:pt x="715" y="1215"/>
                  </a:cubicBezTo>
                  <a:cubicBezTo>
                    <a:pt x="858" y="1049"/>
                    <a:pt x="977" y="858"/>
                    <a:pt x="1049" y="644"/>
                  </a:cubicBezTo>
                  <a:cubicBezTo>
                    <a:pt x="1073" y="596"/>
                    <a:pt x="1144" y="525"/>
                    <a:pt x="1192" y="501"/>
                  </a:cubicBezTo>
                  <a:cubicBezTo>
                    <a:pt x="1382" y="477"/>
                    <a:pt x="1549" y="382"/>
                    <a:pt x="1739" y="287"/>
                  </a:cubicBezTo>
                  <a:cubicBezTo>
                    <a:pt x="1668" y="191"/>
                    <a:pt x="1620" y="96"/>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5"/>
            <p:cNvSpPr/>
            <p:nvPr/>
          </p:nvSpPr>
          <p:spPr>
            <a:xfrm>
              <a:off x="2549364" y="2010793"/>
              <a:ext cx="72033" cy="106414"/>
            </a:xfrm>
            <a:custGeom>
              <a:rect b="b" l="l" r="r" t="t"/>
              <a:pathLst>
                <a:path extrusionOk="0" h="3027" w="2049">
                  <a:moveTo>
                    <a:pt x="1519" y="0"/>
                  </a:moveTo>
                  <a:cubicBezTo>
                    <a:pt x="809" y="0"/>
                    <a:pt x="313" y="407"/>
                    <a:pt x="1" y="741"/>
                  </a:cubicBezTo>
                  <a:cubicBezTo>
                    <a:pt x="810" y="955"/>
                    <a:pt x="1406" y="1670"/>
                    <a:pt x="1406" y="2527"/>
                  </a:cubicBezTo>
                  <a:cubicBezTo>
                    <a:pt x="1406" y="2717"/>
                    <a:pt x="1358" y="2884"/>
                    <a:pt x="1334" y="3027"/>
                  </a:cubicBezTo>
                  <a:cubicBezTo>
                    <a:pt x="1549" y="3003"/>
                    <a:pt x="1787" y="2908"/>
                    <a:pt x="2025" y="2789"/>
                  </a:cubicBezTo>
                  <a:cubicBezTo>
                    <a:pt x="2025" y="2694"/>
                    <a:pt x="2049" y="2622"/>
                    <a:pt x="2049" y="2527"/>
                  </a:cubicBezTo>
                  <a:cubicBezTo>
                    <a:pt x="2025" y="1812"/>
                    <a:pt x="1644" y="1217"/>
                    <a:pt x="1072" y="931"/>
                  </a:cubicBezTo>
                  <a:cubicBezTo>
                    <a:pt x="858" y="812"/>
                    <a:pt x="834" y="526"/>
                    <a:pt x="1048" y="384"/>
                  </a:cubicBezTo>
                  <a:cubicBezTo>
                    <a:pt x="1239" y="241"/>
                    <a:pt x="1525" y="98"/>
                    <a:pt x="1834" y="26"/>
                  </a:cubicBezTo>
                  <a:cubicBezTo>
                    <a:pt x="1725" y="9"/>
                    <a:pt x="1620" y="0"/>
                    <a:pt x="15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5"/>
            <p:cNvSpPr/>
            <p:nvPr/>
          </p:nvSpPr>
          <p:spPr>
            <a:xfrm>
              <a:off x="2527603" y="1997012"/>
              <a:ext cx="11742" cy="10547"/>
            </a:xfrm>
            <a:custGeom>
              <a:rect b="b" l="l" r="r" t="t"/>
              <a:pathLst>
                <a:path extrusionOk="0" h="300" w="334">
                  <a:moveTo>
                    <a:pt x="126" y="1"/>
                  </a:moveTo>
                  <a:cubicBezTo>
                    <a:pt x="64" y="1"/>
                    <a:pt x="0" y="79"/>
                    <a:pt x="0" y="156"/>
                  </a:cubicBezTo>
                  <a:cubicBezTo>
                    <a:pt x="0" y="252"/>
                    <a:pt x="48" y="299"/>
                    <a:pt x="143" y="299"/>
                  </a:cubicBezTo>
                  <a:cubicBezTo>
                    <a:pt x="239" y="299"/>
                    <a:pt x="334" y="204"/>
                    <a:pt x="286" y="156"/>
                  </a:cubicBezTo>
                  <a:cubicBezTo>
                    <a:pt x="286" y="85"/>
                    <a:pt x="262" y="37"/>
                    <a:pt x="167" y="14"/>
                  </a:cubicBezTo>
                  <a:cubicBezTo>
                    <a:pt x="154" y="5"/>
                    <a:pt x="140" y="1"/>
                    <a:pt x="126" y="1"/>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5"/>
            <p:cNvSpPr/>
            <p:nvPr/>
          </p:nvSpPr>
          <p:spPr>
            <a:xfrm>
              <a:off x="2527603" y="2019090"/>
              <a:ext cx="11742" cy="10230"/>
            </a:xfrm>
            <a:custGeom>
              <a:rect b="b" l="l" r="r" t="t"/>
              <a:pathLst>
                <a:path extrusionOk="0" h="291" w="334">
                  <a:moveTo>
                    <a:pt x="138" y="0"/>
                  </a:moveTo>
                  <a:cubicBezTo>
                    <a:pt x="72" y="0"/>
                    <a:pt x="0" y="65"/>
                    <a:pt x="0" y="148"/>
                  </a:cubicBezTo>
                  <a:cubicBezTo>
                    <a:pt x="0" y="243"/>
                    <a:pt x="48" y="290"/>
                    <a:pt x="143" y="290"/>
                  </a:cubicBezTo>
                  <a:cubicBezTo>
                    <a:pt x="239" y="290"/>
                    <a:pt x="334" y="243"/>
                    <a:pt x="286" y="148"/>
                  </a:cubicBezTo>
                  <a:cubicBezTo>
                    <a:pt x="286" y="100"/>
                    <a:pt x="262" y="28"/>
                    <a:pt x="167" y="5"/>
                  </a:cubicBezTo>
                  <a:cubicBezTo>
                    <a:pt x="158" y="2"/>
                    <a:pt x="148" y="0"/>
                    <a:pt x="138"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5"/>
            <p:cNvSpPr/>
            <p:nvPr/>
          </p:nvSpPr>
          <p:spPr>
            <a:xfrm>
              <a:off x="2527603" y="2192404"/>
              <a:ext cx="11742" cy="11039"/>
            </a:xfrm>
            <a:custGeom>
              <a:rect b="b" l="l" r="r" t="t"/>
              <a:pathLst>
                <a:path extrusionOk="0" h="314" w="334">
                  <a:moveTo>
                    <a:pt x="144" y="1"/>
                  </a:moveTo>
                  <a:cubicBezTo>
                    <a:pt x="77" y="1"/>
                    <a:pt x="0" y="86"/>
                    <a:pt x="0" y="171"/>
                  </a:cubicBezTo>
                  <a:cubicBezTo>
                    <a:pt x="0" y="242"/>
                    <a:pt x="48" y="314"/>
                    <a:pt x="143" y="314"/>
                  </a:cubicBezTo>
                  <a:cubicBezTo>
                    <a:pt x="239" y="314"/>
                    <a:pt x="334" y="242"/>
                    <a:pt x="286" y="171"/>
                  </a:cubicBezTo>
                  <a:cubicBezTo>
                    <a:pt x="286" y="100"/>
                    <a:pt x="262" y="52"/>
                    <a:pt x="167" y="4"/>
                  </a:cubicBezTo>
                  <a:cubicBezTo>
                    <a:pt x="160" y="2"/>
                    <a:pt x="152" y="1"/>
                    <a:pt x="144" y="1"/>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5"/>
            <p:cNvSpPr/>
            <p:nvPr/>
          </p:nvSpPr>
          <p:spPr>
            <a:xfrm>
              <a:off x="2527603" y="2170643"/>
              <a:ext cx="11742" cy="11039"/>
            </a:xfrm>
            <a:custGeom>
              <a:rect b="b" l="l" r="r" t="t"/>
              <a:pathLst>
                <a:path extrusionOk="0" h="314" w="334">
                  <a:moveTo>
                    <a:pt x="144" y="0"/>
                  </a:moveTo>
                  <a:cubicBezTo>
                    <a:pt x="76" y="0"/>
                    <a:pt x="0" y="83"/>
                    <a:pt x="0" y="147"/>
                  </a:cubicBezTo>
                  <a:cubicBezTo>
                    <a:pt x="0" y="242"/>
                    <a:pt x="48" y="314"/>
                    <a:pt x="143" y="314"/>
                  </a:cubicBezTo>
                  <a:cubicBezTo>
                    <a:pt x="239" y="314"/>
                    <a:pt x="334" y="218"/>
                    <a:pt x="286" y="147"/>
                  </a:cubicBezTo>
                  <a:cubicBezTo>
                    <a:pt x="286" y="99"/>
                    <a:pt x="262" y="28"/>
                    <a:pt x="167" y="4"/>
                  </a:cubicBezTo>
                  <a:cubicBezTo>
                    <a:pt x="160" y="2"/>
                    <a:pt x="152" y="0"/>
                    <a:pt x="144"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5"/>
            <p:cNvSpPr/>
            <p:nvPr/>
          </p:nvSpPr>
          <p:spPr>
            <a:xfrm>
              <a:off x="2441367" y="2045491"/>
              <a:ext cx="12585" cy="11074"/>
            </a:xfrm>
            <a:custGeom>
              <a:rect b="b" l="l" r="r" t="t"/>
              <a:pathLst>
                <a:path extrusionOk="0" h="315" w="358">
                  <a:moveTo>
                    <a:pt x="214" y="0"/>
                  </a:moveTo>
                  <a:cubicBezTo>
                    <a:pt x="168" y="0"/>
                    <a:pt x="124" y="12"/>
                    <a:pt x="96" y="40"/>
                  </a:cubicBezTo>
                  <a:cubicBezTo>
                    <a:pt x="1" y="111"/>
                    <a:pt x="48" y="230"/>
                    <a:pt x="120" y="302"/>
                  </a:cubicBezTo>
                  <a:cubicBezTo>
                    <a:pt x="143" y="309"/>
                    <a:pt x="170" y="315"/>
                    <a:pt x="196" y="315"/>
                  </a:cubicBezTo>
                  <a:cubicBezTo>
                    <a:pt x="249" y="315"/>
                    <a:pt x="302" y="294"/>
                    <a:pt x="334" y="230"/>
                  </a:cubicBezTo>
                  <a:cubicBezTo>
                    <a:pt x="358" y="135"/>
                    <a:pt x="334" y="63"/>
                    <a:pt x="310" y="16"/>
                  </a:cubicBezTo>
                  <a:cubicBezTo>
                    <a:pt x="281" y="6"/>
                    <a:pt x="247" y="0"/>
                    <a:pt x="214"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5"/>
            <p:cNvSpPr/>
            <p:nvPr/>
          </p:nvSpPr>
          <p:spPr>
            <a:xfrm>
              <a:off x="2460632" y="2057198"/>
              <a:ext cx="13429" cy="10898"/>
            </a:xfrm>
            <a:custGeom>
              <a:rect b="b" l="l" r="r" t="t"/>
              <a:pathLst>
                <a:path extrusionOk="0" h="310" w="382">
                  <a:moveTo>
                    <a:pt x="209" y="0"/>
                  </a:moveTo>
                  <a:cubicBezTo>
                    <a:pt x="168" y="0"/>
                    <a:pt x="123" y="12"/>
                    <a:pt x="96" y="40"/>
                  </a:cubicBezTo>
                  <a:cubicBezTo>
                    <a:pt x="0" y="111"/>
                    <a:pt x="24" y="230"/>
                    <a:pt x="119" y="278"/>
                  </a:cubicBezTo>
                  <a:cubicBezTo>
                    <a:pt x="139" y="298"/>
                    <a:pt x="167" y="309"/>
                    <a:pt x="198" y="309"/>
                  </a:cubicBezTo>
                  <a:cubicBezTo>
                    <a:pt x="242" y="309"/>
                    <a:pt x="292" y="286"/>
                    <a:pt x="334" y="230"/>
                  </a:cubicBezTo>
                  <a:cubicBezTo>
                    <a:pt x="381" y="135"/>
                    <a:pt x="358" y="40"/>
                    <a:pt x="286" y="16"/>
                  </a:cubicBezTo>
                  <a:cubicBezTo>
                    <a:pt x="266" y="6"/>
                    <a:pt x="238" y="0"/>
                    <a:pt x="209"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5"/>
            <p:cNvSpPr/>
            <p:nvPr/>
          </p:nvSpPr>
          <p:spPr>
            <a:xfrm>
              <a:off x="2611307" y="2144277"/>
              <a:ext cx="13429" cy="10300"/>
            </a:xfrm>
            <a:custGeom>
              <a:rect b="b" l="l" r="r" t="t"/>
              <a:pathLst>
                <a:path extrusionOk="0" h="293" w="382">
                  <a:moveTo>
                    <a:pt x="208" y="0"/>
                  </a:moveTo>
                  <a:cubicBezTo>
                    <a:pt x="164" y="0"/>
                    <a:pt x="114" y="12"/>
                    <a:pt x="72" y="40"/>
                  </a:cubicBezTo>
                  <a:cubicBezTo>
                    <a:pt x="1" y="111"/>
                    <a:pt x="25" y="230"/>
                    <a:pt x="120" y="278"/>
                  </a:cubicBezTo>
                  <a:cubicBezTo>
                    <a:pt x="137" y="287"/>
                    <a:pt x="164" y="292"/>
                    <a:pt x="194" y="292"/>
                  </a:cubicBezTo>
                  <a:cubicBezTo>
                    <a:pt x="245" y="292"/>
                    <a:pt x="304" y="275"/>
                    <a:pt x="334" y="230"/>
                  </a:cubicBezTo>
                  <a:cubicBezTo>
                    <a:pt x="382" y="135"/>
                    <a:pt x="358" y="40"/>
                    <a:pt x="287" y="16"/>
                  </a:cubicBezTo>
                  <a:cubicBezTo>
                    <a:pt x="267" y="6"/>
                    <a:pt x="239" y="0"/>
                    <a:pt x="208"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5"/>
            <p:cNvSpPr/>
            <p:nvPr/>
          </p:nvSpPr>
          <p:spPr>
            <a:xfrm>
              <a:off x="2591233" y="2132535"/>
              <a:ext cx="13429" cy="10898"/>
            </a:xfrm>
            <a:custGeom>
              <a:rect b="b" l="l" r="r" t="t"/>
              <a:pathLst>
                <a:path extrusionOk="0" h="310" w="382">
                  <a:moveTo>
                    <a:pt x="214" y="1"/>
                  </a:moveTo>
                  <a:cubicBezTo>
                    <a:pt x="168" y="1"/>
                    <a:pt x="124" y="12"/>
                    <a:pt x="96" y="40"/>
                  </a:cubicBezTo>
                  <a:cubicBezTo>
                    <a:pt x="0" y="112"/>
                    <a:pt x="24" y="231"/>
                    <a:pt x="119" y="278"/>
                  </a:cubicBezTo>
                  <a:cubicBezTo>
                    <a:pt x="149" y="298"/>
                    <a:pt x="187" y="310"/>
                    <a:pt x="223" y="310"/>
                  </a:cubicBezTo>
                  <a:cubicBezTo>
                    <a:pt x="273" y="310"/>
                    <a:pt x="320" y="287"/>
                    <a:pt x="334" y="231"/>
                  </a:cubicBezTo>
                  <a:cubicBezTo>
                    <a:pt x="381" y="135"/>
                    <a:pt x="358" y="40"/>
                    <a:pt x="310" y="16"/>
                  </a:cubicBezTo>
                  <a:cubicBezTo>
                    <a:pt x="280" y="7"/>
                    <a:pt x="247" y="1"/>
                    <a:pt x="214" y="1"/>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5"/>
            <p:cNvSpPr/>
            <p:nvPr/>
          </p:nvSpPr>
          <p:spPr>
            <a:xfrm>
              <a:off x="2611307" y="2045491"/>
              <a:ext cx="13429" cy="11074"/>
            </a:xfrm>
            <a:custGeom>
              <a:rect b="b" l="l" r="r" t="t"/>
              <a:pathLst>
                <a:path extrusionOk="0" h="315" w="382">
                  <a:moveTo>
                    <a:pt x="173" y="0"/>
                  </a:moveTo>
                  <a:cubicBezTo>
                    <a:pt x="144" y="0"/>
                    <a:pt x="116" y="6"/>
                    <a:pt x="96" y="16"/>
                  </a:cubicBezTo>
                  <a:cubicBezTo>
                    <a:pt x="25" y="63"/>
                    <a:pt x="1" y="135"/>
                    <a:pt x="49" y="230"/>
                  </a:cubicBezTo>
                  <a:cubicBezTo>
                    <a:pt x="96" y="294"/>
                    <a:pt x="154" y="315"/>
                    <a:pt x="202" y="315"/>
                  </a:cubicBezTo>
                  <a:cubicBezTo>
                    <a:pt x="226" y="315"/>
                    <a:pt x="247" y="309"/>
                    <a:pt x="263" y="302"/>
                  </a:cubicBezTo>
                  <a:cubicBezTo>
                    <a:pt x="358" y="230"/>
                    <a:pt x="382" y="111"/>
                    <a:pt x="287" y="40"/>
                  </a:cubicBezTo>
                  <a:cubicBezTo>
                    <a:pt x="259" y="12"/>
                    <a:pt x="215" y="0"/>
                    <a:pt x="173"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5"/>
            <p:cNvSpPr/>
            <p:nvPr/>
          </p:nvSpPr>
          <p:spPr>
            <a:xfrm>
              <a:off x="2591233" y="2057198"/>
              <a:ext cx="13429" cy="10898"/>
            </a:xfrm>
            <a:custGeom>
              <a:rect b="b" l="l" r="r" t="t"/>
              <a:pathLst>
                <a:path extrusionOk="0" h="310" w="382">
                  <a:moveTo>
                    <a:pt x="174" y="0"/>
                  </a:moveTo>
                  <a:cubicBezTo>
                    <a:pt x="143" y="0"/>
                    <a:pt x="115" y="6"/>
                    <a:pt x="96" y="16"/>
                  </a:cubicBezTo>
                  <a:cubicBezTo>
                    <a:pt x="24" y="40"/>
                    <a:pt x="0" y="135"/>
                    <a:pt x="48" y="230"/>
                  </a:cubicBezTo>
                  <a:cubicBezTo>
                    <a:pt x="90" y="286"/>
                    <a:pt x="140" y="309"/>
                    <a:pt x="184" y="309"/>
                  </a:cubicBezTo>
                  <a:cubicBezTo>
                    <a:pt x="215" y="309"/>
                    <a:pt x="243" y="298"/>
                    <a:pt x="262" y="278"/>
                  </a:cubicBezTo>
                  <a:cubicBezTo>
                    <a:pt x="358" y="230"/>
                    <a:pt x="381" y="111"/>
                    <a:pt x="310" y="40"/>
                  </a:cubicBezTo>
                  <a:cubicBezTo>
                    <a:pt x="268" y="12"/>
                    <a:pt x="218" y="0"/>
                    <a:pt x="174"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5"/>
            <p:cNvSpPr/>
            <p:nvPr/>
          </p:nvSpPr>
          <p:spPr>
            <a:xfrm>
              <a:off x="2441367" y="2144277"/>
              <a:ext cx="12585" cy="10300"/>
            </a:xfrm>
            <a:custGeom>
              <a:rect b="b" l="l" r="r" t="t"/>
              <a:pathLst>
                <a:path extrusionOk="0" h="293" w="358">
                  <a:moveTo>
                    <a:pt x="151" y="0"/>
                  </a:moveTo>
                  <a:cubicBezTo>
                    <a:pt x="120" y="0"/>
                    <a:pt x="92" y="6"/>
                    <a:pt x="72" y="16"/>
                  </a:cubicBezTo>
                  <a:cubicBezTo>
                    <a:pt x="48" y="40"/>
                    <a:pt x="1" y="135"/>
                    <a:pt x="48" y="230"/>
                  </a:cubicBezTo>
                  <a:cubicBezTo>
                    <a:pt x="63" y="275"/>
                    <a:pt x="117" y="292"/>
                    <a:pt x="166" y="292"/>
                  </a:cubicBezTo>
                  <a:cubicBezTo>
                    <a:pt x="194" y="292"/>
                    <a:pt x="221" y="287"/>
                    <a:pt x="239" y="278"/>
                  </a:cubicBezTo>
                  <a:cubicBezTo>
                    <a:pt x="334" y="230"/>
                    <a:pt x="358" y="111"/>
                    <a:pt x="286" y="40"/>
                  </a:cubicBezTo>
                  <a:cubicBezTo>
                    <a:pt x="244" y="12"/>
                    <a:pt x="194" y="0"/>
                    <a:pt x="151" y="0"/>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5"/>
            <p:cNvSpPr/>
            <p:nvPr/>
          </p:nvSpPr>
          <p:spPr>
            <a:xfrm>
              <a:off x="2461476" y="2132535"/>
              <a:ext cx="12585" cy="10898"/>
            </a:xfrm>
            <a:custGeom>
              <a:rect b="b" l="l" r="r" t="t"/>
              <a:pathLst>
                <a:path extrusionOk="0" h="310" w="358">
                  <a:moveTo>
                    <a:pt x="148" y="1"/>
                  </a:moveTo>
                  <a:cubicBezTo>
                    <a:pt x="119" y="1"/>
                    <a:pt x="91" y="7"/>
                    <a:pt x="72" y="16"/>
                  </a:cubicBezTo>
                  <a:cubicBezTo>
                    <a:pt x="0" y="40"/>
                    <a:pt x="0" y="135"/>
                    <a:pt x="24" y="231"/>
                  </a:cubicBezTo>
                  <a:cubicBezTo>
                    <a:pt x="52" y="287"/>
                    <a:pt x="96" y="310"/>
                    <a:pt x="142" y="310"/>
                  </a:cubicBezTo>
                  <a:cubicBezTo>
                    <a:pt x="175" y="310"/>
                    <a:pt x="209" y="298"/>
                    <a:pt x="238" y="278"/>
                  </a:cubicBezTo>
                  <a:cubicBezTo>
                    <a:pt x="334" y="231"/>
                    <a:pt x="357" y="112"/>
                    <a:pt x="262" y="40"/>
                  </a:cubicBezTo>
                  <a:cubicBezTo>
                    <a:pt x="234" y="12"/>
                    <a:pt x="190" y="1"/>
                    <a:pt x="148" y="1"/>
                  </a:cubicBezTo>
                  <a:close/>
                </a:path>
              </a:pathLst>
            </a:custGeom>
            <a:solidFill>
              <a:srgbClr val="FEE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5"/>
            <p:cNvSpPr/>
            <p:nvPr/>
          </p:nvSpPr>
          <p:spPr>
            <a:xfrm>
              <a:off x="2468155" y="2035156"/>
              <a:ext cx="129792" cy="129792"/>
            </a:xfrm>
            <a:custGeom>
              <a:rect b="b" l="l" r="r" t="t"/>
              <a:pathLst>
                <a:path extrusionOk="0" h="3692" w="3692">
                  <a:moveTo>
                    <a:pt x="1834" y="0"/>
                  </a:moveTo>
                  <a:cubicBezTo>
                    <a:pt x="834" y="0"/>
                    <a:pt x="1" y="834"/>
                    <a:pt x="1" y="1834"/>
                  </a:cubicBezTo>
                  <a:cubicBezTo>
                    <a:pt x="1" y="2834"/>
                    <a:pt x="834" y="3691"/>
                    <a:pt x="1834" y="3691"/>
                  </a:cubicBezTo>
                  <a:cubicBezTo>
                    <a:pt x="2858" y="3691"/>
                    <a:pt x="3692" y="2858"/>
                    <a:pt x="3692" y="1834"/>
                  </a:cubicBezTo>
                  <a:cubicBezTo>
                    <a:pt x="3692" y="834"/>
                    <a:pt x="2858" y="0"/>
                    <a:pt x="1834" y="0"/>
                  </a:cubicBezTo>
                  <a:close/>
                </a:path>
              </a:pathLst>
            </a:custGeom>
            <a:solidFill>
              <a:srgbClr val="89CB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5"/>
            <p:cNvSpPr/>
            <p:nvPr/>
          </p:nvSpPr>
          <p:spPr>
            <a:xfrm>
              <a:off x="2468155" y="2035156"/>
              <a:ext cx="76216" cy="129792"/>
            </a:xfrm>
            <a:custGeom>
              <a:rect b="b" l="l" r="r" t="t"/>
              <a:pathLst>
                <a:path extrusionOk="0" h="3692" w="2168">
                  <a:moveTo>
                    <a:pt x="1834" y="0"/>
                  </a:moveTo>
                  <a:cubicBezTo>
                    <a:pt x="834" y="0"/>
                    <a:pt x="1" y="834"/>
                    <a:pt x="1" y="1834"/>
                  </a:cubicBezTo>
                  <a:cubicBezTo>
                    <a:pt x="1" y="2858"/>
                    <a:pt x="834" y="3691"/>
                    <a:pt x="1834" y="3691"/>
                  </a:cubicBezTo>
                  <a:cubicBezTo>
                    <a:pt x="1953" y="3691"/>
                    <a:pt x="2049" y="3691"/>
                    <a:pt x="2168" y="3644"/>
                  </a:cubicBezTo>
                  <a:cubicBezTo>
                    <a:pt x="1310" y="3501"/>
                    <a:pt x="644" y="2763"/>
                    <a:pt x="644" y="1834"/>
                  </a:cubicBezTo>
                  <a:cubicBezTo>
                    <a:pt x="644" y="905"/>
                    <a:pt x="1310" y="167"/>
                    <a:pt x="2168" y="24"/>
                  </a:cubicBezTo>
                  <a:cubicBezTo>
                    <a:pt x="2049" y="0"/>
                    <a:pt x="1953" y="0"/>
                    <a:pt x="1834" y="0"/>
                  </a:cubicBezTo>
                  <a:close/>
                </a:path>
              </a:pathLst>
            </a:custGeom>
            <a:solidFill>
              <a:srgbClr val="66BB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5"/>
            <p:cNvSpPr/>
            <p:nvPr/>
          </p:nvSpPr>
          <p:spPr>
            <a:xfrm>
              <a:off x="2487420" y="2054385"/>
              <a:ext cx="90454" cy="90454"/>
            </a:xfrm>
            <a:custGeom>
              <a:rect b="b" l="l" r="r" t="t"/>
              <a:pathLst>
                <a:path extrusionOk="0" h="2573" w="2573">
                  <a:moveTo>
                    <a:pt x="1286" y="1"/>
                  </a:moveTo>
                  <a:cubicBezTo>
                    <a:pt x="572" y="1"/>
                    <a:pt x="0" y="572"/>
                    <a:pt x="0" y="1287"/>
                  </a:cubicBezTo>
                  <a:cubicBezTo>
                    <a:pt x="0" y="2001"/>
                    <a:pt x="572" y="2573"/>
                    <a:pt x="1286" y="2573"/>
                  </a:cubicBezTo>
                  <a:cubicBezTo>
                    <a:pt x="2001" y="2573"/>
                    <a:pt x="2572" y="2001"/>
                    <a:pt x="2572" y="1287"/>
                  </a:cubicBezTo>
                  <a:cubicBezTo>
                    <a:pt x="2572" y="572"/>
                    <a:pt x="2001" y="1"/>
                    <a:pt x="1286" y="1"/>
                  </a:cubicBezTo>
                  <a:close/>
                </a:path>
              </a:pathLst>
            </a:custGeom>
            <a:solidFill>
              <a:srgbClr val="50B2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5"/>
            <p:cNvSpPr/>
            <p:nvPr/>
          </p:nvSpPr>
          <p:spPr>
            <a:xfrm>
              <a:off x="2487420" y="2054385"/>
              <a:ext cx="56951" cy="90454"/>
            </a:xfrm>
            <a:custGeom>
              <a:rect b="b" l="l" r="r" t="t"/>
              <a:pathLst>
                <a:path extrusionOk="0" h="2573" w="1620">
                  <a:moveTo>
                    <a:pt x="1286" y="1"/>
                  </a:moveTo>
                  <a:cubicBezTo>
                    <a:pt x="572" y="1"/>
                    <a:pt x="0" y="572"/>
                    <a:pt x="0" y="1287"/>
                  </a:cubicBezTo>
                  <a:cubicBezTo>
                    <a:pt x="0" y="2001"/>
                    <a:pt x="572" y="2573"/>
                    <a:pt x="1286" y="2573"/>
                  </a:cubicBezTo>
                  <a:cubicBezTo>
                    <a:pt x="1405" y="2573"/>
                    <a:pt x="1501" y="2573"/>
                    <a:pt x="1620" y="2549"/>
                  </a:cubicBezTo>
                  <a:cubicBezTo>
                    <a:pt x="1048" y="2382"/>
                    <a:pt x="667" y="1882"/>
                    <a:pt x="667" y="1287"/>
                  </a:cubicBezTo>
                  <a:cubicBezTo>
                    <a:pt x="667" y="691"/>
                    <a:pt x="1072" y="191"/>
                    <a:pt x="1620" y="49"/>
                  </a:cubicBezTo>
                  <a:cubicBezTo>
                    <a:pt x="1524" y="1"/>
                    <a:pt x="1405" y="1"/>
                    <a:pt x="1286" y="1"/>
                  </a:cubicBezTo>
                  <a:close/>
                </a:path>
              </a:pathLst>
            </a:custGeom>
            <a:solidFill>
              <a:srgbClr val="32A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 name="Google Shape;1549;p35"/>
          <p:cNvGrpSpPr/>
          <p:nvPr/>
        </p:nvGrpSpPr>
        <p:grpSpPr>
          <a:xfrm>
            <a:off x="4421336" y="1696166"/>
            <a:ext cx="305467" cy="441024"/>
            <a:chOff x="1584921" y="1912078"/>
            <a:chExt cx="260393" cy="375948"/>
          </a:xfrm>
        </p:grpSpPr>
        <p:sp>
          <p:nvSpPr>
            <p:cNvPr id="1550" name="Google Shape;1550;p35"/>
            <p:cNvSpPr/>
            <p:nvPr/>
          </p:nvSpPr>
          <p:spPr>
            <a:xfrm>
              <a:off x="1677836" y="2040183"/>
              <a:ext cx="74564" cy="10054"/>
            </a:xfrm>
            <a:custGeom>
              <a:rect b="b" l="l" r="r" t="t"/>
              <a:pathLst>
                <a:path extrusionOk="0" h="286" w="2121">
                  <a:moveTo>
                    <a:pt x="144" y="0"/>
                  </a:moveTo>
                  <a:cubicBezTo>
                    <a:pt x="48" y="0"/>
                    <a:pt x="1" y="48"/>
                    <a:pt x="1" y="143"/>
                  </a:cubicBezTo>
                  <a:cubicBezTo>
                    <a:pt x="1" y="238"/>
                    <a:pt x="48" y="286"/>
                    <a:pt x="144" y="286"/>
                  </a:cubicBezTo>
                  <a:lnTo>
                    <a:pt x="1954" y="286"/>
                  </a:lnTo>
                  <a:cubicBezTo>
                    <a:pt x="2049" y="286"/>
                    <a:pt x="2120" y="238"/>
                    <a:pt x="2120" y="143"/>
                  </a:cubicBezTo>
                  <a:cubicBezTo>
                    <a:pt x="2120" y="48"/>
                    <a:pt x="2049" y="0"/>
                    <a:pt x="19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5"/>
            <p:cNvSpPr/>
            <p:nvPr/>
          </p:nvSpPr>
          <p:spPr>
            <a:xfrm>
              <a:off x="1677836" y="2093759"/>
              <a:ext cx="74564" cy="10054"/>
            </a:xfrm>
            <a:custGeom>
              <a:rect b="b" l="l" r="r" t="t"/>
              <a:pathLst>
                <a:path extrusionOk="0" h="286" w="2121">
                  <a:moveTo>
                    <a:pt x="144" y="0"/>
                  </a:moveTo>
                  <a:cubicBezTo>
                    <a:pt x="48" y="0"/>
                    <a:pt x="1" y="48"/>
                    <a:pt x="1" y="143"/>
                  </a:cubicBezTo>
                  <a:cubicBezTo>
                    <a:pt x="1" y="238"/>
                    <a:pt x="48" y="286"/>
                    <a:pt x="144" y="286"/>
                  </a:cubicBezTo>
                  <a:lnTo>
                    <a:pt x="1954" y="286"/>
                  </a:lnTo>
                  <a:cubicBezTo>
                    <a:pt x="2049" y="286"/>
                    <a:pt x="2120" y="238"/>
                    <a:pt x="2120" y="143"/>
                  </a:cubicBezTo>
                  <a:cubicBezTo>
                    <a:pt x="2120" y="48"/>
                    <a:pt x="2049" y="0"/>
                    <a:pt x="19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5"/>
            <p:cNvSpPr/>
            <p:nvPr/>
          </p:nvSpPr>
          <p:spPr>
            <a:xfrm>
              <a:off x="1677836" y="2146491"/>
              <a:ext cx="74564" cy="10933"/>
            </a:xfrm>
            <a:custGeom>
              <a:rect b="b" l="l" r="r" t="t"/>
              <a:pathLst>
                <a:path extrusionOk="0" h="311" w="2121">
                  <a:moveTo>
                    <a:pt x="144" y="0"/>
                  </a:moveTo>
                  <a:cubicBezTo>
                    <a:pt x="48" y="0"/>
                    <a:pt x="1" y="72"/>
                    <a:pt x="1" y="167"/>
                  </a:cubicBezTo>
                  <a:cubicBezTo>
                    <a:pt x="1" y="239"/>
                    <a:pt x="48" y="310"/>
                    <a:pt x="144" y="310"/>
                  </a:cubicBezTo>
                  <a:lnTo>
                    <a:pt x="1954" y="310"/>
                  </a:lnTo>
                  <a:cubicBezTo>
                    <a:pt x="2049" y="310"/>
                    <a:pt x="2120" y="239"/>
                    <a:pt x="2120" y="167"/>
                  </a:cubicBezTo>
                  <a:cubicBezTo>
                    <a:pt x="2120" y="72"/>
                    <a:pt x="2049" y="0"/>
                    <a:pt x="19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5"/>
            <p:cNvSpPr/>
            <p:nvPr/>
          </p:nvSpPr>
          <p:spPr>
            <a:xfrm>
              <a:off x="1677836" y="2253644"/>
              <a:ext cx="74564" cy="10089"/>
            </a:xfrm>
            <a:custGeom>
              <a:rect b="b" l="l" r="r" t="t"/>
              <a:pathLst>
                <a:path extrusionOk="0" h="287" w="2121">
                  <a:moveTo>
                    <a:pt x="144" y="1"/>
                  </a:moveTo>
                  <a:cubicBezTo>
                    <a:pt x="48" y="1"/>
                    <a:pt x="1" y="48"/>
                    <a:pt x="1" y="144"/>
                  </a:cubicBezTo>
                  <a:cubicBezTo>
                    <a:pt x="1" y="239"/>
                    <a:pt x="48" y="286"/>
                    <a:pt x="144" y="286"/>
                  </a:cubicBezTo>
                  <a:lnTo>
                    <a:pt x="1954" y="286"/>
                  </a:lnTo>
                  <a:cubicBezTo>
                    <a:pt x="2049" y="286"/>
                    <a:pt x="2120" y="239"/>
                    <a:pt x="2120" y="144"/>
                  </a:cubicBezTo>
                  <a:cubicBezTo>
                    <a:pt x="2120" y="48"/>
                    <a:pt x="2049" y="1"/>
                    <a:pt x="1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5"/>
            <p:cNvSpPr/>
            <p:nvPr/>
          </p:nvSpPr>
          <p:spPr>
            <a:xfrm>
              <a:off x="1677836" y="2200068"/>
              <a:ext cx="74564" cy="10933"/>
            </a:xfrm>
            <a:custGeom>
              <a:rect b="b" l="l" r="r" t="t"/>
              <a:pathLst>
                <a:path extrusionOk="0" h="311" w="2121">
                  <a:moveTo>
                    <a:pt x="144" y="1"/>
                  </a:moveTo>
                  <a:cubicBezTo>
                    <a:pt x="48" y="1"/>
                    <a:pt x="1" y="72"/>
                    <a:pt x="1" y="143"/>
                  </a:cubicBezTo>
                  <a:cubicBezTo>
                    <a:pt x="1" y="239"/>
                    <a:pt x="48" y="310"/>
                    <a:pt x="144" y="310"/>
                  </a:cubicBezTo>
                  <a:lnTo>
                    <a:pt x="1954" y="310"/>
                  </a:lnTo>
                  <a:cubicBezTo>
                    <a:pt x="2049" y="310"/>
                    <a:pt x="2120" y="239"/>
                    <a:pt x="2120" y="143"/>
                  </a:cubicBezTo>
                  <a:cubicBezTo>
                    <a:pt x="2120" y="72"/>
                    <a:pt x="2049" y="1"/>
                    <a:pt x="1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5"/>
            <p:cNvSpPr/>
            <p:nvPr/>
          </p:nvSpPr>
          <p:spPr>
            <a:xfrm>
              <a:off x="1708807" y="1969838"/>
              <a:ext cx="11777" cy="318188"/>
            </a:xfrm>
            <a:custGeom>
              <a:rect b="b" l="l" r="r" t="t"/>
              <a:pathLst>
                <a:path extrusionOk="0" h="9051" w="335">
                  <a:moveTo>
                    <a:pt x="168" y="1"/>
                  </a:moveTo>
                  <a:cubicBezTo>
                    <a:pt x="72" y="1"/>
                    <a:pt x="1" y="72"/>
                    <a:pt x="1" y="144"/>
                  </a:cubicBezTo>
                  <a:lnTo>
                    <a:pt x="1" y="8907"/>
                  </a:lnTo>
                  <a:cubicBezTo>
                    <a:pt x="1" y="9002"/>
                    <a:pt x="72" y="9050"/>
                    <a:pt x="168" y="9050"/>
                  </a:cubicBezTo>
                  <a:cubicBezTo>
                    <a:pt x="239" y="9050"/>
                    <a:pt x="334" y="9002"/>
                    <a:pt x="310" y="8907"/>
                  </a:cubicBezTo>
                  <a:lnTo>
                    <a:pt x="310" y="144"/>
                  </a:lnTo>
                  <a:cubicBezTo>
                    <a:pt x="310" y="72"/>
                    <a:pt x="239" y="1"/>
                    <a:pt x="1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5"/>
            <p:cNvSpPr/>
            <p:nvPr/>
          </p:nvSpPr>
          <p:spPr>
            <a:xfrm>
              <a:off x="1800914" y="1972369"/>
              <a:ext cx="10933" cy="16769"/>
            </a:xfrm>
            <a:custGeom>
              <a:rect b="b" l="l" r="r" t="t"/>
              <a:pathLst>
                <a:path extrusionOk="0" h="477" w="311">
                  <a:moveTo>
                    <a:pt x="167" y="0"/>
                  </a:moveTo>
                  <a:cubicBezTo>
                    <a:pt x="72" y="0"/>
                    <a:pt x="0" y="48"/>
                    <a:pt x="0" y="143"/>
                  </a:cubicBezTo>
                  <a:lnTo>
                    <a:pt x="0" y="310"/>
                  </a:lnTo>
                  <a:cubicBezTo>
                    <a:pt x="0" y="405"/>
                    <a:pt x="72" y="476"/>
                    <a:pt x="167" y="476"/>
                  </a:cubicBezTo>
                  <a:cubicBezTo>
                    <a:pt x="239" y="476"/>
                    <a:pt x="310" y="405"/>
                    <a:pt x="310" y="310"/>
                  </a:cubicBezTo>
                  <a:lnTo>
                    <a:pt x="310" y="143"/>
                  </a:lnTo>
                  <a:cubicBezTo>
                    <a:pt x="310" y="48"/>
                    <a:pt x="239" y="0"/>
                    <a:pt x="167"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5"/>
            <p:cNvSpPr/>
            <p:nvPr/>
          </p:nvSpPr>
          <p:spPr>
            <a:xfrm>
              <a:off x="1800914" y="2001653"/>
              <a:ext cx="10933" cy="16769"/>
            </a:xfrm>
            <a:custGeom>
              <a:rect b="b" l="l" r="r" t="t"/>
              <a:pathLst>
                <a:path extrusionOk="0" h="477" w="311">
                  <a:moveTo>
                    <a:pt x="167" y="1"/>
                  </a:moveTo>
                  <a:cubicBezTo>
                    <a:pt x="72" y="1"/>
                    <a:pt x="0" y="48"/>
                    <a:pt x="0" y="143"/>
                  </a:cubicBezTo>
                  <a:lnTo>
                    <a:pt x="0" y="310"/>
                  </a:lnTo>
                  <a:cubicBezTo>
                    <a:pt x="0" y="405"/>
                    <a:pt x="72" y="477"/>
                    <a:pt x="167" y="477"/>
                  </a:cubicBezTo>
                  <a:cubicBezTo>
                    <a:pt x="239" y="477"/>
                    <a:pt x="310" y="405"/>
                    <a:pt x="310" y="310"/>
                  </a:cubicBezTo>
                  <a:lnTo>
                    <a:pt x="310" y="143"/>
                  </a:lnTo>
                  <a:cubicBezTo>
                    <a:pt x="310" y="48"/>
                    <a:pt x="239" y="1"/>
                    <a:pt x="167"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5"/>
            <p:cNvSpPr/>
            <p:nvPr/>
          </p:nvSpPr>
          <p:spPr>
            <a:xfrm>
              <a:off x="1783336" y="1989946"/>
              <a:ext cx="16769" cy="10054"/>
            </a:xfrm>
            <a:custGeom>
              <a:rect b="b" l="l" r="r" t="t"/>
              <a:pathLst>
                <a:path extrusionOk="0" h="286" w="477">
                  <a:moveTo>
                    <a:pt x="143" y="0"/>
                  </a:moveTo>
                  <a:cubicBezTo>
                    <a:pt x="72" y="0"/>
                    <a:pt x="0" y="48"/>
                    <a:pt x="0" y="143"/>
                  </a:cubicBezTo>
                  <a:cubicBezTo>
                    <a:pt x="0" y="238"/>
                    <a:pt x="72" y="286"/>
                    <a:pt x="143" y="286"/>
                  </a:cubicBezTo>
                  <a:lnTo>
                    <a:pt x="334" y="286"/>
                  </a:lnTo>
                  <a:cubicBezTo>
                    <a:pt x="429" y="286"/>
                    <a:pt x="477" y="238"/>
                    <a:pt x="477" y="143"/>
                  </a:cubicBezTo>
                  <a:cubicBezTo>
                    <a:pt x="477" y="48"/>
                    <a:pt x="429"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5"/>
            <p:cNvSpPr/>
            <p:nvPr/>
          </p:nvSpPr>
          <p:spPr>
            <a:xfrm>
              <a:off x="1812620" y="1989946"/>
              <a:ext cx="16804" cy="10054"/>
            </a:xfrm>
            <a:custGeom>
              <a:rect b="b" l="l" r="r" t="t"/>
              <a:pathLst>
                <a:path extrusionOk="0" h="286" w="478">
                  <a:moveTo>
                    <a:pt x="144" y="0"/>
                  </a:moveTo>
                  <a:cubicBezTo>
                    <a:pt x="72" y="0"/>
                    <a:pt x="1" y="48"/>
                    <a:pt x="1" y="143"/>
                  </a:cubicBezTo>
                  <a:cubicBezTo>
                    <a:pt x="1" y="238"/>
                    <a:pt x="72" y="286"/>
                    <a:pt x="144" y="286"/>
                  </a:cubicBezTo>
                  <a:lnTo>
                    <a:pt x="334" y="286"/>
                  </a:lnTo>
                  <a:cubicBezTo>
                    <a:pt x="430" y="286"/>
                    <a:pt x="477" y="238"/>
                    <a:pt x="477" y="143"/>
                  </a:cubicBezTo>
                  <a:cubicBezTo>
                    <a:pt x="477" y="48"/>
                    <a:pt x="430" y="0"/>
                    <a:pt x="334"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5"/>
            <p:cNvSpPr/>
            <p:nvPr/>
          </p:nvSpPr>
          <p:spPr>
            <a:xfrm>
              <a:off x="1628443" y="1912078"/>
              <a:ext cx="10933" cy="16769"/>
            </a:xfrm>
            <a:custGeom>
              <a:rect b="b" l="l" r="r" t="t"/>
              <a:pathLst>
                <a:path extrusionOk="0" h="477" w="311">
                  <a:moveTo>
                    <a:pt x="144" y="0"/>
                  </a:moveTo>
                  <a:cubicBezTo>
                    <a:pt x="48" y="0"/>
                    <a:pt x="1" y="72"/>
                    <a:pt x="1" y="167"/>
                  </a:cubicBezTo>
                  <a:lnTo>
                    <a:pt x="1" y="334"/>
                  </a:lnTo>
                  <a:cubicBezTo>
                    <a:pt x="1" y="429"/>
                    <a:pt x="48" y="477"/>
                    <a:pt x="144" y="477"/>
                  </a:cubicBezTo>
                  <a:cubicBezTo>
                    <a:pt x="239" y="477"/>
                    <a:pt x="310" y="405"/>
                    <a:pt x="310" y="334"/>
                  </a:cubicBezTo>
                  <a:lnTo>
                    <a:pt x="310" y="167"/>
                  </a:lnTo>
                  <a:cubicBezTo>
                    <a:pt x="310" y="72"/>
                    <a:pt x="239" y="0"/>
                    <a:pt x="14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5"/>
            <p:cNvSpPr/>
            <p:nvPr/>
          </p:nvSpPr>
          <p:spPr>
            <a:xfrm>
              <a:off x="1628443" y="1940553"/>
              <a:ext cx="10933" cy="16769"/>
            </a:xfrm>
            <a:custGeom>
              <a:rect b="b" l="l" r="r" t="t"/>
              <a:pathLst>
                <a:path extrusionOk="0" h="477" w="311">
                  <a:moveTo>
                    <a:pt x="144" y="0"/>
                  </a:moveTo>
                  <a:cubicBezTo>
                    <a:pt x="48" y="0"/>
                    <a:pt x="1" y="72"/>
                    <a:pt x="1" y="143"/>
                  </a:cubicBezTo>
                  <a:lnTo>
                    <a:pt x="1" y="334"/>
                  </a:lnTo>
                  <a:cubicBezTo>
                    <a:pt x="1" y="429"/>
                    <a:pt x="48" y="476"/>
                    <a:pt x="144" y="476"/>
                  </a:cubicBezTo>
                  <a:cubicBezTo>
                    <a:pt x="239" y="476"/>
                    <a:pt x="310" y="429"/>
                    <a:pt x="310" y="334"/>
                  </a:cubicBezTo>
                  <a:lnTo>
                    <a:pt x="310" y="143"/>
                  </a:lnTo>
                  <a:cubicBezTo>
                    <a:pt x="310" y="72"/>
                    <a:pt x="239" y="0"/>
                    <a:pt x="14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5"/>
            <p:cNvSpPr/>
            <p:nvPr/>
          </p:nvSpPr>
          <p:spPr>
            <a:xfrm>
              <a:off x="1610866" y="1930499"/>
              <a:ext cx="16769" cy="10089"/>
            </a:xfrm>
            <a:custGeom>
              <a:rect b="b" l="l" r="r" t="t"/>
              <a:pathLst>
                <a:path extrusionOk="0" h="287" w="477">
                  <a:moveTo>
                    <a:pt x="143" y="0"/>
                  </a:moveTo>
                  <a:cubicBezTo>
                    <a:pt x="48" y="0"/>
                    <a:pt x="1" y="48"/>
                    <a:pt x="1" y="143"/>
                  </a:cubicBezTo>
                  <a:cubicBezTo>
                    <a:pt x="1" y="238"/>
                    <a:pt x="48" y="286"/>
                    <a:pt x="143" y="286"/>
                  </a:cubicBezTo>
                  <a:lnTo>
                    <a:pt x="334" y="286"/>
                  </a:lnTo>
                  <a:cubicBezTo>
                    <a:pt x="405" y="286"/>
                    <a:pt x="477" y="191"/>
                    <a:pt x="477" y="143"/>
                  </a:cubicBezTo>
                  <a:cubicBezTo>
                    <a:pt x="477" y="48"/>
                    <a:pt x="405" y="0"/>
                    <a:pt x="33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5"/>
            <p:cNvSpPr/>
            <p:nvPr/>
          </p:nvSpPr>
          <p:spPr>
            <a:xfrm>
              <a:off x="1640185" y="1930499"/>
              <a:ext cx="16769" cy="10089"/>
            </a:xfrm>
            <a:custGeom>
              <a:rect b="b" l="l" r="r" t="t"/>
              <a:pathLst>
                <a:path extrusionOk="0" h="287" w="477">
                  <a:moveTo>
                    <a:pt x="143" y="0"/>
                  </a:moveTo>
                  <a:cubicBezTo>
                    <a:pt x="48" y="0"/>
                    <a:pt x="0" y="48"/>
                    <a:pt x="0" y="143"/>
                  </a:cubicBezTo>
                  <a:cubicBezTo>
                    <a:pt x="0" y="238"/>
                    <a:pt x="48" y="286"/>
                    <a:pt x="143" y="286"/>
                  </a:cubicBezTo>
                  <a:lnTo>
                    <a:pt x="334" y="286"/>
                  </a:lnTo>
                  <a:cubicBezTo>
                    <a:pt x="405" y="286"/>
                    <a:pt x="476" y="191"/>
                    <a:pt x="476" y="143"/>
                  </a:cubicBezTo>
                  <a:cubicBezTo>
                    <a:pt x="476" y="48"/>
                    <a:pt x="405" y="0"/>
                    <a:pt x="334" y="0"/>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5"/>
            <p:cNvSpPr/>
            <p:nvPr/>
          </p:nvSpPr>
          <p:spPr>
            <a:xfrm>
              <a:off x="1710495" y="1917949"/>
              <a:ext cx="10089" cy="31850"/>
            </a:xfrm>
            <a:custGeom>
              <a:rect b="b" l="l" r="r" t="t"/>
              <a:pathLst>
                <a:path extrusionOk="0" h="906" w="287">
                  <a:moveTo>
                    <a:pt x="143" y="0"/>
                  </a:moveTo>
                  <a:cubicBezTo>
                    <a:pt x="48" y="0"/>
                    <a:pt x="1" y="48"/>
                    <a:pt x="1" y="143"/>
                  </a:cubicBezTo>
                  <a:lnTo>
                    <a:pt x="1" y="762"/>
                  </a:lnTo>
                  <a:cubicBezTo>
                    <a:pt x="1" y="857"/>
                    <a:pt x="48" y="905"/>
                    <a:pt x="143" y="905"/>
                  </a:cubicBezTo>
                  <a:cubicBezTo>
                    <a:pt x="239" y="905"/>
                    <a:pt x="286" y="857"/>
                    <a:pt x="286" y="762"/>
                  </a:cubicBezTo>
                  <a:lnTo>
                    <a:pt x="286" y="143"/>
                  </a:lnTo>
                  <a:cubicBezTo>
                    <a:pt x="286" y="48"/>
                    <a:pt x="239" y="0"/>
                    <a:pt x="143"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5"/>
            <p:cNvSpPr/>
            <p:nvPr/>
          </p:nvSpPr>
          <p:spPr>
            <a:xfrm>
              <a:off x="1662790" y="1964810"/>
              <a:ext cx="32659" cy="10089"/>
            </a:xfrm>
            <a:custGeom>
              <a:rect b="b" l="l" r="r" t="t"/>
              <a:pathLst>
                <a:path extrusionOk="0" h="287" w="929">
                  <a:moveTo>
                    <a:pt x="167" y="1"/>
                  </a:moveTo>
                  <a:cubicBezTo>
                    <a:pt x="72" y="1"/>
                    <a:pt x="0" y="48"/>
                    <a:pt x="0" y="144"/>
                  </a:cubicBezTo>
                  <a:cubicBezTo>
                    <a:pt x="0" y="239"/>
                    <a:pt x="72" y="287"/>
                    <a:pt x="167" y="287"/>
                  </a:cubicBezTo>
                  <a:lnTo>
                    <a:pt x="786" y="287"/>
                  </a:lnTo>
                  <a:cubicBezTo>
                    <a:pt x="881" y="287"/>
                    <a:pt x="929" y="239"/>
                    <a:pt x="929" y="144"/>
                  </a:cubicBezTo>
                  <a:cubicBezTo>
                    <a:pt x="929" y="48"/>
                    <a:pt x="881" y="1"/>
                    <a:pt x="78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5"/>
            <p:cNvSpPr/>
            <p:nvPr/>
          </p:nvSpPr>
          <p:spPr>
            <a:xfrm>
              <a:off x="1735596" y="1964810"/>
              <a:ext cx="31850" cy="10089"/>
            </a:xfrm>
            <a:custGeom>
              <a:rect b="b" l="l" r="r" t="t"/>
              <a:pathLst>
                <a:path extrusionOk="0" h="287" w="906">
                  <a:moveTo>
                    <a:pt x="144" y="1"/>
                  </a:moveTo>
                  <a:cubicBezTo>
                    <a:pt x="49" y="1"/>
                    <a:pt x="1" y="48"/>
                    <a:pt x="1" y="144"/>
                  </a:cubicBezTo>
                  <a:cubicBezTo>
                    <a:pt x="1" y="239"/>
                    <a:pt x="49" y="287"/>
                    <a:pt x="144" y="287"/>
                  </a:cubicBezTo>
                  <a:lnTo>
                    <a:pt x="763" y="287"/>
                  </a:lnTo>
                  <a:cubicBezTo>
                    <a:pt x="858" y="287"/>
                    <a:pt x="906" y="239"/>
                    <a:pt x="906" y="144"/>
                  </a:cubicBezTo>
                  <a:cubicBezTo>
                    <a:pt x="906" y="48"/>
                    <a:pt x="858" y="1"/>
                    <a:pt x="763"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5"/>
            <p:cNvSpPr/>
            <p:nvPr/>
          </p:nvSpPr>
          <p:spPr>
            <a:xfrm>
              <a:off x="1675340" y="1931765"/>
              <a:ext cx="27667" cy="25980"/>
            </a:xfrm>
            <a:custGeom>
              <a:rect b="b" l="l" r="r" t="t"/>
              <a:pathLst>
                <a:path extrusionOk="0" h="739" w="787">
                  <a:moveTo>
                    <a:pt x="170" y="0"/>
                  </a:moveTo>
                  <a:cubicBezTo>
                    <a:pt x="131" y="0"/>
                    <a:pt x="96" y="12"/>
                    <a:pt x="72" y="36"/>
                  </a:cubicBezTo>
                  <a:cubicBezTo>
                    <a:pt x="0" y="107"/>
                    <a:pt x="0" y="202"/>
                    <a:pt x="72" y="250"/>
                  </a:cubicBezTo>
                  <a:lnTo>
                    <a:pt x="524" y="703"/>
                  </a:lnTo>
                  <a:cubicBezTo>
                    <a:pt x="548" y="726"/>
                    <a:pt x="590" y="738"/>
                    <a:pt x="628" y="738"/>
                  </a:cubicBezTo>
                  <a:cubicBezTo>
                    <a:pt x="667" y="738"/>
                    <a:pt x="703" y="726"/>
                    <a:pt x="715" y="703"/>
                  </a:cubicBezTo>
                  <a:cubicBezTo>
                    <a:pt x="786" y="631"/>
                    <a:pt x="786" y="560"/>
                    <a:pt x="715" y="488"/>
                  </a:cubicBezTo>
                  <a:lnTo>
                    <a:pt x="286" y="36"/>
                  </a:lnTo>
                  <a:cubicBezTo>
                    <a:pt x="250" y="12"/>
                    <a:pt x="209" y="0"/>
                    <a:pt x="170"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5"/>
            <p:cNvSpPr/>
            <p:nvPr/>
          </p:nvSpPr>
          <p:spPr>
            <a:xfrm>
              <a:off x="1727229" y="1981966"/>
              <a:ext cx="26823" cy="27245"/>
            </a:xfrm>
            <a:custGeom>
              <a:rect b="b" l="l" r="r" t="t"/>
              <a:pathLst>
                <a:path extrusionOk="0" h="775" w="763">
                  <a:moveTo>
                    <a:pt x="156" y="1"/>
                  </a:moveTo>
                  <a:cubicBezTo>
                    <a:pt x="120" y="1"/>
                    <a:pt x="84" y="13"/>
                    <a:pt x="48" y="37"/>
                  </a:cubicBezTo>
                  <a:cubicBezTo>
                    <a:pt x="1" y="108"/>
                    <a:pt x="1" y="203"/>
                    <a:pt x="48" y="251"/>
                  </a:cubicBezTo>
                  <a:lnTo>
                    <a:pt x="501" y="703"/>
                  </a:lnTo>
                  <a:cubicBezTo>
                    <a:pt x="525" y="751"/>
                    <a:pt x="560" y="775"/>
                    <a:pt x="599" y="775"/>
                  </a:cubicBezTo>
                  <a:cubicBezTo>
                    <a:pt x="638" y="775"/>
                    <a:pt x="680" y="751"/>
                    <a:pt x="715" y="703"/>
                  </a:cubicBezTo>
                  <a:cubicBezTo>
                    <a:pt x="763" y="632"/>
                    <a:pt x="763" y="561"/>
                    <a:pt x="715" y="489"/>
                  </a:cubicBezTo>
                  <a:lnTo>
                    <a:pt x="263" y="37"/>
                  </a:lnTo>
                  <a:cubicBezTo>
                    <a:pt x="227" y="13"/>
                    <a:pt x="191" y="1"/>
                    <a:pt x="156"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5"/>
            <p:cNvSpPr/>
            <p:nvPr/>
          </p:nvSpPr>
          <p:spPr>
            <a:xfrm>
              <a:off x="1675340" y="1981966"/>
              <a:ext cx="27667" cy="27245"/>
            </a:xfrm>
            <a:custGeom>
              <a:rect b="b" l="l" r="r" t="t"/>
              <a:pathLst>
                <a:path extrusionOk="0" h="775" w="787">
                  <a:moveTo>
                    <a:pt x="619" y="1"/>
                  </a:moveTo>
                  <a:cubicBezTo>
                    <a:pt x="584" y="1"/>
                    <a:pt x="548" y="13"/>
                    <a:pt x="524" y="37"/>
                  </a:cubicBezTo>
                  <a:lnTo>
                    <a:pt x="72" y="489"/>
                  </a:lnTo>
                  <a:cubicBezTo>
                    <a:pt x="0" y="561"/>
                    <a:pt x="0" y="632"/>
                    <a:pt x="72" y="703"/>
                  </a:cubicBezTo>
                  <a:cubicBezTo>
                    <a:pt x="96" y="751"/>
                    <a:pt x="137" y="775"/>
                    <a:pt x="179" y="775"/>
                  </a:cubicBezTo>
                  <a:cubicBezTo>
                    <a:pt x="221" y="775"/>
                    <a:pt x="262" y="751"/>
                    <a:pt x="286" y="703"/>
                  </a:cubicBezTo>
                  <a:lnTo>
                    <a:pt x="715" y="251"/>
                  </a:lnTo>
                  <a:cubicBezTo>
                    <a:pt x="786" y="203"/>
                    <a:pt x="786" y="108"/>
                    <a:pt x="715" y="37"/>
                  </a:cubicBezTo>
                  <a:cubicBezTo>
                    <a:pt x="691" y="13"/>
                    <a:pt x="655" y="1"/>
                    <a:pt x="619"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5"/>
            <p:cNvSpPr/>
            <p:nvPr/>
          </p:nvSpPr>
          <p:spPr>
            <a:xfrm>
              <a:off x="1727229" y="1931765"/>
              <a:ext cx="26823" cy="25980"/>
            </a:xfrm>
            <a:custGeom>
              <a:rect b="b" l="l" r="r" t="t"/>
              <a:pathLst>
                <a:path extrusionOk="0" h="739" w="763">
                  <a:moveTo>
                    <a:pt x="599" y="0"/>
                  </a:moveTo>
                  <a:cubicBezTo>
                    <a:pt x="560" y="0"/>
                    <a:pt x="525" y="12"/>
                    <a:pt x="501" y="36"/>
                  </a:cubicBezTo>
                  <a:lnTo>
                    <a:pt x="48" y="488"/>
                  </a:lnTo>
                  <a:cubicBezTo>
                    <a:pt x="1" y="560"/>
                    <a:pt x="1" y="631"/>
                    <a:pt x="48" y="703"/>
                  </a:cubicBezTo>
                  <a:cubicBezTo>
                    <a:pt x="84" y="726"/>
                    <a:pt x="120" y="738"/>
                    <a:pt x="156" y="738"/>
                  </a:cubicBezTo>
                  <a:cubicBezTo>
                    <a:pt x="191" y="738"/>
                    <a:pt x="227" y="726"/>
                    <a:pt x="263" y="703"/>
                  </a:cubicBezTo>
                  <a:lnTo>
                    <a:pt x="715" y="250"/>
                  </a:lnTo>
                  <a:cubicBezTo>
                    <a:pt x="763" y="202"/>
                    <a:pt x="763" y="107"/>
                    <a:pt x="715" y="36"/>
                  </a:cubicBezTo>
                  <a:cubicBezTo>
                    <a:pt x="680" y="12"/>
                    <a:pt x="638" y="0"/>
                    <a:pt x="599"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5"/>
            <p:cNvSpPr/>
            <p:nvPr/>
          </p:nvSpPr>
          <p:spPr>
            <a:xfrm>
              <a:off x="1704624" y="1960627"/>
              <a:ext cx="19300" cy="18456"/>
            </a:xfrm>
            <a:custGeom>
              <a:rect b="b" l="l" r="r" t="t"/>
              <a:pathLst>
                <a:path extrusionOk="0" h="525" w="549">
                  <a:moveTo>
                    <a:pt x="287" y="1"/>
                  </a:moveTo>
                  <a:cubicBezTo>
                    <a:pt x="120" y="1"/>
                    <a:pt x="1" y="120"/>
                    <a:pt x="1" y="263"/>
                  </a:cubicBezTo>
                  <a:cubicBezTo>
                    <a:pt x="1" y="406"/>
                    <a:pt x="120" y="525"/>
                    <a:pt x="287" y="525"/>
                  </a:cubicBezTo>
                  <a:cubicBezTo>
                    <a:pt x="429" y="525"/>
                    <a:pt x="549" y="406"/>
                    <a:pt x="549" y="263"/>
                  </a:cubicBezTo>
                  <a:cubicBezTo>
                    <a:pt x="549" y="120"/>
                    <a:pt x="429" y="1"/>
                    <a:pt x="287" y="1"/>
                  </a:cubicBezTo>
                  <a:close/>
                </a:path>
              </a:pathLst>
            </a:custGeom>
            <a:solidFill>
              <a:srgbClr val="EBA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5"/>
            <p:cNvSpPr/>
            <p:nvPr/>
          </p:nvSpPr>
          <p:spPr>
            <a:xfrm>
              <a:off x="1741466" y="2031781"/>
              <a:ext cx="103848" cy="26823"/>
            </a:xfrm>
            <a:custGeom>
              <a:rect b="b" l="l" r="r" t="t"/>
              <a:pathLst>
                <a:path extrusionOk="0" h="763" w="2954">
                  <a:moveTo>
                    <a:pt x="191" y="1"/>
                  </a:moveTo>
                  <a:cubicBezTo>
                    <a:pt x="96" y="1"/>
                    <a:pt x="1" y="96"/>
                    <a:pt x="1" y="168"/>
                  </a:cubicBezTo>
                  <a:lnTo>
                    <a:pt x="1" y="596"/>
                  </a:lnTo>
                  <a:cubicBezTo>
                    <a:pt x="1" y="692"/>
                    <a:pt x="96" y="763"/>
                    <a:pt x="191" y="763"/>
                  </a:cubicBezTo>
                  <a:lnTo>
                    <a:pt x="2763" y="763"/>
                  </a:lnTo>
                  <a:cubicBezTo>
                    <a:pt x="2858" y="763"/>
                    <a:pt x="2954" y="692"/>
                    <a:pt x="2954" y="596"/>
                  </a:cubicBezTo>
                  <a:lnTo>
                    <a:pt x="2954" y="168"/>
                  </a:lnTo>
                  <a:cubicBezTo>
                    <a:pt x="2954" y="96"/>
                    <a:pt x="2858" y="1"/>
                    <a:pt x="276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5"/>
            <p:cNvSpPr/>
            <p:nvPr/>
          </p:nvSpPr>
          <p:spPr>
            <a:xfrm>
              <a:off x="1741466" y="2036808"/>
              <a:ext cx="103848" cy="21796"/>
            </a:xfrm>
            <a:custGeom>
              <a:rect b="b" l="l" r="r" t="t"/>
              <a:pathLst>
                <a:path extrusionOk="0" h="620" w="2954">
                  <a:moveTo>
                    <a:pt x="1" y="1"/>
                  </a:moveTo>
                  <a:lnTo>
                    <a:pt x="1" y="25"/>
                  </a:lnTo>
                  <a:lnTo>
                    <a:pt x="1" y="453"/>
                  </a:lnTo>
                  <a:cubicBezTo>
                    <a:pt x="1" y="549"/>
                    <a:pt x="96" y="620"/>
                    <a:pt x="191" y="620"/>
                  </a:cubicBezTo>
                  <a:lnTo>
                    <a:pt x="2763" y="620"/>
                  </a:lnTo>
                  <a:cubicBezTo>
                    <a:pt x="2858" y="620"/>
                    <a:pt x="2954" y="549"/>
                    <a:pt x="2954" y="453"/>
                  </a:cubicBezTo>
                  <a:lnTo>
                    <a:pt x="2954" y="25"/>
                  </a:lnTo>
                  <a:lnTo>
                    <a:pt x="2954" y="1"/>
                  </a:lnTo>
                  <a:cubicBezTo>
                    <a:pt x="2930" y="96"/>
                    <a:pt x="2858" y="144"/>
                    <a:pt x="2763" y="144"/>
                  </a:cubicBezTo>
                  <a:lnTo>
                    <a:pt x="191" y="144"/>
                  </a:lnTo>
                  <a:cubicBezTo>
                    <a:pt x="96" y="144"/>
                    <a:pt x="24" y="96"/>
                    <a:pt x="1"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5"/>
            <p:cNvSpPr/>
            <p:nvPr/>
          </p:nvSpPr>
          <p:spPr>
            <a:xfrm>
              <a:off x="1740623" y="2031781"/>
              <a:ext cx="24327" cy="26823"/>
            </a:xfrm>
            <a:custGeom>
              <a:rect b="b" l="l" r="r" t="t"/>
              <a:pathLst>
                <a:path extrusionOk="0" h="763" w="692">
                  <a:moveTo>
                    <a:pt x="168" y="1"/>
                  </a:moveTo>
                  <a:cubicBezTo>
                    <a:pt x="96" y="1"/>
                    <a:pt x="1" y="96"/>
                    <a:pt x="1" y="168"/>
                  </a:cubicBezTo>
                  <a:lnTo>
                    <a:pt x="1" y="596"/>
                  </a:lnTo>
                  <a:cubicBezTo>
                    <a:pt x="1" y="692"/>
                    <a:pt x="96" y="763"/>
                    <a:pt x="168" y="763"/>
                  </a:cubicBezTo>
                  <a:lnTo>
                    <a:pt x="691" y="763"/>
                  </a:lnTo>
                  <a:lnTo>
                    <a:pt x="691"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5"/>
            <p:cNvSpPr/>
            <p:nvPr/>
          </p:nvSpPr>
          <p:spPr>
            <a:xfrm>
              <a:off x="1740623" y="2036808"/>
              <a:ext cx="24327" cy="21796"/>
            </a:xfrm>
            <a:custGeom>
              <a:rect b="b" l="l" r="r" t="t"/>
              <a:pathLst>
                <a:path extrusionOk="0" h="620" w="692">
                  <a:moveTo>
                    <a:pt x="1" y="1"/>
                  </a:moveTo>
                  <a:lnTo>
                    <a:pt x="1" y="25"/>
                  </a:lnTo>
                  <a:lnTo>
                    <a:pt x="1" y="72"/>
                  </a:lnTo>
                  <a:lnTo>
                    <a:pt x="1" y="477"/>
                  </a:lnTo>
                  <a:cubicBezTo>
                    <a:pt x="25" y="549"/>
                    <a:pt x="96" y="620"/>
                    <a:pt x="168" y="620"/>
                  </a:cubicBezTo>
                  <a:lnTo>
                    <a:pt x="691" y="620"/>
                  </a:lnTo>
                  <a:lnTo>
                    <a:pt x="691" y="144"/>
                  </a:lnTo>
                  <a:lnTo>
                    <a:pt x="168" y="144"/>
                  </a:lnTo>
                  <a:cubicBezTo>
                    <a:pt x="96" y="144"/>
                    <a:pt x="25" y="96"/>
                    <a:pt x="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5"/>
            <p:cNvSpPr/>
            <p:nvPr/>
          </p:nvSpPr>
          <p:spPr>
            <a:xfrm>
              <a:off x="1741466" y="2085392"/>
              <a:ext cx="103848" cy="26823"/>
            </a:xfrm>
            <a:custGeom>
              <a:rect b="b" l="l" r="r" t="t"/>
              <a:pathLst>
                <a:path extrusionOk="0" h="763" w="2954">
                  <a:moveTo>
                    <a:pt x="191" y="0"/>
                  </a:moveTo>
                  <a:cubicBezTo>
                    <a:pt x="96" y="0"/>
                    <a:pt x="1" y="71"/>
                    <a:pt x="1" y="167"/>
                  </a:cubicBezTo>
                  <a:lnTo>
                    <a:pt x="1" y="595"/>
                  </a:lnTo>
                  <a:cubicBezTo>
                    <a:pt x="1" y="667"/>
                    <a:pt x="96" y="762"/>
                    <a:pt x="191" y="762"/>
                  </a:cubicBezTo>
                  <a:lnTo>
                    <a:pt x="2763" y="762"/>
                  </a:lnTo>
                  <a:cubicBezTo>
                    <a:pt x="2858" y="762"/>
                    <a:pt x="2954" y="667"/>
                    <a:pt x="2954" y="595"/>
                  </a:cubicBezTo>
                  <a:lnTo>
                    <a:pt x="2954" y="167"/>
                  </a:lnTo>
                  <a:cubicBezTo>
                    <a:pt x="2954" y="71"/>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5"/>
            <p:cNvSpPr/>
            <p:nvPr/>
          </p:nvSpPr>
          <p:spPr>
            <a:xfrm>
              <a:off x="1741466" y="2090384"/>
              <a:ext cx="103848" cy="21831"/>
            </a:xfrm>
            <a:custGeom>
              <a:rect b="b" l="l" r="r" t="t"/>
              <a:pathLst>
                <a:path extrusionOk="0" h="621" w="2954">
                  <a:moveTo>
                    <a:pt x="1" y="1"/>
                  </a:moveTo>
                  <a:lnTo>
                    <a:pt x="1" y="25"/>
                  </a:lnTo>
                  <a:lnTo>
                    <a:pt x="1" y="453"/>
                  </a:lnTo>
                  <a:cubicBezTo>
                    <a:pt x="1" y="525"/>
                    <a:pt x="96" y="620"/>
                    <a:pt x="191" y="620"/>
                  </a:cubicBezTo>
                  <a:lnTo>
                    <a:pt x="2763" y="620"/>
                  </a:lnTo>
                  <a:cubicBezTo>
                    <a:pt x="2858" y="620"/>
                    <a:pt x="2954" y="525"/>
                    <a:pt x="2954" y="453"/>
                  </a:cubicBezTo>
                  <a:lnTo>
                    <a:pt x="2954" y="25"/>
                  </a:lnTo>
                  <a:lnTo>
                    <a:pt x="2954" y="1"/>
                  </a:lnTo>
                  <a:cubicBezTo>
                    <a:pt x="2930" y="96"/>
                    <a:pt x="2858" y="144"/>
                    <a:pt x="2763" y="144"/>
                  </a:cubicBezTo>
                  <a:lnTo>
                    <a:pt x="191" y="144"/>
                  </a:lnTo>
                  <a:cubicBezTo>
                    <a:pt x="96" y="144"/>
                    <a:pt x="24" y="96"/>
                    <a:pt x="1"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5"/>
            <p:cNvSpPr/>
            <p:nvPr/>
          </p:nvSpPr>
          <p:spPr>
            <a:xfrm>
              <a:off x="1740623" y="2085392"/>
              <a:ext cx="24327" cy="26823"/>
            </a:xfrm>
            <a:custGeom>
              <a:rect b="b" l="l" r="r" t="t"/>
              <a:pathLst>
                <a:path extrusionOk="0" h="763" w="692">
                  <a:moveTo>
                    <a:pt x="168" y="0"/>
                  </a:moveTo>
                  <a:cubicBezTo>
                    <a:pt x="96" y="0"/>
                    <a:pt x="1" y="71"/>
                    <a:pt x="1" y="167"/>
                  </a:cubicBezTo>
                  <a:lnTo>
                    <a:pt x="1" y="595"/>
                  </a:lnTo>
                  <a:cubicBezTo>
                    <a:pt x="1" y="667"/>
                    <a:pt x="96" y="762"/>
                    <a:pt x="168" y="762"/>
                  </a:cubicBezTo>
                  <a:lnTo>
                    <a:pt x="691" y="762"/>
                  </a:lnTo>
                  <a:lnTo>
                    <a:pt x="691"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5"/>
            <p:cNvSpPr/>
            <p:nvPr/>
          </p:nvSpPr>
          <p:spPr>
            <a:xfrm>
              <a:off x="1740623" y="2090384"/>
              <a:ext cx="24327" cy="21831"/>
            </a:xfrm>
            <a:custGeom>
              <a:rect b="b" l="l" r="r" t="t"/>
              <a:pathLst>
                <a:path extrusionOk="0" h="621" w="692">
                  <a:moveTo>
                    <a:pt x="1" y="1"/>
                  </a:moveTo>
                  <a:lnTo>
                    <a:pt x="1" y="25"/>
                  </a:lnTo>
                  <a:lnTo>
                    <a:pt x="1" y="49"/>
                  </a:lnTo>
                  <a:lnTo>
                    <a:pt x="1" y="477"/>
                  </a:lnTo>
                  <a:cubicBezTo>
                    <a:pt x="25" y="525"/>
                    <a:pt x="96" y="620"/>
                    <a:pt x="168" y="620"/>
                  </a:cubicBezTo>
                  <a:lnTo>
                    <a:pt x="691" y="620"/>
                  </a:lnTo>
                  <a:lnTo>
                    <a:pt x="691" y="144"/>
                  </a:lnTo>
                  <a:lnTo>
                    <a:pt x="168" y="144"/>
                  </a:lnTo>
                  <a:cubicBezTo>
                    <a:pt x="96" y="144"/>
                    <a:pt x="25" y="96"/>
                    <a:pt x="1" y="1"/>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5"/>
            <p:cNvSpPr/>
            <p:nvPr/>
          </p:nvSpPr>
          <p:spPr>
            <a:xfrm>
              <a:off x="1741466" y="2138125"/>
              <a:ext cx="103848" cy="27667"/>
            </a:xfrm>
            <a:custGeom>
              <a:rect b="b" l="l" r="r" t="t"/>
              <a:pathLst>
                <a:path extrusionOk="0" h="787" w="2954">
                  <a:moveTo>
                    <a:pt x="191" y="0"/>
                  </a:moveTo>
                  <a:cubicBezTo>
                    <a:pt x="96" y="0"/>
                    <a:pt x="1" y="96"/>
                    <a:pt x="1" y="191"/>
                  </a:cubicBezTo>
                  <a:lnTo>
                    <a:pt x="1" y="596"/>
                  </a:lnTo>
                  <a:cubicBezTo>
                    <a:pt x="1" y="691"/>
                    <a:pt x="96" y="786"/>
                    <a:pt x="191" y="786"/>
                  </a:cubicBezTo>
                  <a:lnTo>
                    <a:pt x="2763" y="786"/>
                  </a:lnTo>
                  <a:cubicBezTo>
                    <a:pt x="2858" y="786"/>
                    <a:pt x="2954" y="691"/>
                    <a:pt x="2954" y="596"/>
                  </a:cubicBezTo>
                  <a:lnTo>
                    <a:pt x="2954" y="191"/>
                  </a:lnTo>
                  <a:cubicBezTo>
                    <a:pt x="2954" y="96"/>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5"/>
            <p:cNvSpPr/>
            <p:nvPr/>
          </p:nvSpPr>
          <p:spPr>
            <a:xfrm>
              <a:off x="1741466" y="2143995"/>
              <a:ext cx="103848" cy="21796"/>
            </a:xfrm>
            <a:custGeom>
              <a:rect b="b" l="l" r="r" t="t"/>
              <a:pathLst>
                <a:path extrusionOk="0" h="620" w="2954">
                  <a:moveTo>
                    <a:pt x="1" y="0"/>
                  </a:moveTo>
                  <a:lnTo>
                    <a:pt x="1" y="24"/>
                  </a:lnTo>
                  <a:lnTo>
                    <a:pt x="1" y="429"/>
                  </a:lnTo>
                  <a:cubicBezTo>
                    <a:pt x="1" y="524"/>
                    <a:pt x="96" y="619"/>
                    <a:pt x="191" y="619"/>
                  </a:cubicBezTo>
                  <a:lnTo>
                    <a:pt x="2763" y="619"/>
                  </a:lnTo>
                  <a:cubicBezTo>
                    <a:pt x="2858" y="619"/>
                    <a:pt x="2954" y="524"/>
                    <a:pt x="2954" y="429"/>
                  </a:cubicBezTo>
                  <a:lnTo>
                    <a:pt x="2954" y="24"/>
                  </a:lnTo>
                  <a:lnTo>
                    <a:pt x="2954" y="0"/>
                  </a:lnTo>
                  <a:cubicBezTo>
                    <a:pt x="2930" y="71"/>
                    <a:pt x="2858" y="143"/>
                    <a:pt x="2763" y="143"/>
                  </a:cubicBezTo>
                  <a:lnTo>
                    <a:pt x="191" y="143"/>
                  </a:lnTo>
                  <a:cubicBezTo>
                    <a:pt x="96" y="143"/>
                    <a:pt x="24" y="71"/>
                    <a:pt x="1"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5"/>
            <p:cNvSpPr/>
            <p:nvPr/>
          </p:nvSpPr>
          <p:spPr>
            <a:xfrm>
              <a:off x="1740623" y="2138125"/>
              <a:ext cx="24327" cy="27667"/>
            </a:xfrm>
            <a:custGeom>
              <a:rect b="b" l="l" r="r" t="t"/>
              <a:pathLst>
                <a:path extrusionOk="0" h="787" w="692">
                  <a:moveTo>
                    <a:pt x="168" y="0"/>
                  </a:moveTo>
                  <a:cubicBezTo>
                    <a:pt x="96" y="0"/>
                    <a:pt x="1" y="96"/>
                    <a:pt x="1" y="191"/>
                  </a:cubicBezTo>
                  <a:lnTo>
                    <a:pt x="1" y="596"/>
                  </a:lnTo>
                  <a:cubicBezTo>
                    <a:pt x="1" y="691"/>
                    <a:pt x="96" y="786"/>
                    <a:pt x="168" y="786"/>
                  </a:cubicBezTo>
                  <a:lnTo>
                    <a:pt x="691" y="786"/>
                  </a:lnTo>
                  <a:lnTo>
                    <a:pt x="691"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5"/>
            <p:cNvSpPr/>
            <p:nvPr/>
          </p:nvSpPr>
          <p:spPr>
            <a:xfrm>
              <a:off x="1740623" y="2143995"/>
              <a:ext cx="24327" cy="21796"/>
            </a:xfrm>
            <a:custGeom>
              <a:rect b="b" l="l" r="r" t="t"/>
              <a:pathLst>
                <a:path extrusionOk="0" h="620" w="692">
                  <a:moveTo>
                    <a:pt x="1" y="0"/>
                  </a:moveTo>
                  <a:lnTo>
                    <a:pt x="1" y="24"/>
                  </a:lnTo>
                  <a:lnTo>
                    <a:pt x="1" y="48"/>
                  </a:lnTo>
                  <a:lnTo>
                    <a:pt x="1" y="476"/>
                  </a:lnTo>
                  <a:cubicBezTo>
                    <a:pt x="25" y="524"/>
                    <a:pt x="96" y="619"/>
                    <a:pt x="168" y="619"/>
                  </a:cubicBezTo>
                  <a:lnTo>
                    <a:pt x="691" y="619"/>
                  </a:lnTo>
                  <a:lnTo>
                    <a:pt x="691" y="143"/>
                  </a:lnTo>
                  <a:lnTo>
                    <a:pt x="168" y="143"/>
                  </a:lnTo>
                  <a:cubicBezTo>
                    <a:pt x="96" y="143"/>
                    <a:pt x="25" y="71"/>
                    <a:pt x="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5"/>
            <p:cNvSpPr/>
            <p:nvPr/>
          </p:nvSpPr>
          <p:spPr>
            <a:xfrm>
              <a:off x="1741466" y="2191701"/>
              <a:ext cx="103848" cy="27667"/>
            </a:xfrm>
            <a:custGeom>
              <a:rect b="b" l="l" r="r" t="t"/>
              <a:pathLst>
                <a:path extrusionOk="0" h="787" w="2954">
                  <a:moveTo>
                    <a:pt x="191" y="0"/>
                  </a:moveTo>
                  <a:cubicBezTo>
                    <a:pt x="96" y="0"/>
                    <a:pt x="1" y="96"/>
                    <a:pt x="1" y="191"/>
                  </a:cubicBezTo>
                  <a:lnTo>
                    <a:pt x="1" y="596"/>
                  </a:lnTo>
                  <a:cubicBezTo>
                    <a:pt x="1" y="691"/>
                    <a:pt x="96" y="786"/>
                    <a:pt x="191" y="786"/>
                  </a:cubicBezTo>
                  <a:lnTo>
                    <a:pt x="2763" y="786"/>
                  </a:lnTo>
                  <a:cubicBezTo>
                    <a:pt x="2858" y="786"/>
                    <a:pt x="2954" y="691"/>
                    <a:pt x="2954" y="596"/>
                  </a:cubicBezTo>
                  <a:lnTo>
                    <a:pt x="2954" y="191"/>
                  </a:lnTo>
                  <a:cubicBezTo>
                    <a:pt x="2954" y="96"/>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5"/>
            <p:cNvSpPr/>
            <p:nvPr/>
          </p:nvSpPr>
          <p:spPr>
            <a:xfrm>
              <a:off x="1741466" y="2196728"/>
              <a:ext cx="103848" cy="22640"/>
            </a:xfrm>
            <a:custGeom>
              <a:rect b="b" l="l" r="r" t="t"/>
              <a:pathLst>
                <a:path extrusionOk="0" h="644" w="2954">
                  <a:moveTo>
                    <a:pt x="1" y="0"/>
                  </a:moveTo>
                  <a:lnTo>
                    <a:pt x="1" y="48"/>
                  </a:lnTo>
                  <a:lnTo>
                    <a:pt x="1" y="453"/>
                  </a:lnTo>
                  <a:cubicBezTo>
                    <a:pt x="1" y="548"/>
                    <a:pt x="96" y="643"/>
                    <a:pt x="191" y="643"/>
                  </a:cubicBezTo>
                  <a:lnTo>
                    <a:pt x="2763" y="643"/>
                  </a:lnTo>
                  <a:cubicBezTo>
                    <a:pt x="2858" y="643"/>
                    <a:pt x="2954" y="548"/>
                    <a:pt x="2954" y="453"/>
                  </a:cubicBezTo>
                  <a:lnTo>
                    <a:pt x="2954" y="48"/>
                  </a:lnTo>
                  <a:lnTo>
                    <a:pt x="2954" y="0"/>
                  </a:lnTo>
                  <a:cubicBezTo>
                    <a:pt x="2930" y="96"/>
                    <a:pt x="2858" y="167"/>
                    <a:pt x="2763" y="167"/>
                  </a:cubicBezTo>
                  <a:lnTo>
                    <a:pt x="191" y="167"/>
                  </a:lnTo>
                  <a:cubicBezTo>
                    <a:pt x="96" y="167"/>
                    <a:pt x="24" y="96"/>
                    <a:pt x="1"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5"/>
            <p:cNvSpPr/>
            <p:nvPr/>
          </p:nvSpPr>
          <p:spPr>
            <a:xfrm>
              <a:off x="1740623" y="2191701"/>
              <a:ext cx="24327" cy="27667"/>
            </a:xfrm>
            <a:custGeom>
              <a:rect b="b" l="l" r="r" t="t"/>
              <a:pathLst>
                <a:path extrusionOk="0" h="787" w="692">
                  <a:moveTo>
                    <a:pt x="168" y="0"/>
                  </a:moveTo>
                  <a:cubicBezTo>
                    <a:pt x="96" y="0"/>
                    <a:pt x="1" y="96"/>
                    <a:pt x="1" y="191"/>
                  </a:cubicBezTo>
                  <a:lnTo>
                    <a:pt x="1" y="596"/>
                  </a:lnTo>
                  <a:cubicBezTo>
                    <a:pt x="1" y="691"/>
                    <a:pt x="96" y="786"/>
                    <a:pt x="168" y="786"/>
                  </a:cubicBezTo>
                  <a:lnTo>
                    <a:pt x="691" y="786"/>
                  </a:lnTo>
                  <a:lnTo>
                    <a:pt x="691" y="0"/>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5"/>
            <p:cNvSpPr/>
            <p:nvPr/>
          </p:nvSpPr>
          <p:spPr>
            <a:xfrm>
              <a:off x="1740623" y="2196728"/>
              <a:ext cx="24327" cy="22640"/>
            </a:xfrm>
            <a:custGeom>
              <a:rect b="b" l="l" r="r" t="t"/>
              <a:pathLst>
                <a:path extrusionOk="0" h="644" w="692">
                  <a:moveTo>
                    <a:pt x="1" y="0"/>
                  </a:moveTo>
                  <a:lnTo>
                    <a:pt x="1" y="48"/>
                  </a:lnTo>
                  <a:lnTo>
                    <a:pt x="1" y="72"/>
                  </a:lnTo>
                  <a:lnTo>
                    <a:pt x="1" y="477"/>
                  </a:lnTo>
                  <a:cubicBezTo>
                    <a:pt x="25" y="548"/>
                    <a:pt x="96" y="643"/>
                    <a:pt x="168" y="643"/>
                  </a:cubicBezTo>
                  <a:lnTo>
                    <a:pt x="691" y="643"/>
                  </a:lnTo>
                  <a:lnTo>
                    <a:pt x="691" y="167"/>
                  </a:lnTo>
                  <a:lnTo>
                    <a:pt x="168" y="167"/>
                  </a:lnTo>
                  <a:cubicBezTo>
                    <a:pt x="96" y="167"/>
                    <a:pt x="25" y="96"/>
                    <a:pt x="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5"/>
            <p:cNvSpPr/>
            <p:nvPr/>
          </p:nvSpPr>
          <p:spPr>
            <a:xfrm>
              <a:off x="1741466" y="2245277"/>
              <a:ext cx="103848" cy="26823"/>
            </a:xfrm>
            <a:custGeom>
              <a:rect b="b" l="l" r="r" t="t"/>
              <a:pathLst>
                <a:path extrusionOk="0" h="763" w="2954">
                  <a:moveTo>
                    <a:pt x="191" y="1"/>
                  </a:moveTo>
                  <a:cubicBezTo>
                    <a:pt x="96" y="1"/>
                    <a:pt x="1" y="96"/>
                    <a:pt x="1" y="167"/>
                  </a:cubicBezTo>
                  <a:lnTo>
                    <a:pt x="1" y="596"/>
                  </a:lnTo>
                  <a:cubicBezTo>
                    <a:pt x="1" y="691"/>
                    <a:pt x="96" y="763"/>
                    <a:pt x="191" y="763"/>
                  </a:cubicBezTo>
                  <a:lnTo>
                    <a:pt x="2763" y="763"/>
                  </a:lnTo>
                  <a:cubicBezTo>
                    <a:pt x="2858" y="763"/>
                    <a:pt x="2954" y="691"/>
                    <a:pt x="2954" y="596"/>
                  </a:cubicBezTo>
                  <a:lnTo>
                    <a:pt x="2954" y="167"/>
                  </a:lnTo>
                  <a:cubicBezTo>
                    <a:pt x="2954" y="96"/>
                    <a:pt x="2858" y="1"/>
                    <a:pt x="276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5"/>
            <p:cNvSpPr/>
            <p:nvPr/>
          </p:nvSpPr>
          <p:spPr>
            <a:xfrm>
              <a:off x="1741466" y="2250304"/>
              <a:ext cx="103848" cy="21796"/>
            </a:xfrm>
            <a:custGeom>
              <a:rect b="b" l="l" r="r" t="t"/>
              <a:pathLst>
                <a:path extrusionOk="0" h="620" w="2954">
                  <a:moveTo>
                    <a:pt x="1" y="0"/>
                  </a:moveTo>
                  <a:lnTo>
                    <a:pt x="1" y="24"/>
                  </a:lnTo>
                  <a:lnTo>
                    <a:pt x="1" y="453"/>
                  </a:lnTo>
                  <a:cubicBezTo>
                    <a:pt x="1" y="548"/>
                    <a:pt x="96" y="620"/>
                    <a:pt x="191" y="620"/>
                  </a:cubicBezTo>
                  <a:lnTo>
                    <a:pt x="2763" y="620"/>
                  </a:lnTo>
                  <a:cubicBezTo>
                    <a:pt x="2858" y="620"/>
                    <a:pt x="2954" y="548"/>
                    <a:pt x="2954" y="453"/>
                  </a:cubicBezTo>
                  <a:lnTo>
                    <a:pt x="2954" y="24"/>
                  </a:lnTo>
                  <a:lnTo>
                    <a:pt x="2954" y="0"/>
                  </a:lnTo>
                  <a:cubicBezTo>
                    <a:pt x="2930" y="96"/>
                    <a:pt x="2858" y="143"/>
                    <a:pt x="2763" y="143"/>
                  </a:cubicBezTo>
                  <a:lnTo>
                    <a:pt x="191" y="143"/>
                  </a:lnTo>
                  <a:cubicBezTo>
                    <a:pt x="96" y="143"/>
                    <a:pt x="24" y="96"/>
                    <a:pt x="1"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5"/>
            <p:cNvSpPr/>
            <p:nvPr/>
          </p:nvSpPr>
          <p:spPr>
            <a:xfrm>
              <a:off x="1740623" y="2245277"/>
              <a:ext cx="24327" cy="26823"/>
            </a:xfrm>
            <a:custGeom>
              <a:rect b="b" l="l" r="r" t="t"/>
              <a:pathLst>
                <a:path extrusionOk="0" h="763" w="692">
                  <a:moveTo>
                    <a:pt x="168" y="1"/>
                  </a:moveTo>
                  <a:cubicBezTo>
                    <a:pt x="96" y="1"/>
                    <a:pt x="1" y="96"/>
                    <a:pt x="1" y="167"/>
                  </a:cubicBezTo>
                  <a:lnTo>
                    <a:pt x="1" y="596"/>
                  </a:lnTo>
                  <a:cubicBezTo>
                    <a:pt x="1" y="691"/>
                    <a:pt x="96" y="763"/>
                    <a:pt x="168" y="763"/>
                  </a:cubicBezTo>
                  <a:lnTo>
                    <a:pt x="691" y="763"/>
                  </a:lnTo>
                  <a:lnTo>
                    <a:pt x="691" y="1"/>
                  </a:ln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5"/>
            <p:cNvSpPr/>
            <p:nvPr/>
          </p:nvSpPr>
          <p:spPr>
            <a:xfrm>
              <a:off x="1740623" y="2250304"/>
              <a:ext cx="24327" cy="21796"/>
            </a:xfrm>
            <a:custGeom>
              <a:rect b="b" l="l" r="r" t="t"/>
              <a:pathLst>
                <a:path extrusionOk="0" h="620" w="692">
                  <a:moveTo>
                    <a:pt x="1" y="0"/>
                  </a:moveTo>
                  <a:lnTo>
                    <a:pt x="1" y="24"/>
                  </a:lnTo>
                  <a:lnTo>
                    <a:pt x="1" y="72"/>
                  </a:lnTo>
                  <a:lnTo>
                    <a:pt x="1" y="477"/>
                  </a:lnTo>
                  <a:cubicBezTo>
                    <a:pt x="25" y="548"/>
                    <a:pt x="96" y="620"/>
                    <a:pt x="168" y="620"/>
                  </a:cubicBezTo>
                  <a:lnTo>
                    <a:pt x="691" y="620"/>
                  </a:lnTo>
                  <a:lnTo>
                    <a:pt x="691" y="143"/>
                  </a:lnTo>
                  <a:lnTo>
                    <a:pt x="168" y="143"/>
                  </a:lnTo>
                  <a:cubicBezTo>
                    <a:pt x="96" y="143"/>
                    <a:pt x="25" y="96"/>
                    <a:pt x="1" y="0"/>
                  </a:cubicBez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5"/>
            <p:cNvSpPr/>
            <p:nvPr/>
          </p:nvSpPr>
          <p:spPr>
            <a:xfrm>
              <a:off x="1584921" y="2031781"/>
              <a:ext cx="103004" cy="26823"/>
            </a:xfrm>
            <a:custGeom>
              <a:rect b="b" l="l" r="r" t="t"/>
              <a:pathLst>
                <a:path extrusionOk="0" h="763" w="2930">
                  <a:moveTo>
                    <a:pt x="167" y="1"/>
                  </a:moveTo>
                  <a:cubicBezTo>
                    <a:pt x="72" y="1"/>
                    <a:pt x="0" y="96"/>
                    <a:pt x="0" y="168"/>
                  </a:cubicBezTo>
                  <a:lnTo>
                    <a:pt x="0" y="596"/>
                  </a:lnTo>
                  <a:cubicBezTo>
                    <a:pt x="0" y="692"/>
                    <a:pt x="72" y="763"/>
                    <a:pt x="167" y="763"/>
                  </a:cubicBezTo>
                  <a:lnTo>
                    <a:pt x="2763" y="763"/>
                  </a:lnTo>
                  <a:cubicBezTo>
                    <a:pt x="2834" y="763"/>
                    <a:pt x="2930" y="692"/>
                    <a:pt x="2930" y="596"/>
                  </a:cubicBezTo>
                  <a:lnTo>
                    <a:pt x="2930" y="168"/>
                  </a:lnTo>
                  <a:cubicBezTo>
                    <a:pt x="2930" y="96"/>
                    <a:pt x="2858" y="1"/>
                    <a:pt x="276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5"/>
            <p:cNvSpPr/>
            <p:nvPr/>
          </p:nvSpPr>
          <p:spPr>
            <a:xfrm>
              <a:off x="1584921" y="2036808"/>
              <a:ext cx="103004" cy="21796"/>
            </a:xfrm>
            <a:custGeom>
              <a:rect b="b" l="l" r="r" t="t"/>
              <a:pathLst>
                <a:path extrusionOk="0" h="620" w="2930">
                  <a:moveTo>
                    <a:pt x="0" y="1"/>
                  </a:moveTo>
                  <a:lnTo>
                    <a:pt x="0" y="25"/>
                  </a:lnTo>
                  <a:lnTo>
                    <a:pt x="0" y="453"/>
                  </a:lnTo>
                  <a:cubicBezTo>
                    <a:pt x="0" y="549"/>
                    <a:pt x="72" y="620"/>
                    <a:pt x="167" y="620"/>
                  </a:cubicBezTo>
                  <a:lnTo>
                    <a:pt x="2763" y="620"/>
                  </a:lnTo>
                  <a:cubicBezTo>
                    <a:pt x="2834" y="620"/>
                    <a:pt x="2930" y="549"/>
                    <a:pt x="2930" y="453"/>
                  </a:cubicBezTo>
                  <a:lnTo>
                    <a:pt x="2930" y="25"/>
                  </a:lnTo>
                  <a:lnTo>
                    <a:pt x="2930" y="1"/>
                  </a:lnTo>
                  <a:cubicBezTo>
                    <a:pt x="2906" y="96"/>
                    <a:pt x="2858" y="144"/>
                    <a:pt x="2763" y="144"/>
                  </a:cubicBezTo>
                  <a:lnTo>
                    <a:pt x="167" y="144"/>
                  </a:lnTo>
                  <a:cubicBezTo>
                    <a:pt x="72" y="144"/>
                    <a:pt x="24" y="96"/>
                    <a:pt x="0"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5"/>
            <p:cNvSpPr/>
            <p:nvPr/>
          </p:nvSpPr>
          <p:spPr>
            <a:xfrm>
              <a:off x="1664442" y="2031781"/>
              <a:ext cx="23484" cy="26823"/>
            </a:xfrm>
            <a:custGeom>
              <a:rect b="b" l="l" r="r" t="t"/>
              <a:pathLst>
                <a:path extrusionOk="0" h="763" w="668">
                  <a:moveTo>
                    <a:pt x="1" y="1"/>
                  </a:moveTo>
                  <a:lnTo>
                    <a:pt x="1" y="763"/>
                  </a:lnTo>
                  <a:lnTo>
                    <a:pt x="501" y="763"/>
                  </a:lnTo>
                  <a:cubicBezTo>
                    <a:pt x="572" y="763"/>
                    <a:pt x="668" y="692"/>
                    <a:pt x="668" y="596"/>
                  </a:cubicBezTo>
                  <a:lnTo>
                    <a:pt x="668" y="168"/>
                  </a:lnTo>
                  <a:cubicBezTo>
                    <a:pt x="668" y="96"/>
                    <a:pt x="596" y="1"/>
                    <a:pt x="50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5"/>
            <p:cNvSpPr/>
            <p:nvPr/>
          </p:nvSpPr>
          <p:spPr>
            <a:xfrm>
              <a:off x="1664442" y="2036808"/>
              <a:ext cx="23484" cy="21796"/>
            </a:xfrm>
            <a:custGeom>
              <a:rect b="b" l="l" r="r" t="t"/>
              <a:pathLst>
                <a:path extrusionOk="0" h="620" w="668">
                  <a:moveTo>
                    <a:pt x="668" y="1"/>
                  </a:moveTo>
                  <a:cubicBezTo>
                    <a:pt x="644" y="96"/>
                    <a:pt x="596" y="144"/>
                    <a:pt x="501" y="144"/>
                  </a:cubicBezTo>
                  <a:lnTo>
                    <a:pt x="1" y="144"/>
                  </a:lnTo>
                  <a:lnTo>
                    <a:pt x="1" y="620"/>
                  </a:lnTo>
                  <a:lnTo>
                    <a:pt x="501" y="620"/>
                  </a:lnTo>
                  <a:cubicBezTo>
                    <a:pt x="596" y="620"/>
                    <a:pt x="668" y="549"/>
                    <a:pt x="668" y="477"/>
                  </a:cubicBezTo>
                  <a:lnTo>
                    <a:pt x="668" y="72"/>
                  </a:lnTo>
                  <a:lnTo>
                    <a:pt x="668" y="25"/>
                  </a:lnTo>
                  <a:lnTo>
                    <a:pt x="668"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5"/>
            <p:cNvSpPr/>
            <p:nvPr/>
          </p:nvSpPr>
          <p:spPr>
            <a:xfrm>
              <a:off x="1584921" y="2085392"/>
              <a:ext cx="103004" cy="26823"/>
            </a:xfrm>
            <a:custGeom>
              <a:rect b="b" l="l" r="r" t="t"/>
              <a:pathLst>
                <a:path extrusionOk="0" h="763" w="2930">
                  <a:moveTo>
                    <a:pt x="167" y="0"/>
                  </a:moveTo>
                  <a:cubicBezTo>
                    <a:pt x="72" y="0"/>
                    <a:pt x="0" y="71"/>
                    <a:pt x="0" y="167"/>
                  </a:cubicBezTo>
                  <a:lnTo>
                    <a:pt x="0" y="595"/>
                  </a:lnTo>
                  <a:cubicBezTo>
                    <a:pt x="0" y="667"/>
                    <a:pt x="72" y="762"/>
                    <a:pt x="167" y="762"/>
                  </a:cubicBezTo>
                  <a:lnTo>
                    <a:pt x="2763" y="762"/>
                  </a:lnTo>
                  <a:cubicBezTo>
                    <a:pt x="2834" y="762"/>
                    <a:pt x="2930" y="667"/>
                    <a:pt x="2930" y="595"/>
                  </a:cubicBezTo>
                  <a:lnTo>
                    <a:pt x="2930" y="167"/>
                  </a:lnTo>
                  <a:cubicBezTo>
                    <a:pt x="2930" y="71"/>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5"/>
            <p:cNvSpPr/>
            <p:nvPr/>
          </p:nvSpPr>
          <p:spPr>
            <a:xfrm>
              <a:off x="1584921" y="2090384"/>
              <a:ext cx="103004" cy="21831"/>
            </a:xfrm>
            <a:custGeom>
              <a:rect b="b" l="l" r="r" t="t"/>
              <a:pathLst>
                <a:path extrusionOk="0" h="621" w="2930">
                  <a:moveTo>
                    <a:pt x="0" y="1"/>
                  </a:moveTo>
                  <a:lnTo>
                    <a:pt x="0" y="25"/>
                  </a:lnTo>
                  <a:lnTo>
                    <a:pt x="0" y="453"/>
                  </a:lnTo>
                  <a:cubicBezTo>
                    <a:pt x="0" y="525"/>
                    <a:pt x="72" y="620"/>
                    <a:pt x="167" y="620"/>
                  </a:cubicBezTo>
                  <a:lnTo>
                    <a:pt x="2763" y="620"/>
                  </a:lnTo>
                  <a:cubicBezTo>
                    <a:pt x="2834" y="620"/>
                    <a:pt x="2930" y="525"/>
                    <a:pt x="2930" y="453"/>
                  </a:cubicBezTo>
                  <a:lnTo>
                    <a:pt x="2930" y="25"/>
                  </a:lnTo>
                  <a:lnTo>
                    <a:pt x="2930" y="1"/>
                  </a:lnTo>
                  <a:cubicBezTo>
                    <a:pt x="2906" y="96"/>
                    <a:pt x="2858" y="144"/>
                    <a:pt x="2763" y="144"/>
                  </a:cubicBezTo>
                  <a:lnTo>
                    <a:pt x="167" y="144"/>
                  </a:lnTo>
                  <a:cubicBezTo>
                    <a:pt x="72" y="144"/>
                    <a:pt x="24" y="96"/>
                    <a:pt x="0" y="1"/>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5"/>
            <p:cNvSpPr/>
            <p:nvPr/>
          </p:nvSpPr>
          <p:spPr>
            <a:xfrm>
              <a:off x="1664442" y="2085392"/>
              <a:ext cx="23484" cy="26823"/>
            </a:xfrm>
            <a:custGeom>
              <a:rect b="b" l="l" r="r" t="t"/>
              <a:pathLst>
                <a:path extrusionOk="0" h="763" w="668">
                  <a:moveTo>
                    <a:pt x="1" y="0"/>
                  </a:moveTo>
                  <a:lnTo>
                    <a:pt x="1" y="762"/>
                  </a:lnTo>
                  <a:lnTo>
                    <a:pt x="501" y="762"/>
                  </a:lnTo>
                  <a:cubicBezTo>
                    <a:pt x="572" y="762"/>
                    <a:pt x="668" y="667"/>
                    <a:pt x="668" y="595"/>
                  </a:cubicBezTo>
                  <a:lnTo>
                    <a:pt x="668" y="167"/>
                  </a:lnTo>
                  <a:cubicBezTo>
                    <a:pt x="668" y="71"/>
                    <a:pt x="596" y="0"/>
                    <a:pt x="501"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5"/>
            <p:cNvSpPr/>
            <p:nvPr/>
          </p:nvSpPr>
          <p:spPr>
            <a:xfrm>
              <a:off x="1664442" y="2090384"/>
              <a:ext cx="23484" cy="21831"/>
            </a:xfrm>
            <a:custGeom>
              <a:rect b="b" l="l" r="r" t="t"/>
              <a:pathLst>
                <a:path extrusionOk="0" h="621" w="668">
                  <a:moveTo>
                    <a:pt x="668" y="1"/>
                  </a:moveTo>
                  <a:cubicBezTo>
                    <a:pt x="644" y="96"/>
                    <a:pt x="596" y="144"/>
                    <a:pt x="501" y="144"/>
                  </a:cubicBezTo>
                  <a:lnTo>
                    <a:pt x="1" y="144"/>
                  </a:lnTo>
                  <a:lnTo>
                    <a:pt x="1" y="620"/>
                  </a:lnTo>
                  <a:lnTo>
                    <a:pt x="501" y="620"/>
                  </a:lnTo>
                  <a:cubicBezTo>
                    <a:pt x="596" y="620"/>
                    <a:pt x="668" y="525"/>
                    <a:pt x="668" y="477"/>
                  </a:cubicBezTo>
                  <a:lnTo>
                    <a:pt x="668" y="49"/>
                  </a:lnTo>
                  <a:lnTo>
                    <a:pt x="668" y="25"/>
                  </a:lnTo>
                  <a:lnTo>
                    <a:pt x="668" y="1"/>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5"/>
            <p:cNvSpPr/>
            <p:nvPr/>
          </p:nvSpPr>
          <p:spPr>
            <a:xfrm>
              <a:off x="1584921" y="2138125"/>
              <a:ext cx="103004" cy="27667"/>
            </a:xfrm>
            <a:custGeom>
              <a:rect b="b" l="l" r="r" t="t"/>
              <a:pathLst>
                <a:path extrusionOk="0" h="787" w="2930">
                  <a:moveTo>
                    <a:pt x="167" y="0"/>
                  </a:moveTo>
                  <a:cubicBezTo>
                    <a:pt x="72" y="0"/>
                    <a:pt x="0" y="96"/>
                    <a:pt x="0" y="191"/>
                  </a:cubicBezTo>
                  <a:lnTo>
                    <a:pt x="0" y="596"/>
                  </a:lnTo>
                  <a:cubicBezTo>
                    <a:pt x="0" y="691"/>
                    <a:pt x="72" y="786"/>
                    <a:pt x="167" y="786"/>
                  </a:cubicBezTo>
                  <a:lnTo>
                    <a:pt x="2763" y="786"/>
                  </a:lnTo>
                  <a:cubicBezTo>
                    <a:pt x="2834" y="786"/>
                    <a:pt x="2930" y="691"/>
                    <a:pt x="2930" y="596"/>
                  </a:cubicBezTo>
                  <a:lnTo>
                    <a:pt x="2930" y="191"/>
                  </a:lnTo>
                  <a:cubicBezTo>
                    <a:pt x="2930" y="96"/>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5"/>
            <p:cNvSpPr/>
            <p:nvPr/>
          </p:nvSpPr>
          <p:spPr>
            <a:xfrm>
              <a:off x="1584921" y="2143995"/>
              <a:ext cx="103004" cy="21796"/>
            </a:xfrm>
            <a:custGeom>
              <a:rect b="b" l="l" r="r" t="t"/>
              <a:pathLst>
                <a:path extrusionOk="0" h="620" w="2930">
                  <a:moveTo>
                    <a:pt x="0" y="0"/>
                  </a:moveTo>
                  <a:lnTo>
                    <a:pt x="0" y="24"/>
                  </a:lnTo>
                  <a:lnTo>
                    <a:pt x="0" y="429"/>
                  </a:lnTo>
                  <a:cubicBezTo>
                    <a:pt x="0" y="524"/>
                    <a:pt x="72" y="619"/>
                    <a:pt x="167" y="619"/>
                  </a:cubicBezTo>
                  <a:lnTo>
                    <a:pt x="2763" y="619"/>
                  </a:lnTo>
                  <a:cubicBezTo>
                    <a:pt x="2834" y="619"/>
                    <a:pt x="2930" y="524"/>
                    <a:pt x="2930" y="429"/>
                  </a:cubicBezTo>
                  <a:lnTo>
                    <a:pt x="2930" y="24"/>
                  </a:lnTo>
                  <a:lnTo>
                    <a:pt x="2930" y="0"/>
                  </a:lnTo>
                  <a:cubicBezTo>
                    <a:pt x="2906" y="71"/>
                    <a:pt x="2858" y="143"/>
                    <a:pt x="2763" y="143"/>
                  </a:cubicBezTo>
                  <a:lnTo>
                    <a:pt x="167" y="143"/>
                  </a:lnTo>
                  <a:cubicBezTo>
                    <a:pt x="72" y="143"/>
                    <a:pt x="24" y="71"/>
                    <a:pt x="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5"/>
            <p:cNvSpPr/>
            <p:nvPr/>
          </p:nvSpPr>
          <p:spPr>
            <a:xfrm>
              <a:off x="1664442" y="2138125"/>
              <a:ext cx="23484" cy="27667"/>
            </a:xfrm>
            <a:custGeom>
              <a:rect b="b" l="l" r="r" t="t"/>
              <a:pathLst>
                <a:path extrusionOk="0" h="787" w="668">
                  <a:moveTo>
                    <a:pt x="1" y="0"/>
                  </a:moveTo>
                  <a:lnTo>
                    <a:pt x="1" y="786"/>
                  </a:lnTo>
                  <a:lnTo>
                    <a:pt x="501" y="786"/>
                  </a:lnTo>
                  <a:cubicBezTo>
                    <a:pt x="572" y="786"/>
                    <a:pt x="668" y="691"/>
                    <a:pt x="668" y="596"/>
                  </a:cubicBezTo>
                  <a:lnTo>
                    <a:pt x="668" y="191"/>
                  </a:lnTo>
                  <a:cubicBezTo>
                    <a:pt x="668" y="96"/>
                    <a:pt x="596" y="0"/>
                    <a:pt x="501"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5"/>
            <p:cNvSpPr/>
            <p:nvPr/>
          </p:nvSpPr>
          <p:spPr>
            <a:xfrm>
              <a:off x="1664442" y="2143995"/>
              <a:ext cx="23484" cy="21796"/>
            </a:xfrm>
            <a:custGeom>
              <a:rect b="b" l="l" r="r" t="t"/>
              <a:pathLst>
                <a:path extrusionOk="0" h="620" w="668">
                  <a:moveTo>
                    <a:pt x="668" y="0"/>
                  </a:moveTo>
                  <a:cubicBezTo>
                    <a:pt x="644" y="71"/>
                    <a:pt x="596" y="143"/>
                    <a:pt x="501" y="143"/>
                  </a:cubicBezTo>
                  <a:lnTo>
                    <a:pt x="1" y="143"/>
                  </a:lnTo>
                  <a:lnTo>
                    <a:pt x="1" y="619"/>
                  </a:lnTo>
                  <a:lnTo>
                    <a:pt x="501" y="619"/>
                  </a:lnTo>
                  <a:cubicBezTo>
                    <a:pt x="596" y="619"/>
                    <a:pt x="668" y="524"/>
                    <a:pt x="668" y="476"/>
                  </a:cubicBezTo>
                  <a:lnTo>
                    <a:pt x="668" y="48"/>
                  </a:lnTo>
                  <a:lnTo>
                    <a:pt x="668" y="24"/>
                  </a:lnTo>
                  <a:lnTo>
                    <a:pt x="668"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5"/>
            <p:cNvSpPr/>
            <p:nvPr/>
          </p:nvSpPr>
          <p:spPr>
            <a:xfrm>
              <a:off x="1584921" y="2191701"/>
              <a:ext cx="103004" cy="27667"/>
            </a:xfrm>
            <a:custGeom>
              <a:rect b="b" l="l" r="r" t="t"/>
              <a:pathLst>
                <a:path extrusionOk="0" h="787" w="2930">
                  <a:moveTo>
                    <a:pt x="167" y="0"/>
                  </a:moveTo>
                  <a:cubicBezTo>
                    <a:pt x="72" y="0"/>
                    <a:pt x="0" y="96"/>
                    <a:pt x="0" y="191"/>
                  </a:cubicBezTo>
                  <a:lnTo>
                    <a:pt x="0" y="596"/>
                  </a:lnTo>
                  <a:cubicBezTo>
                    <a:pt x="0" y="691"/>
                    <a:pt x="72" y="786"/>
                    <a:pt x="167" y="786"/>
                  </a:cubicBezTo>
                  <a:lnTo>
                    <a:pt x="2763" y="786"/>
                  </a:lnTo>
                  <a:cubicBezTo>
                    <a:pt x="2834" y="786"/>
                    <a:pt x="2930" y="691"/>
                    <a:pt x="2930" y="596"/>
                  </a:cubicBezTo>
                  <a:lnTo>
                    <a:pt x="2930" y="191"/>
                  </a:lnTo>
                  <a:cubicBezTo>
                    <a:pt x="2930" y="96"/>
                    <a:pt x="2858" y="0"/>
                    <a:pt x="2763" y="0"/>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5"/>
            <p:cNvSpPr/>
            <p:nvPr/>
          </p:nvSpPr>
          <p:spPr>
            <a:xfrm>
              <a:off x="1584921" y="2196728"/>
              <a:ext cx="103004" cy="22640"/>
            </a:xfrm>
            <a:custGeom>
              <a:rect b="b" l="l" r="r" t="t"/>
              <a:pathLst>
                <a:path extrusionOk="0" h="644" w="2930">
                  <a:moveTo>
                    <a:pt x="0" y="0"/>
                  </a:moveTo>
                  <a:lnTo>
                    <a:pt x="0" y="48"/>
                  </a:lnTo>
                  <a:lnTo>
                    <a:pt x="0" y="453"/>
                  </a:lnTo>
                  <a:cubicBezTo>
                    <a:pt x="0" y="548"/>
                    <a:pt x="72" y="643"/>
                    <a:pt x="167" y="643"/>
                  </a:cubicBezTo>
                  <a:lnTo>
                    <a:pt x="2763" y="643"/>
                  </a:lnTo>
                  <a:cubicBezTo>
                    <a:pt x="2834" y="643"/>
                    <a:pt x="2930" y="548"/>
                    <a:pt x="2930" y="453"/>
                  </a:cubicBezTo>
                  <a:lnTo>
                    <a:pt x="2930" y="48"/>
                  </a:lnTo>
                  <a:lnTo>
                    <a:pt x="2930" y="0"/>
                  </a:lnTo>
                  <a:cubicBezTo>
                    <a:pt x="2906" y="96"/>
                    <a:pt x="2858" y="167"/>
                    <a:pt x="2763" y="167"/>
                  </a:cubicBezTo>
                  <a:lnTo>
                    <a:pt x="167" y="167"/>
                  </a:lnTo>
                  <a:cubicBezTo>
                    <a:pt x="72" y="167"/>
                    <a:pt x="24" y="96"/>
                    <a:pt x="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5"/>
            <p:cNvSpPr/>
            <p:nvPr/>
          </p:nvSpPr>
          <p:spPr>
            <a:xfrm>
              <a:off x="1664442" y="2191701"/>
              <a:ext cx="23484" cy="27667"/>
            </a:xfrm>
            <a:custGeom>
              <a:rect b="b" l="l" r="r" t="t"/>
              <a:pathLst>
                <a:path extrusionOk="0" h="787" w="668">
                  <a:moveTo>
                    <a:pt x="1" y="0"/>
                  </a:moveTo>
                  <a:lnTo>
                    <a:pt x="1" y="786"/>
                  </a:lnTo>
                  <a:lnTo>
                    <a:pt x="501" y="786"/>
                  </a:lnTo>
                  <a:cubicBezTo>
                    <a:pt x="572" y="786"/>
                    <a:pt x="668" y="691"/>
                    <a:pt x="668" y="596"/>
                  </a:cubicBezTo>
                  <a:lnTo>
                    <a:pt x="668" y="191"/>
                  </a:lnTo>
                  <a:cubicBezTo>
                    <a:pt x="668" y="96"/>
                    <a:pt x="596" y="0"/>
                    <a:pt x="501" y="0"/>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5"/>
            <p:cNvSpPr/>
            <p:nvPr/>
          </p:nvSpPr>
          <p:spPr>
            <a:xfrm>
              <a:off x="1664442" y="2196728"/>
              <a:ext cx="23484" cy="22640"/>
            </a:xfrm>
            <a:custGeom>
              <a:rect b="b" l="l" r="r" t="t"/>
              <a:pathLst>
                <a:path extrusionOk="0" h="644" w="668">
                  <a:moveTo>
                    <a:pt x="668" y="0"/>
                  </a:moveTo>
                  <a:cubicBezTo>
                    <a:pt x="644" y="96"/>
                    <a:pt x="596" y="167"/>
                    <a:pt x="501" y="167"/>
                  </a:cubicBezTo>
                  <a:lnTo>
                    <a:pt x="1" y="167"/>
                  </a:lnTo>
                  <a:lnTo>
                    <a:pt x="1" y="643"/>
                  </a:lnTo>
                  <a:lnTo>
                    <a:pt x="501" y="643"/>
                  </a:lnTo>
                  <a:cubicBezTo>
                    <a:pt x="596" y="643"/>
                    <a:pt x="668" y="548"/>
                    <a:pt x="668" y="477"/>
                  </a:cubicBezTo>
                  <a:lnTo>
                    <a:pt x="668" y="72"/>
                  </a:lnTo>
                  <a:lnTo>
                    <a:pt x="668" y="48"/>
                  </a:lnTo>
                  <a:lnTo>
                    <a:pt x="668"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5"/>
            <p:cNvSpPr/>
            <p:nvPr/>
          </p:nvSpPr>
          <p:spPr>
            <a:xfrm>
              <a:off x="1584921" y="2245277"/>
              <a:ext cx="103004" cy="26823"/>
            </a:xfrm>
            <a:custGeom>
              <a:rect b="b" l="l" r="r" t="t"/>
              <a:pathLst>
                <a:path extrusionOk="0" h="763" w="2930">
                  <a:moveTo>
                    <a:pt x="167" y="1"/>
                  </a:moveTo>
                  <a:cubicBezTo>
                    <a:pt x="72" y="1"/>
                    <a:pt x="0" y="96"/>
                    <a:pt x="0" y="167"/>
                  </a:cubicBezTo>
                  <a:lnTo>
                    <a:pt x="0" y="596"/>
                  </a:lnTo>
                  <a:cubicBezTo>
                    <a:pt x="0" y="691"/>
                    <a:pt x="72" y="763"/>
                    <a:pt x="167" y="763"/>
                  </a:cubicBezTo>
                  <a:lnTo>
                    <a:pt x="2763" y="763"/>
                  </a:lnTo>
                  <a:cubicBezTo>
                    <a:pt x="2834" y="763"/>
                    <a:pt x="2930" y="691"/>
                    <a:pt x="2930" y="596"/>
                  </a:cubicBezTo>
                  <a:lnTo>
                    <a:pt x="2930" y="167"/>
                  </a:lnTo>
                  <a:cubicBezTo>
                    <a:pt x="2930" y="96"/>
                    <a:pt x="2858" y="1"/>
                    <a:pt x="2763" y="1"/>
                  </a:cubicBezTo>
                  <a:close/>
                </a:path>
              </a:pathLst>
            </a:custGeom>
            <a:solidFill>
              <a:srgbClr val="DC69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5"/>
            <p:cNvSpPr/>
            <p:nvPr/>
          </p:nvSpPr>
          <p:spPr>
            <a:xfrm>
              <a:off x="1584921" y="2250304"/>
              <a:ext cx="103004" cy="21796"/>
            </a:xfrm>
            <a:custGeom>
              <a:rect b="b" l="l" r="r" t="t"/>
              <a:pathLst>
                <a:path extrusionOk="0" h="620" w="2930">
                  <a:moveTo>
                    <a:pt x="0" y="0"/>
                  </a:moveTo>
                  <a:lnTo>
                    <a:pt x="0" y="24"/>
                  </a:lnTo>
                  <a:lnTo>
                    <a:pt x="0" y="453"/>
                  </a:lnTo>
                  <a:cubicBezTo>
                    <a:pt x="0" y="548"/>
                    <a:pt x="72" y="620"/>
                    <a:pt x="167" y="620"/>
                  </a:cubicBezTo>
                  <a:lnTo>
                    <a:pt x="2763" y="620"/>
                  </a:lnTo>
                  <a:cubicBezTo>
                    <a:pt x="2834" y="620"/>
                    <a:pt x="2930" y="548"/>
                    <a:pt x="2930" y="453"/>
                  </a:cubicBezTo>
                  <a:lnTo>
                    <a:pt x="2930" y="24"/>
                  </a:lnTo>
                  <a:lnTo>
                    <a:pt x="2930" y="0"/>
                  </a:lnTo>
                  <a:cubicBezTo>
                    <a:pt x="2906" y="96"/>
                    <a:pt x="2858" y="143"/>
                    <a:pt x="2763" y="143"/>
                  </a:cubicBezTo>
                  <a:lnTo>
                    <a:pt x="167" y="143"/>
                  </a:lnTo>
                  <a:cubicBezTo>
                    <a:pt x="72" y="143"/>
                    <a:pt x="24" y="96"/>
                    <a:pt x="0" y="0"/>
                  </a:cubicBezTo>
                  <a:close/>
                </a:path>
              </a:pathLst>
            </a:custGeom>
            <a:solidFill>
              <a:srgbClr val="D85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5"/>
            <p:cNvSpPr/>
            <p:nvPr/>
          </p:nvSpPr>
          <p:spPr>
            <a:xfrm>
              <a:off x="1664442" y="2245277"/>
              <a:ext cx="23484" cy="26823"/>
            </a:xfrm>
            <a:custGeom>
              <a:rect b="b" l="l" r="r" t="t"/>
              <a:pathLst>
                <a:path extrusionOk="0" h="763" w="668">
                  <a:moveTo>
                    <a:pt x="1" y="1"/>
                  </a:moveTo>
                  <a:lnTo>
                    <a:pt x="1" y="763"/>
                  </a:lnTo>
                  <a:lnTo>
                    <a:pt x="501" y="763"/>
                  </a:lnTo>
                  <a:cubicBezTo>
                    <a:pt x="572" y="763"/>
                    <a:pt x="668" y="691"/>
                    <a:pt x="668" y="596"/>
                  </a:cubicBezTo>
                  <a:lnTo>
                    <a:pt x="668" y="167"/>
                  </a:lnTo>
                  <a:cubicBezTo>
                    <a:pt x="668" y="96"/>
                    <a:pt x="596" y="1"/>
                    <a:pt x="501" y="1"/>
                  </a:cubicBezTo>
                  <a:close/>
                </a:path>
              </a:pathLst>
            </a:custGeom>
            <a:solidFill>
              <a:srgbClr val="FDCE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5"/>
            <p:cNvSpPr/>
            <p:nvPr/>
          </p:nvSpPr>
          <p:spPr>
            <a:xfrm>
              <a:off x="1664442" y="2250304"/>
              <a:ext cx="23484" cy="21796"/>
            </a:xfrm>
            <a:custGeom>
              <a:rect b="b" l="l" r="r" t="t"/>
              <a:pathLst>
                <a:path extrusionOk="0" h="620" w="668">
                  <a:moveTo>
                    <a:pt x="668" y="0"/>
                  </a:moveTo>
                  <a:cubicBezTo>
                    <a:pt x="644" y="96"/>
                    <a:pt x="596" y="143"/>
                    <a:pt x="501" y="143"/>
                  </a:cubicBezTo>
                  <a:lnTo>
                    <a:pt x="1" y="143"/>
                  </a:lnTo>
                  <a:lnTo>
                    <a:pt x="1" y="620"/>
                  </a:lnTo>
                  <a:lnTo>
                    <a:pt x="501" y="620"/>
                  </a:lnTo>
                  <a:cubicBezTo>
                    <a:pt x="596" y="620"/>
                    <a:pt x="668" y="548"/>
                    <a:pt x="668" y="477"/>
                  </a:cubicBezTo>
                  <a:lnTo>
                    <a:pt x="668" y="72"/>
                  </a:lnTo>
                  <a:lnTo>
                    <a:pt x="668" y="24"/>
                  </a:lnTo>
                  <a:lnTo>
                    <a:pt x="668" y="0"/>
                  </a:lnTo>
                  <a:close/>
                </a:path>
              </a:pathLst>
            </a:custGeom>
            <a:solidFill>
              <a:srgbClr val="FCC4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Deepawali Campaign by Slidesgo">
  <a:themeElements>
    <a:clrScheme name="Simple Light">
      <a:dk1>
        <a:srgbClr val="FFFFFF"/>
      </a:dk1>
      <a:lt1>
        <a:srgbClr val="12555D"/>
      </a:lt1>
      <a:dk2>
        <a:srgbClr val="FFE6AC"/>
      </a:dk2>
      <a:lt2>
        <a:srgbClr val="F0696E"/>
      </a:lt2>
      <a:accent1>
        <a:srgbClr val="083A3D"/>
      </a:accent1>
      <a:accent2>
        <a:srgbClr val="B64246"/>
      </a:accent2>
      <a:accent3>
        <a:srgbClr val="F3B054"/>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